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Quicksand Medium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3">
          <p15:clr>
            <a:srgbClr val="747775"/>
          </p15:clr>
        </p15:guide>
        <p15:guide id="2" pos="4479">
          <p15:clr>
            <a:srgbClr val="747775"/>
          </p15:clr>
        </p15:guide>
        <p15:guide id="3" orient="horz" pos="283">
          <p15:clr>
            <a:srgbClr val="747775"/>
          </p15:clr>
        </p15:guide>
        <p15:guide id="4" pos="1964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3"/>
        <p:guide pos="4479"/>
        <p:guide pos="283" orient="horz"/>
        <p:guide pos="196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QuicksandMedium-regular.fntdata"/><Relationship Id="rId8" Type="http://schemas.openxmlformats.org/officeDocument/2006/relationships/font" Target="fonts/QuicksandMedium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2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481942" y="2216342"/>
            <a:ext cx="2402110" cy="190500"/>
            <a:chOff x="481942" y="2200341"/>
            <a:chExt cx="2402110" cy="190500"/>
          </a:xfrm>
        </p:grpSpPr>
        <p:pic>
          <p:nvPicPr>
            <p:cNvPr id="55" name="Google Shape;55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81942" y="2200341"/>
              <a:ext cx="118241" cy="1905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6" name="Google Shape;56;p13"/>
            <p:cNvSpPr txBox="1"/>
            <p:nvPr/>
          </p:nvSpPr>
          <p:spPr>
            <a:xfrm>
              <a:off x="766652" y="2218641"/>
              <a:ext cx="2117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516-825-6307</a:t>
              </a:r>
              <a:endParaRPr sz="1000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grpSp>
        <p:nvGrpSpPr>
          <p:cNvPr id="57" name="Google Shape;57;p13"/>
          <p:cNvGrpSpPr/>
          <p:nvPr/>
        </p:nvGrpSpPr>
        <p:grpSpPr>
          <a:xfrm>
            <a:off x="450000" y="2456455"/>
            <a:ext cx="2434052" cy="153900"/>
            <a:chOff x="450000" y="2473491"/>
            <a:chExt cx="2434052" cy="153900"/>
          </a:xfrm>
        </p:grpSpPr>
        <p:pic>
          <p:nvPicPr>
            <p:cNvPr id="58" name="Google Shape;58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450000" y="2480393"/>
              <a:ext cx="182125" cy="14009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9" name="Google Shape;59;p13"/>
            <p:cNvSpPr txBox="1"/>
            <p:nvPr/>
          </p:nvSpPr>
          <p:spPr>
            <a:xfrm>
              <a:off x="766652" y="2473491"/>
              <a:ext cx="2117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n</a:t>
              </a:r>
              <a:r>
                <a:rPr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icolasgrady@mail.ltd</a:t>
              </a:r>
              <a:endParaRPr sz="1000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grpSp>
        <p:nvGrpSpPr>
          <p:cNvPr id="60" name="Google Shape;60;p13"/>
          <p:cNvGrpSpPr/>
          <p:nvPr/>
        </p:nvGrpSpPr>
        <p:grpSpPr>
          <a:xfrm>
            <a:off x="455337" y="2679120"/>
            <a:ext cx="2428714" cy="165100"/>
            <a:chOff x="455337" y="2699114"/>
            <a:chExt cx="2428714" cy="165100"/>
          </a:xfrm>
        </p:grpSpPr>
        <p:pic>
          <p:nvPicPr>
            <p:cNvPr id="61" name="Google Shape;61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455337" y="2699114"/>
              <a:ext cx="171450" cy="1651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2" name="Google Shape;62;p13"/>
            <p:cNvSpPr txBox="1"/>
            <p:nvPr/>
          </p:nvSpPr>
          <p:spPr>
            <a:xfrm>
              <a:off x="766652" y="2704714"/>
              <a:ext cx="2117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n</a:t>
              </a:r>
              <a:r>
                <a:rPr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icolasgrady.ltd</a:t>
              </a:r>
              <a:endParaRPr sz="1000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grpSp>
        <p:nvGrpSpPr>
          <p:cNvPr id="63" name="Google Shape;63;p13"/>
          <p:cNvGrpSpPr/>
          <p:nvPr/>
        </p:nvGrpSpPr>
        <p:grpSpPr>
          <a:xfrm>
            <a:off x="471212" y="2912223"/>
            <a:ext cx="2412839" cy="416475"/>
            <a:chOff x="471212" y="2952550"/>
            <a:chExt cx="2412839" cy="416475"/>
          </a:xfrm>
        </p:grpSpPr>
        <p:pic>
          <p:nvPicPr>
            <p:cNvPr id="64" name="Google Shape;64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471212" y="2952550"/>
              <a:ext cx="139700" cy="1905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5" name="Google Shape;65;p13"/>
            <p:cNvSpPr txBox="1"/>
            <p:nvPr/>
          </p:nvSpPr>
          <p:spPr>
            <a:xfrm>
              <a:off x="766652" y="2984125"/>
              <a:ext cx="21174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72746 Zechariah Vista Suite 778, Lake Dominique</a:t>
              </a:r>
              <a:endParaRPr sz="1000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sp>
        <p:nvSpPr>
          <p:cNvPr id="66" name="Google Shape;66;p13"/>
          <p:cNvSpPr txBox="1"/>
          <p:nvPr/>
        </p:nvSpPr>
        <p:spPr>
          <a:xfrm>
            <a:off x="3117949" y="2164795"/>
            <a:ext cx="362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latin typeface="Spartan"/>
                <a:ea typeface="Spartan"/>
                <a:cs typeface="Spartan"/>
                <a:sym typeface="Spartan"/>
              </a:rPr>
              <a:t>About Me</a:t>
            </a:r>
            <a:endParaRPr b="1" sz="1600"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3112032" y="2482188"/>
            <a:ext cx="39921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rPr>
              <a:t>"Seeking a [position title] role where I can leverage my [relevant skills or experience] to contribute effectively to [company/organization], while continuing to learn and grow in a dynamic work environment."</a:t>
            </a:r>
            <a:endParaRPr sz="1000">
              <a:solidFill>
                <a:schemeClr val="dk1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grpSp>
        <p:nvGrpSpPr>
          <p:cNvPr id="68" name="Google Shape;68;p13"/>
          <p:cNvGrpSpPr/>
          <p:nvPr/>
        </p:nvGrpSpPr>
        <p:grpSpPr>
          <a:xfrm>
            <a:off x="431841" y="3635550"/>
            <a:ext cx="2378725" cy="1800648"/>
            <a:chOff x="431841" y="3635550"/>
            <a:chExt cx="2378725" cy="1800648"/>
          </a:xfrm>
        </p:grpSpPr>
        <p:sp>
          <p:nvSpPr>
            <p:cNvPr id="69" name="Google Shape;69;p13"/>
            <p:cNvSpPr txBox="1"/>
            <p:nvPr/>
          </p:nvSpPr>
          <p:spPr>
            <a:xfrm>
              <a:off x="431841" y="3635550"/>
              <a:ext cx="23724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latin typeface="Spartan"/>
                  <a:ea typeface="Spartan"/>
                  <a:cs typeface="Spartan"/>
                  <a:sym typeface="Spartan"/>
                </a:rPr>
                <a:t>Education</a:t>
              </a:r>
              <a:endParaRPr b="1" sz="1600"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70" name="Google Shape;70;p13"/>
            <p:cNvGrpSpPr/>
            <p:nvPr/>
          </p:nvGrpSpPr>
          <p:grpSpPr>
            <a:xfrm>
              <a:off x="438166" y="4001925"/>
              <a:ext cx="2372400" cy="588250"/>
              <a:chOff x="438166" y="4001925"/>
              <a:chExt cx="2372400" cy="588250"/>
            </a:xfrm>
          </p:grpSpPr>
          <p:sp>
            <p:nvSpPr>
              <p:cNvPr id="71" name="Google Shape;71;p13"/>
              <p:cNvSpPr txBox="1"/>
              <p:nvPr/>
            </p:nvSpPr>
            <p:spPr>
              <a:xfrm>
                <a:off x="438166" y="4001925"/>
                <a:ext cx="2372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chemeClr val="dk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[Degree],</a:t>
                </a:r>
                <a:endParaRPr sz="900">
                  <a:solidFill>
                    <a:srgbClr val="6B6B6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72" name="Google Shape;72;p13"/>
              <p:cNvSpPr txBox="1"/>
              <p:nvPr/>
            </p:nvSpPr>
            <p:spPr>
              <a:xfrm>
                <a:off x="438166" y="4226750"/>
                <a:ext cx="2372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[University Name],</a:t>
                </a:r>
                <a:endParaRPr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73" name="Google Shape;73;p13"/>
              <p:cNvSpPr txBox="1"/>
              <p:nvPr/>
            </p:nvSpPr>
            <p:spPr>
              <a:xfrm>
                <a:off x="438166" y="4451575"/>
                <a:ext cx="2372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6B6B6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[Graduation Year]</a:t>
                </a:r>
                <a:endParaRPr sz="900">
                  <a:solidFill>
                    <a:srgbClr val="6B6B6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74" name="Google Shape;74;p13"/>
            <p:cNvGrpSpPr/>
            <p:nvPr/>
          </p:nvGrpSpPr>
          <p:grpSpPr>
            <a:xfrm>
              <a:off x="438166" y="4847948"/>
              <a:ext cx="2372400" cy="588250"/>
              <a:chOff x="438166" y="4001925"/>
              <a:chExt cx="2372400" cy="588250"/>
            </a:xfrm>
          </p:grpSpPr>
          <p:sp>
            <p:nvSpPr>
              <p:cNvPr id="75" name="Google Shape;75;p13"/>
              <p:cNvSpPr txBox="1"/>
              <p:nvPr/>
            </p:nvSpPr>
            <p:spPr>
              <a:xfrm>
                <a:off x="438166" y="4001925"/>
                <a:ext cx="2372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chemeClr val="dk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[Degree],</a:t>
                </a:r>
                <a:endParaRPr sz="900">
                  <a:solidFill>
                    <a:srgbClr val="6B6B6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76" name="Google Shape;76;p13"/>
              <p:cNvSpPr txBox="1"/>
              <p:nvPr/>
            </p:nvSpPr>
            <p:spPr>
              <a:xfrm>
                <a:off x="438166" y="4226750"/>
                <a:ext cx="2372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[University Name],</a:t>
                </a:r>
                <a:endParaRPr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77" name="Google Shape;77;p13"/>
              <p:cNvSpPr txBox="1"/>
              <p:nvPr/>
            </p:nvSpPr>
            <p:spPr>
              <a:xfrm>
                <a:off x="438166" y="4451575"/>
                <a:ext cx="2372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6B6B6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[Graduation Year]</a:t>
                </a:r>
                <a:endParaRPr sz="900">
                  <a:solidFill>
                    <a:srgbClr val="6B6B6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</p:grpSp>
      <p:grpSp>
        <p:nvGrpSpPr>
          <p:cNvPr id="78" name="Google Shape;78;p13"/>
          <p:cNvGrpSpPr/>
          <p:nvPr/>
        </p:nvGrpSpPr>
        <p:grpSpPr>
          <a:xfrm>
            <a:off x="431841" y="5773800"/>
            <a:ext cx="2378725" cy="1666629"/>
            <a:chOff x="431841" y="5773800"/>
            <a:chExt cx="2378725" cy="1666629"/>
          </a:xfrm>
        </p:grpSpPr>
        <p:sp>
          <p:nvSpPr>
            <p:cNvPr id="79" name="Google Shape;79;p13"/>
            <p:cNvSpPr txBox="1"/>
            <p:nvPr/>
          </p:nvSpPr>
          <p:spPr>
            <a:xfrm>
              <a:off x="431841" y="5773800"/>
              <a:ext cx="23724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latin typeface="Spartan"/>
                  <a:ea typeface="Spartan"/>
                  <a:cs typeface="Spartan"/>
                  <a:sym typeface="Spartan"/>
                </a:rPr>
                <a:t>Expertise</a:t>
              </a:r>
              <a:endParaRPr b="1" sz="1600"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80" name="Google Shape;80;p13"/>
            <p:cNvSpPr txBox="1"/>
            <p:nvPr/>
          </p:nvSpPr>
          <p:spPr>
            <a:xfrm>
              <a:off x="438166" y="6137673"/>
              <a:ext cx="2372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Project Management</a:t>
              </a:r>
              <a:endParaRPr sz="1000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81" name="Google Shape;81;p13"/>
            <p:cNvSpPr txBox="1"/>
            <p:nvPr/>
          </p:nvSpPr>
          <p:spPr>
            <a:xfrm>
              <a:off x="438166" y="6367445"/>
              <a:ext cx="2372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Data Analysis</a:t>
              </a:r>
              <a:endParaRPr sz="1000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82" name="Google Shape;82;p13"/>
            <p:cNvSpPr txBox="1"/>
            <p:nvPr/>
          </p:nvSpPr>
          <p:spPr>
            <a:xfrm>
              <a:off x="438166" y="6597216"/>
              <a:ext cx="2372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Strategic Planning</a:t>
              </a:r>
              <a:endParaRPr sz="1000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83" name="Google Shape;83;p13"/>
            <p:cNvSpPr txBox="1"/>
            <p:nvPr/>
          </p:nvSpPr>
          <p:spPr>
            <a:xfrm>
              <a:off x="438166" y="6826987"/>
              <a:ext cx="2372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Team Leadership</a:t>
              </a:r>
              <a:endParaRPr sz="1000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84" name="Google Shape;84;p13"/>
            <p:cNvSpPr txBox="1"/>
            <p:nvPr/>
          </p:nvSpPr>
          <p:spPr>
            <a:xfrm>
              <a:off x="438166" y="7056758"/>
              <a:ext cx="2372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Communication Skills</a:t>
              </a:r>
              <a:endParaRPr sz="1000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85" name="Google Shape;85;p13"/>
            <p:cNvSpPr txBox="1"/>
            <p:nvPr/>
          </p:nvSpPr>
          <p:spPr>
            <a:xfrm>
              <a:off x="438166" y="7286529"/>
              <a:ext cx="2372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Problem Solving</a:t>
              </a:r>
              <a:endParaRPr sz="1000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grpSp>
        <p:nvGrpSpPr>
          <p:cNvPr id="86" name="Google Shape;86;p13"/>
          <p:cNvGrpSpPr/>
          <p:nvPr/>
        </p:nvGrpSpPr>
        <p:grpSpPr>
          <a:xfrm>
            <a:off x="431841" y="7755715"/>
            <a:ext cx="2378725" cy="977316"/>
            <a:chOff x="431841" y="5773800"/>
            <a:chExt cx="2378725" cy="977316"/>
          </a:xfrm>
        </p:grpSpPr>
        <p:sp>
          <p:nvSpPr>
            <p:cNvPr id="87" name="Google Shape;87;p13"/>
            <p:cNvSpPr txBox="1"/>
            <p:nvPr/>
          </p:nvSpPr>
          <p:spPr>
            <a:xfrm>
              <a:off x="431841" y="5773800"/>
              <a:ext cx="23724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latin typeface="Spartan"/>
                  <a:ea typeface="Spartan"/>
                  <a:cs typeface="Spartan"/>
                  <a:sym typeface="Spartan"/>
                </a:rPr>
                <a:t>Language</a:t>
              </a:r>
              <a:endParaRPr b="1" sz="1600"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88" name="Google Shape;88;p13"/>
            <p:cNvSpPr txBox="1"/>
            <p:nvPr/>
          </p:nvSpPr>
          <p:spPr>
            <a:xfrm>
              <a:off x="438166" y="6137673"/>
              <a:ext cx="2372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English </a:t>
              </a:r>
              <a:endParaRPr sz="1000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89" name="Google Shape;89;p13"/>
            <p:cNvSpPr txBox="1"/>
            <p:nvPr/>
          </p:nvSpPr>
          <p:spPr>
            <a:xfrm>
              <a:off x="438166" y="6367445"/>
              <a:ext cx="2372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Spanish </a:t>
              </a:r>
              <a:endParaRPr sz="1000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90" name="Google Shape;90;p13"/>
            <p:cNvSpPr txBox="1"/>
            <p:nvPr/>
          </p:nvSpPr>
          <p:spPr>
            <a:xfrm>
              <a:off x="438166" y="6597216"/>
              <a:ext cx="2372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French</a:t>
              </a:r>
              <a:endParaRPr sz="1000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grpSp>
        <p:nvGrpSpPr>
          <p:cNvPr id="91" name="Google Shape;91;p13"/>
          <p:cNvGrpSpPr/>
          <p:nvPr/>
        </p:nvGrpSpPr>
        <p:grpSpPr>
          <a:xfrm>
            <a:off x="431841" y="9048315"/>
            <a:ext cx="2378725" cy="962016"/>
            <a:chOff x="431841" y="5773800"/>
            <a:chExt cx="2378725" cy="962016"/>
          </a:xfrm>
        </p:grpSpPr>
        <p:sp>
          <p:nvSpPr>
            <p:cNvPr id="92" name="Google Shape;92;p13"/>
            <p:cNvSpPr txBox="1"/>
            <p:nvPr/>
          </p:nvSpPr>
          <p:spPr>
            <a:xfrm>
              <a:off x="431841" y="5773800"/>
              <a:ext cx="23724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latin typeface="Spartan"/>
                  <a:ea typeface="Spartan"/>
                  <a:cs typeface="Spartan"/>
                  <a:sym typeface="Spartan"/>
                </a:rPr>
                <a:t>Volunteer</a:t>
              </a:r>
              <a:endParaRPr b="1" sz="1600"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93" name="Google Shape;93;p13"/>
            <p:cNvSpPr txBox="1"/>
            <p:nvPr/>
          </p:nvSpPr>
          <p:spPr>
            <a:xfrm>
              <a:off x="438166" y="6137673"/>
              <a:ext cx="2372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Community Outreach Volunteer</a:t>
              </a:r>
              <a:endParaRPr b="1" sz="1000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94" name="Google Shape;94;p13"/>
            <p:cNvSpPr txBox="1"/>
            <p:nvPr/>
          </p:nvSpPr>
          <p:spPr>
            <a:xfrm>
              <a:off x="438166" y="6367445"/>
              <a:ext cx="2372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Red Cross Society, City, State</a:t>
              </a:r>
              <a:endParaRPr sz="1000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438166" y="6597216"/>
              <a:ext cx="2372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6B6B6B"/>
                  </a:solidFill>
                  <a:latin typeface="Spartan"/>
                  <a:ea typeface="Spartan"/>
                  <a:cs typeface="Spartan"/>
                  <a:sym typeface="Spartan"/>
                </a:rPr>
                <a:t>March 2020 - Present</a:t>
              </a:r>
              <a:endParaRPr sz="900">
                <a:solidFill>
                  <a:srgbClr val="6B6B6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sp>
        <p:nvSpPr>
          <p:cNvPr id="96" name="Google Shape;96;p13"/>
          <p:cNvSpPr txBox="1"/>
          <p:nvPr/>
        </p:nvSpPr>
        <p:spPr>
          <a:xfrm>
            <a:off x="3112016" y="3635550"/>
            <a:ext cx="23724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latin typeface="Spartan"/>
                <a:ea typeface="Spartan"/>
                <a:cs typeface="Spartan"/>
                <a:sym typeface="Spartan"/>
              </a:rPr>
              <a:t>Work Experience:</a:t>
            </a:r>
            <a:endParaRPr b="1" sz="1600">
              <a:latin typeface="Spartan"/>
              <a:ea typeface="Spartan"/>
              <a:cs typeface="Spartan"/>
              <a:sym typeface="Spartan"/>
            </a:endParaRPr>
          </a:p>
        </p:txBody>
      </p:sp>
      <p:grpSp>
        <p:nvGrpSpPr>
          <p:cNvPr id="97" name="Google Shape;97;p13"/>
          <p:cNvGrpSpPr/>
          <p:nvPr/>
        </p:nvGrpSpPr>
        <p:grpSpPr>
          <a:xfrm>
            <a:off x="3330021" y="4001921"/>
            <a:ext cx="3800607" cy="1273673"/>
            <a:chOff x="3330021" y="4001921"/>
            <a:chExt cx="3800607" cy="1273673"/>
          </a:xfrm>
        </p:grpSpPr>
        <p:sp>
          <p:nvSpPr>
            <p:cNvPr id="98" name="Google Shape;98;p13"/>
            <p:cNvSpPr txBox="1"/>
            <p:nvPr/>
          </p:nvSpPr>
          <p:spPr>
            <a:xfrm>
              <a:off x="3330021" y="4001921"/>
              <a:ext cx="3779945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[Job Title], </a:t>
              </a:r>
              <a:endParaRPr sz="900">
                <a:solidFill>
                  <a:srgbClr val="6B6B6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3330021" y="4226746"/>
              <a:ext cx="3779945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[Company Name], [Location], </a:t>
              </a:r>
              <a:endParaRPr sz="1000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3330021" y="4513594"/>
              <a:ext cx="3779945" cy="762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6B6B6B"/>
                  </a:solidFill>
                  <a:latin typeface="Spartan"/>
                  <a:ea typeface="Spartan"/>
                  <a:cs typeface="Spartan"/>
                  <a:sym typeface="Spartan"/>
                </a:rPr>
                <a:t>Responsibility/Accomplishment 1: Briefly describe a key responsibility or accomplishment from this role, highlighting specific tasks or projects you worked on and any results achieved.</a:t>
              </a:r>
              <a:endParaRPr sz="900">
                <a:solidFill>
                  <a:srgbClr val="6B6B6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5852327" y="4024076"/>
              <a:ext cx="12783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800">
                  <a:solidFill>
                    <a:srgbClr val="6B6B6B"/>
                  </a:solidFill>
                  <a:latin typeface="Spartan"/>
                  <a:ea typeface="Spartan"/>
                  <a:cs typeface="Spartan"/>
                  <a:sym typeface="Spartan"/>
                </a:rPr>
                <a:t>[Dates of Employment]</a:t>
              </a:r>
              <a:endParaRPr sz="800">
                <a:solidFill>
                  <a:srgbClr val="6B6B6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sp>
        <p:nvSpPr>
          <p:cNvPr id="102" name="Google Shape;102;p13"/>
          <p:cNvSpPr/>
          <p:nvPr/>
        </p:nvSpPr>
        <p:spPr>
          <a:xfrm>
            <a:off x="3117950" y="4052575"/>
            <a:ext cx="66000" cy="66000"/>
          </a:xfrm>
          <a:prstGeom prst="ellipse">
            <a:avLst/>
          </a:prstGeom>
          <a:solidFill>
            <a:srgbClr val="1D1D1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3" name="Google Shape;103;p13"/>
          <p:cNvCxnSpPr/>
          <p:nvPr/>
        </p:nvCxnSpPr>
        <p:spPr>
          <a:xfrm>
            <a:off x="3150950" y="4067175"/>
            <a:ext cx="0" cy="4401300"/>
          </a:xfrm>
          <a:prstGeom prst="straightConnector1">
            <a:avLst/>
          </a:prstGeom>
          <a:noFill/>
          <a:ln cap="flat" cmpd="sng" w="9525">
            <a:solidFill>
              <a:srgbClr val="1D1D1B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4" name="Google Shape;104;p13"/>
          <p:cNvSpPr/>
          <p:nvPr/>
        </p:nvSpPr>
        <p:spPr>
          <a:xfrm>
            <a:off x="3117950" y="5667475"/>
            <a:ext cx="66000" cy="66000"/>
          </a:xfrm>
          <a:prstGeom prst="ellipse">
            <a:avLst/>
          </a:prstGeom>
          <a:solidFill>
            <a:srgbClr val="1D1D1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3"/>
          <p:cNvSpPr/>
          <p:nvPr/>
        </p:nvSpPr>
        <p:spPr>
          <a:xfrm>
            <a:off x="3117950" y="7282375"/>
            <a:ext cx="66000" cy="66000"/>
          </a:xfrm>
          <a:prstGeom prst="ellipse">
            <a:avLst/>
          </a:prstGeom>
          <a:solidFill>
            <a:srgbClr val="1D1D1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6" name="Google Shape;106;p13"/>
          <p:cNvGrpSpPr/>
          <p:nvPr/>
        </p:nvGrpSpPr>
        <p:grpSpPr>
          <a:xfrm>
            <a:off x="3095563" y="8842166"/>
            <a:ext cx="4340884" cy="1168162"/>
            <a:chOff x="3095563" y="8842166"/>
            <a:chExt cx="4340884" cy="1168162"/>
          </a:xfrm>
        </p:grpSpPr>
        <p:sp>
          <p:nvSpPr>
            <p:cNvPr id="107" name="Google Shape;107;p13"/>
            <p:cNvSpPr txBox="1"/>
            <p:nvPr/>
          </p:nvSpPr>
          <p:spPr>
            <a:xfrm>
              <a:off x="3095563" y="8842166"/>
              <a:ext cx="23724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latin typeface="Spartan"/>
                  <a:ea typeface="Spartan"/>
                  <a:cs typeface="Spartan"/>
                  <a:sym typeface="Spartan"/>
                </a:rPr>
                <a:t>References</a:t>
              </a:r>
              <a:endParaRPr b="1" sz="1600"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108" name="Google Shape;108;p13"/>
            <p:cNvGrpSpPr/>
            <p:nvPr/>
          </p:nvGrpSpPr>
          <p:grpSpPr>
            <a:xfrm>
              <a:off x="3101899" y="9206050"/>
              <a:ext cx="2121900" cy="804278"/>
              <a:chOff x="3101899" y="9206050"/>
              <a:chExt cx="2121900" cy="804278"/>
            </a:xfrm>
          </p:grpSpPr>
          <p:sp>
            <p:nvSpPr>
              <p:cNvPr id="109" name="Google Shape;109;p13"/>
              <p:cNvSpPr txBox="1"/>
              <p:nvPr/>
            </p:nvSpPr>
            <p:spPr>
              <a:xfrm>
                <a:off x="3101899" y="9206050"/>
                <a:ext cx="2121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chemeClr val="dk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[References Name #1],</a:t>
                </a:r>
                <a:endParaRPr b="1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10" name="Google Shape;110;p13"/>
              <p:cNvSpPr txBox="1"/>
              <p:nvPr/>
            </p:nvSpPr>
            <p:spPr>
              <a:xfrm>
                <a:off x="3101899" y="9435816"/>
                <a:ext cx="2121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[Job Title],</a:t>
                </a:r>
                <a:endParaRPr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11" name="Google Shape;111;p13"/>
              <p:cNvSpPr txBox="1"/>
              <p:nvPr/>
            </p:nvSpPr>
            <p:spPr>
              <a:xfrm>
                <a:off x="3101899" y="9665582"/>
                <a:ext cx="2121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6B6B6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Phone: +1 231-4567-890</a:t>
                </a:r>
                <a:endParaRPr sz="900">
                  <a:solidFill>
                    <a:srgbClr val="6B6B6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12" name="Google Shape;112;p13"/>
              <p:cNvSpPr txBox="1"/>
              <p:nvPr/>
            </p:nvSpPr>
            <p:spPr>
              <a:xfrm>
                <a:off x="3101899" y="9871728"/>
                <a:ext cx="2121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6B6B6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Email: References@mail.com</a:t>
                </a:r>
                <a:endParaRPr sz="900">
                  <a:solidFill>
                    <a:srgbClr val="6B6B6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13" name="Google Shape;113;p13"/>
            <p:cNvGrpSpPr/>
            <p:nvPr/>
          </p:nvGrpSpPr>
          <p:grpSpPr>
            <a:xfrm>
              <a:off x="5314547" y="9206050"/>
              <a:ext cx="2121900" cy="804278"/>
              <a:chOff x="3101899" y="9206050"/>
              <a:chExt cx="2121900" cy="804278"/>
            </a:xfrm>
          </p:grpSpPr>
          <p:sp>
            <p:nvSpPr>
              <p:cNvPr id="114" name="Google Shape;114;p13"/>
              <p:cNvSpPr txBox="1"/>
              <p:nvPr/>
            </p:nvSpPr>
            <p:spPr>
              <a:xfrm>
                <a:off x="3101899" y="9206050"/>
                <a:ext cx="2121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chemeClr val="dk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[References Name #2],</a:t>
                </a:r>
                <a:endParaRPr b="1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15" name="Google Shape;115;p13"/>
              <p:cNvSpPr txBox="1"/>
              <p:nvPr/>
            </p:nvSpPr>
            <p:spPr>
              <a:xfrm>
                <a:off x="3101899" y="9435816"/>
                <a:ext cx="2121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[Job Title],</a:t>
                </a:r>
                <a:endParaRPr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16" name="Google Shape;116;p13"/>
              <p:cNvSpPr txBox="1"/>
              <p:nvPr/>
            </p:nvSpPr>
            <p:spPr>
              <a:xfrm>
                <a:off x="3101899" y="9665582"/>
                <a:ext cx="2121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6B6B6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Phone: +1 321-4567-890</a:t>
                </a:r>
                <a:endParaRPr sz="900">
                  <a:solidFill>
                    <a:srgbClr val="6B6B6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17" name="Google Shape;117;p13"/>
              <p:cNvSpPr txBox="1"/>
              <p:nvPr/>
            </p:nvSpPr>
            <p:spPr>
              <a:xfrm>
                <a:off x="3101899" y="9871728"/>
                <a:ext cx="2121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6B6B6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Email: References@mail.com</a:t>
                </a:r>
                <a:endParaRPr sz="900">
                  <a:solidFill>
                    <a:srgbClr val="6B6B6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</p:grpSp>
      <p:grpSp>
        <p:nvGrpSpPr>
          <p:cNvPr id="118" name="Google Shape;118;p13"/>
          <p:cNvGrpSpPr/>
          <p:nvPr/>
        </p:nvGrpSpPr>
        <p:grpSpPr>
          <a:xfrm>
            <a:off x="450000" y="450000"/>
            <a:ext cx="6660000" cy="1293600"/>
            <a:chOff x="450000" y="450000"/>
            <a:chExt cx="6660000" cy="1293600"/>
          </a:xfrm>
        </p:grpSpPr>
        <p:sp>
          <p:nvSpPr>
            <p:cNvPr id="119" name="Google Shape;119;p13"/>
            <p:cNvSpPr/>
            <p:nvPr/>
          </p:nvSpPr>
          <p:spPr>
            <a:xfrm>
              <a:off x="450000" y="450000"/>
              <a:ext cx="6660000" cy="1293600"/>
            </a:xfrm>
            <a:prstGeom prst="rect">
              <a:avLst/>
            </a:prstGeom>
            <a:solidFill>
              <a:srgbClr val="DFDB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20" name="Google Shape;120;p13"/>
            <p:cNvGrpSpPr/>
            <p:nvPr/>
          </p:nvGrpSpPr>
          <p:grpSpPr>
            <a:xfrm>
              <a:off x="3064074" y="716159"/>
              <a:ext cx="3667614" cy="777020"/>
              <a:chOff x="3064074" y="716159"/>
              <a:chExt cx="3667614" cy="777020"/>
            </a:xfrm>
          </p:grpSpPr>
          <p:sp>
            <p:nvSpPr>
              <p:cNvPr id="121" name="Google Shape;121;p13"/>
              <p:cNvSpPr txBox="1"/>
              <p:nvPr/>
            </p:nvSpPr>
            <p:spPr>
              <a:xfrm>
                <a:off x="3064074" y="716159"/>
                <a:ext cx="3624000" cy="554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3600">
                    <a:latin typeface="Spartan"/>
                    <a:ea typeface="Spartan"/>
                    <a:cs typeface="Spartan"/>
                    <a:sym typeface="Spartan"/>
                  </a:rPr>
                  <a:t>Nicolas Grady</a:t>
                </a:r>
                <a:endParaRPr sz="3600"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22" name="Google Shape;122;p13"/>
              <p:cNvSpPr txBox="1"/>
              <p:nvPr/>
            </p:nvSpPr>
            <p:spPr>
              <a:xfrm>
                <a:off x="3107689" y="1277778"/>
                <a:ext cx="3624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S I M P L E  C V</a:t>
                </a:r>
                <a:endParaRPr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pic>
          <p:nvPicPr>
            <p:cNvPr id="123" name="Google Shape;123;p13"/>
            <p:cNvPicPr preferRelativeResize="0"/>
            <p:nvPr/>
          </p:nvPicPr>
          <p:blipFill rotWithShape="1">
            <a:blip r:embed="rId7">
              <a:alphaModFix/>
            </a:blip>
            <a:srcRect b="43219" l="19865" r="0" t="15146"/>
            <a:stretch/>
          </p:blipFill>
          <p:spPr>
            <a:xfrm>
              <a:off x="455325" y="450000"/>
              <a:ext cx="2176325" cy="1293599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4" name="Google Shape;124;p13"/>
          <p:cNvGrpSpPr/>
          <p:nvPr/>
        </p:nvGrpSpPr>
        <p:grpSpPr>
          <a:xfrm>
            <a:off x="3330021" y="5617035"/>
            <a:ext cx="3800607" cy="1273673"/>
            <a:chOff x="3330021" y="5617035"/>
            <a:chExt cx="3800607" cy="1273673"/>
          </a:xfrm>
        </p:grpSpPr>
        <p:grpSp>
          <p:nvGrpSpPr>
            <p:cNvPr id="125" name="Google Shape;125;p13"/>
            <p:cNvGrpSpPr/>
            <p:nvPr/>
          </p:nvGrpSpPr>
          <p:grpSpPr>
            <a:xfrm>
              <a:off x="3330021" y="5617035"/>
              <a:ext cx="3779945" cy="1273673"/>
              <a:chOff x="438166" y="4001925"/>
              <a:chExt cx="2372400" cy="1273673"/>
            </a:xfrm>
          </p:grpSpPr>
          <p:sp>
            <p:nvSpPr>
              <p:cNvPr id="126" name="Google Shape;126;p13"/>
              <p:cNvSpPr txBox="1"/>
              <p:nvPr/>
            </p:nvSpPr>
            <p:spPr>
              <a:xfrm>
                <a:off x="438166" y="4001925"/>
                <a:ext cx="2372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chemeClr val="dk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[Job Title], </a:t>
                </a:r>
                <a:endParaRPr sz="900">
                  <a:solidFill>
                    <a:srgbClr val="6B6B6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27" name="Google Shape;127;p13"/>
              <p:cNvSpPr txBox="1"/>
              <p:nvPr/>
            </p:nvSpPr>
            <p:spPr>
              <a:xfrm>
                <a:off x="438166" y="4226750"/>
                <a:ext cx="2372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[Company Name], [Location], </a:t>
                </a:r>
                <a:endParaRPr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28" name="Google Shape;128;p13"/>
              <p:cNvSpPr txBox="1"/>
              <p:nvPr/>
            </p:nvSpPr>
            <p:spPr>
              <a:xfrm>
                <a:off x="438166" y="4513598"/>
                <a:ext cx="2372400" cy="762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6B6B6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Responsibility/Accomplishment 1: Briefly describe a key responsibility or accomplishment from this role, highlighting specific tasks or projects you worked on and any results achieved.</a:t>
                </a:r>
                <a:endParaRPr sz="900">
                  <a:solidFill>
                    <a:srgbClr val="6B6B6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sp>
          <p:nvSpPr>
            <p:cNvPr id="129" name="Google Shape;129;p13"/>
            <p:cNvSpPr txBox="1"/>
            <p:nvPr/>
          </p:nvSpPr>
          <p:spPr>
            <a:xfrm>
              <a:off x="5852327" y="5631076"/>
              <a:ext cx="12783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800">
                  <a:solidFill>
                    <a:srgbClr val="6B6B6B"/>
                  </a:solidFill>
                  <a:latin typeface="Spartan"/>
                  <a:ea typeface="Spartan"/>
                  <a:cs typeface="Spartan"/>
                  <a:sym typeface="Spartan"/>
                </a:rPr>
                <a:t>[Dates of Employment]</a:t>
              </a:r>
              <a:endParaRPr sz="800">
                <a:solidFill>
                  <a:srgbClr val="6B6B6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grpSp>
        <p:nvGrpSpPr>
          <p:cNvPr id="130" name="Google Shape;130;p13"/>
          <p:cNvGrpSpPr/>
          <p:nvPr/>
        </p:nvGrpSpPr>
        <p:grpSpPr>
          <a:xfrm>
            <a:off x="3330021" y="7243274"/>
            <a:ext cx="3800607" cy="1268473"/>
            <a:chOff x="3330021" y="7243274"/>
            <a:chExt cx="3800607" cy="1268473"/>
          </a:xfrm>
        </p:grpSpPr>
        <p:sp>
          <p:nvSpPr>
            <p:cNvPr id="131" name="Google Shape;131;p13"/>
            <p:cNvSpPr txBox="1"/>
            <p:nvPr/>
          </p:nvSpPr>
          <p:spPr>
            <a:xfrm>
              <a:off x="3330021" y="7243274"/>
              <a:ext cx="3780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[Job Title], </a:t>
              </a:r>
              <a:endParaRPr sz="900">
                <a:solidFill>
                  <a:srgbClr val="6B6B6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32" name="Google Shape;132;p13"/>
            <p:cNvSpPr txBox="1"/>
            <p:nvPr/>
          </p:nvSpPr>
          <p:spPr>
            <a:xfrm>
              <a:off x="3330021" y="7462899"/>
              <a:ext cx="3779945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Spartan"/>
                  <a:ea typeface="Spartan"/>
                  <a:cs typeface="Spartan"/>
                  <a:sym typeface="Spartan"/>
                </a:rPr>
                <a:t>[Company Name], [Location], </a:t>
              </a:r>
              <a:endParaRPr sz="1000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33" name="Google Shape;133;p13"/>
            <p:cNvSpPr txBox="1"/>
            <p:nvPr/>
          </p:nvSpPr>
          <p:spPr>
            <a:xfrm>
              <a:off x="3330021" y="7749747"/>
              <a:ext cx="3779945" cy="762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6B6B6B"/>
                  </a:solidFill>
                  <a:latin typeface="Spartan"/>
                  <a:ea typeface="Spartan"/>
                  <a:cs typeface="Spartan"/>
                  <a:sym typeface="Spartan"/>
                </a:rPr>
                <a:t>Responsibility/Accomplishment 1: Briefly describe a key responsibility or accomplishment from this role, highlighting specific tasks or projects you worked on and any results achieved.</a:t>
              </a:r>
              <a:endParaRPr sz="900">
                <a:solidFill>
                  <a:srgbClr val="6B6B6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34" name="Google Shape;134;p13"/>
            <p:cNvSpPr txBox="1"/>
            <p:nvPr/>
          </p:nvSpPr>
          <p:spPr>
            <a:xfrm>
              <a:off x="5852327" y="7258726"/>
              <a:ext cx="12783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800">
                  <a:solidFill>
                    <a:srgbClr val="6B6B6B"/>
                  </a:solidFill>
                  <a:latin typeface="Spartan"/>
                  <a:ea typeface="Spartan"/>
                  <a:cs typeface="Spartan"/>
                  <a:sym typeface="Spartan"/>
                </a:rPr>
                <a:t>[Dates of Employment]</a:t>
              </a:r>
              <a:endParaRPr sz="800">
                <a:solidFill>
                  <a:srgbClr val="6B6B6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