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ource Sans Pro SemiBold"/>
      <p:regular r:id="rId7"/>
      <p:bold r:id="rId8"/>
      <p:italic r:id="rId9"/>
      <p:boldItalic r:id="rId10"/>
    </p:embeddedFont>
    <p:embeddedFont>
      <p:font typeface="Gochi Hand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422">
          <p15:clr>
            <a:srgbClr val="A4A3A4"/>
          </p15:clr>
        </p15:guide>
        <p15:guide id="3" pos="340">
          <p15:clr>
            <a:srgbClr val="9AA0A6"/>
          </p15:clr>
        </p15:guide>
        <p15:guide id="4" pos="2241">
          <p15:clr>
            <a:srgbClr val="9AA0A6"/>
          </p15:clr>
        </p15:guide>
        <p15:guide id="5" pos="253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422"/>
        <p:guide pos="340"/>
        <p:guide pos="2241"/>
        <p:guide pos="25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GochiHand-regular.fntdata"/><Relationship Id="rId10" Type="http://schemas.openxmlformats.org/officeDocument/2006/relationships/font" Target="fonts/SourceSansProSemiBold-boldItalic.fntdata"/><Relationship Id="rId9" Type="http://schemas.openxmlformats.org/officeDocument/2006/relationships/font" Target="fonts/SourceSansPro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ourceSansProSemiBold-regular.fntdata"/><Relationship Id="rId8" Type="http://schemas.openxmlformats.org/officeDocument/2006/relationships/font" Target="fonts/SourceSansPr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37902" y="192129"/>
            <a:ext cx="66312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400">
                <a:solidFill>
                  <a:srgbClr val="231F20"/>
                </a:solidFill>
                <a:latin typeface="Gochi Hand"/>
                <a:ea typeface="Gochi Hand"/>
                <a:cs typeface="Gochi Hand"/>
                <a:sym typeface="Gochi Hand"/>
              </a:rPr>
              <a:t>Simple Book Report</a:t>
            </a:r>
            <a:endParaRPr sz="6400">
              <a:solidFill>
                <a:srgbClr val="231F20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33377" y="1483899"/>
            <a:ext cx="6482023" cy="321277"/>
            <a:chOff x="533377" y="1483899"/>
            <a:chExt cx="6482023" cy="321277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533377" y="1483899"/>
              <a:ext cx="1860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Submitted</a:t>
              </a:r>
              <a:r>
                <a:rPr lang="ru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 By:</a:t>
              </a:r>
              <a:endParaRPr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543200" y="1805176"/>
              <a:ext cx="6472200" cy="0"/>
            </a:xfrm>
            <a:prstGeom prst="straightConnector1">
              <a:avLst/>
            </a:prstGeom>
            <a:noFill/>
            <a:ln cap="flat" cmpd="sng" w="19050">
              <a:solidFill>
                <a:srgbClr val="86818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8" name="Google Shape;58;p13"/>
          <p:cNvGrpSpPr/>
          <p:nvPr/>
        </p:nvGrpSpPr>
        <p:grpSpPr>
          <a:xfrm>
            <a:off x="533377" y="2510752"/>
            <a:ext cx="3023923" cy="321277"/>
            <a:chOff x="533377" y="1162627"/>
            <a:chExt cx="3023923" cy="321277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33377" y="1162627"/>
              <a:ext cx="1860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Author:</a:t>
              </a:r>
              <a:endParaRPr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543200" y="1483904"/>
              <a:ext cx="3014100" cy="0"/>
            </a:xfrm>
            <a:prstGeom prst="straightConnector1">
              <a:avLst/>
            </a:prstGeom>
            <a:noFill/>
            <a:ln cap="flat" cmpd="sng" w="19050">
              <a:solidFill>
                <a:srgbClr val="86818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4029110" y="1997327"/>
            <a:ext cx="2992800" cy="321277"/>
            <a:chOff x="494100" y="1162627"/>
            <a:chExt cx="2992800" cy="321277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496942" y="1162627"/>
              <a:ext cx="1860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Book Title:</a:t>
              </a:r>
              <a:endParaRPr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>
              <a:off x="494100" y="1483904"/>
              <a:ext cx="2992800" cy="0"/>
            </a:xfrm>
            <a:prstGeom prst="straightConnector1">
              <a:avLst/>
            </a:prstGeom>
            <a:noFill/>
            <a:ln cap="flat" cmpd="sng" w="19050">
              <a:solidFill>
                <a:srgbClr val="86818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533377" y="1997327"/>
            <a:ext cx="3030523" cy="321277"/>
            <a:chOff x="533377" y="1162627"/>
            <a:chExt cx="3030523" cy="321277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533377" y="1162627"/>
              <a:ext cx="1860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Level and Section:</a:t>
              </a:r>
              <a:endParaRPr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>
              <a:off x="543200" y="1483904"/>
              <a:ext cx="3020700" cy="0"/>
            </a:xfrm>
            <a:prstGeom prst="straightConnector1">
              <a:avLst/>
            </a:prstGeom>
            <a:noFill/>
            <a:ln cap="flat" cmpd="sng" w="19050">
              <a:solidFill>
                <a:srgbClr val="86818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4025685" y="2510752"/>
            <a:ext cx="2999700" cy="321277"/>
            <a:chOff x="543200" y="1162627"/>
            <a:chExt cx="2999700" cy="321277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546626" y="1162627"/>
              <a:ext cx="1860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Type of Book:</a:t>
              </a:r>
              <a:endParaRPr>
                <a:solidFill>
                  <a:schemeClr val="dk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543200" y="1483904"/>
              <a:ext cx="2999700" cy="0"/>
            </a:xfrm>
            <a:prstGeom prst="straightConnector1">
              <a:avLst/>
            </a:prstGeom>
            <a:noFill/>
            <a:ln cap="flat" cmpd="sng" w="19050">
              <a:solidFill>
                <a:srgbClr val="86818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543200" y="3165550"/>
            <a:ext cx="3014100" cy="1929642"/>
            <a:chOff x="543200" y="3165550"/>
            <a:chExt cx="3014100" cy="1929642"/>
          </a:xfrm>
        </p:grpSpPr>
        <p:sp>
          <p:nvSpPr>
            <p:cNvPr id="71" name="Google Shape;71;p13"/>
            <p:cNvSpPr/>
            <p:nvPr/>
          </p:nvSpPr>
          <p:spPr>
            <a:xfrm>
              <a:off x="543200" y="3165550"/>
              <a:ext cx="3014100" cy="533400"/>
            </a:xfrm>
            <a:prstGeom prst="rect">
              <a:avLst/>
            </a:prstGeom>
            <a:solidFill>
              <a:srgbClr val="E0EDD7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707000" y="3332200"/>
              <a:ext cx="2686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Who is the Story’s Main Character?</a:t>
              </a:r>
              <a:endParaRPr sz="1300"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73" name="Google Shape;73;p13"/>
            <p:cNvGrpSpPr/>
            <p:nvPr/>
          </p:nvGrpSpPr>
          <p:grpSpPr>
            <a:xfrm>
              <a:off x="543200" y="3974754"/>
              <a:ext cx="3014100" cy="1120438"/>
              <a:chOff x="543200" y="3974754"/>
              <a:chExt cx="3014100" cy="1120438"/>
            </a:xfrm>
          </p:grpSpPr>
          <p:cxnSp>
            <p:nvCxnSpPr>
              <p:cNvPr id="74" name="Google Shape;74;p13"/>
              <p:cNvCxnSpPr/>
              <p:nvPr/>
            </p:nvCxnSpPr>
            <p:spPr>
              <a:xfrm>
                <a:off x="543200" y="3974754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543200" y="4254864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543200" y="4534973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543200" y="4815082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543200" y="5095192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9" name="Google Shape;79;p13"/>
          <p:cNvGrpSpPr/>
          <p:nvPr/>
        </p:nvGrpSpPr>
        <p:grpSpPr>
          <a:xfrm>
            <a:off x="543200" y="5560207"/>
            <a:ext cx="3014100" cy="2207867"/>
            <a:chOff x="543200" y="5560207"/>
            <a:chExt cx="3014100" cy="2207867"/>
          </a:xfrm>
        </p:grpSpPr>
        <p:sp>
          <p:nvSpPr>
            <p:cNvPr id="80" name="Google Shape;80;p13"/>
            <p:cNvSpPr/>
            <p:nvPr/>
          </p:nvSpPr>
          <p:spPr>
            <a:xfrm>
              <a:off x="543200" y="5560207"/>
              <a:ext cx="3014100" cy="533400"/>
            </a:xfrm>
            <a:prstGeom prst="rect">
              <a:avLst/>
            </a:prstGeom>
            <a:solidFill>
              <a:srgbClr val="E6DBE6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707000" y="5726857"/>
              <a:ext cx="2686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Main Character’s Goal in the Story?</a:t>
              </a:r>
              <a:endParaRPr sz="1300"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82" name="Google Shape;82;p13"/>
            <p:cNvGrpSpPr/>
            <p:nvPr/>
          </p:nvGrpSpPr>
          <p:grpSpPr>
            <a:xfrm>
              <a:off x="543200" y="6369411"/>
              <a:ext cx="3014100" cy="1398663"/>
              <a:chOff x="543200" y="6369411"/>
              <a:chExt cx="3014100" cy="1398663"/>
            </a:xfrm>
          </p:grpSpPr>
          <p:grpSp>
            <p:nvGrpSpPr>
              <p:cNvPr id="83" name="Google Shape;83;p13"/>
              <p:cNvGrpSpPr/>
              <p:nvPr/>
            </p:nvGrpSpPr>
            <p:grpSpPr>
              <a:xfrm>
                <a:off x="543200" y="6369411"/>
                <a:ext cx="3014100" cy="1120438"/>
                <a:chOff x="543200" y="3974754"/>
                <a:chExt cx="3014100" cy="1120438"/>
              </a:xfrm>
            </p:grpSpPr>
            <p:cxnSp>
              <p:nvCxnSpPr>
                <p:cNvPr id="84" name="Google Shape;84;p13"/>
                <p:cNvCxnSpPr/>
                <p:nvPr/>
              </p:nvCxnSpPr>
              <p:spPr>
                <a:xfrm>
                  <a:off x="543200" y="3974754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5" name="Google Shape;85;p13"/>
                <p:cNvCxnSpPr/>
                <p:nvPr/>
              </p:nvCxnSpPr>
              <p:spPr>
                <a:xfrm>
                  <a:off x="543200" y="4254864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>
                  <a:off x="543200" y="4534973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" name="Google Shape;87;p13"/>
                <p:cNvCxnSpPr/>
                <p:nvPr/>
              </p:nvCxnSpPr>
              <p:spPr>
                <a:xfrm>
                  <a:off x="543200" y="4815082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8" name="Google Shape;88;p13"/>
                <p:cNvCxnSpPr/>
                <p:nvPr/>
              </p:nvCxnSpPr>
              <p:spPr>
                <a:xfrm>
                  <a:off x="543200" y="5095192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89" name="Google Shape;89;p13"/>
              <p:cNvCxnSpPr/>
              <p:nvPr/>
            </p:nvCxnSpPr>
            <p:spPr>
              <a:xfrm>
                <a:off x="543200" y="7768073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0" name="Google Shape;90;p13"/>
          <p:cNvGrpSpPr/>
          <p:nvPr/>
        </p:nvGrpSpPr>
        <p:grpSpPr>
          <a:xfrm>
            <a:off x="543200" y="8219808"/>
            <a:ext cx="3014100" cy="1936266"/>
            <a:chOff x="543200" y="8219808"/>
            <a:chExt cx="3014100" cy="1936266"/>
          </a:xfrm>
        </p:grpSpPr>
        <p:sp>
          <p:nvSpPr>
            <p:cNvPr id="91" name="Google Shape;91;p13"/>
            <p:cNvSpPr/>
            <p:nvPr/>
          </p:nvSpPr>
          <p:spPr>
            <a:xfrm>
              <a:off x="543200" y="8219808"/>
              <a:ext cx="3014100" cy="533400"/>
            </a:xfrm>
            <a:prstGeom prst="rect">
              <a:avLst/>
            </a:prstGeom>
            <a:solidFill>
              <a:srgbClr val="DFDED2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707000" y="8393083"/>
              <a:ext cx="2686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How Does the Story End?</a:t>
              </a:r>
              <a:endParaRPr sz="1300"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93" name="Google Shape;93;p13"/>
            <p:cNvGrpSpPr/>
            <p:nvPr/>
          </p:nvGrpSpPr>
          <p:grpSpPr>
            <a:xfrm>
              <a:off x="543200" y="9035637"/>
              <a:ext cx="3014100" cy="1120438"/>
              <a:chOff x="543200" y="3974754"/>
              <a:chExt cx="3014100" cy="1120438"/>
            </a:xfrm>
          </p:grpSpPr>
          <p:cxnSp>
            <p:nvCxnSpPr>
              <p:cNvPr id="94" name="Google Shape;94;p13"/>
              <p:cNvCxnSpPr/>
              <p:nvPr/>
            </p:nvCxnSpPr>
            <p:spPr>
              <a:xfrm>
                <a:off x="543200" y="3974754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543200" y="4254864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543200" y="4534973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543200" y="4815082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543200" y="5095192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9" name="Google Shape;99;p13"/>
          <p:cNvGrpSpPr/>
          <p:nvPr/>
        </p:nvGrpSpPr>
        <p:grpSpPr>
          <a:xfrm>
            <a:off x="4017776" y="3165550"/>
            <a:ext cx="3014100" cy="1929642"/>
            <a:chOff x="543200" y="3165550"/>
            <a:chExt cx="3014100" cy="1929642"/>
          </a:xfrm>
        </p:grpSpPr>
        <p:sp>
          <p:nvSpPr>
            <p:cNvPr id="100" name="Google Shape;100;p13"/>
            <p:cNvSpPr/>
            <p:nvPr/>
          </p:nvSpPr>
          <p:spPr>
            <a:xfrm>
              <a:off x="543200" y="3165550"/>
              <a:ext cx="3014100" cy="533400"/>
            </a:xfrm>
            <a:prstGeom prst="rect">
              <a:avLst/>
            </a:prstGeom>
            <a:solidFill>
              <a:srgbClr val="D7EFF6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707000" y="3332200"/>
              <a:ext cx="2686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Where Does the the Story Happen?</a:t>
              </a:r>
              <a:endParaRPr sz="1300"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102" name="Google Shape;102;p13"/>
            <p:cNvGrpSpPr/>
            <p:nvPr/>
          </p:nvGrpSpPr>
          <p:grpSpPr>
            <a:xfrm>
              <a:off x="543200" y="3974754"/>
              <a:ext cx="3014100" cy="1120438"/>
              <a:chOff x="543200" y="3974754"/>
              <a:chExt cx="3014100" cy="1120438"/>
            </a:xfrm>
          </p:grpSpPr>
          <p:cxnSp>
            <p:nvCxnSpPr>
              <p:cNvPr id="103" name="Google Shape;103;p13"/>
              <p:cNvCxnSpPr/>
              <p:nvPr/>
            </p:nvCxnSpPr>
            <p:spPr>
              <a:xfrm>
                <a:off x="543200" y="3974754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3"/>
              <p:cNvCxnSpPr/>
              <p:nvPr/>
            </p:nvCxnSpPr>
            <p:spPr>
              <a:xfrm>
                <a:off x="543200" y="4254864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5" name="Google Shape;105;p13"/>
              <p:cNvCxnSpPr/>
              <p:nvPr/>
            </p:nvCxnSpPr>
            <p:spPr>
              <a:xfrm>
                <a:off x="543200" y="4534973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>
                <a:off x="543200" y="4815082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7" name="Google Shape;107;p13"/>
              <p:cNvCxnSpPr/>
              <p:nvPr/>
            </p:nvCxnSpPr>
            <p:spPr>
              <a:xfrm>
                <a:off x="543200" y="5095192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08" name="Google Shape;108;p13"/>
          <p:cNvGrpSpPr/>
          <p:nvPr/>
        </p:nvGrpSpPr>
        <p:grpSpPr>
          <a:xfrm>
            <a:off x="4017776" y="5560207"/>
            <a:ext cx="3014100" cy="2207867"/>
            <a:chOff x="543200" y="5560207"/>
            <a:chExt cx="3014100" cy="2207867"/>
          </a:xfrm>
        </p:grpSpPr>
        <p:sp>
          <p:nvSpPr>
            <p:cNvPr id="109" name="Google Shape;109;p13"/>
            <p:cNvSpPr/>
            <p:nvPr/>
          </p:nvSpPr>
          <p:spPr>
            <a:xfrm>
              <a:off x="543200" y="5560207"/>
              <a:ext cx="3014100" cy="533400"/>
            </a:xfrm>
            <a:prstGeom prst="rect">
              <a:avLst/>
            </a:prstGeom>
            <a:solidFill>
              <a:srgbClr val="FBEAB5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619324" y="5726850"/>
              <a:ext cx="28617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How Does He or She Achieve this Goal?</a:t>
              </a:r>
              <a:endParaRPr sz="1300"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111" name="Google Shape;111;p13"/>
            <p:cNvGrpSpPr/>
            <p:nvPr/>
          </p:nvGrpSpPr>
          <p:grpSpPr>
            <a:xfrm>
              <a:off x="543200" y="6369411"/>
              <a:ext cx="3014100" cy="1398663"/>
              <a:chOff x="543200" y="6369411"/>
              <a:chExt cx="3014100" cy="1398663"/>
            </a:xfrm>
          </p:grpSpPr>
          <p:grpSp>
            <p:nvGrpSpPr>
              <p:cNvPr id="112" name="Google Shape;112;p13"/>
              <p:cNvGrpSpPr/>
              <p:nvPr/>
            </p:nvGrpSpPr>
            <p:grpSpPr>
              <a:xfrm>
                <a:off x="543200" y="6369411"/>
                <a:ext cx="3014100" cy="1120438"/>
                <a:chOff x="543200" y="3974754"/>
                <a:chExt cx="3014100" cy="1120438"/>
              </a:xfrm>
            </p:grpSpPr>
            <p:cxnSp>
              <p:nvCxnSpPr>
                <p:cNvPr id="113" name="Google Shape;113;p13"/>
                <p:cNvCxnSpPr/>
                <p:nvPr/>
              </p:nvCxnSpPr>
              <p:spPr>
                <a:xfrm>
                  <a:off x="543200" y="3974754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4" name="Google Shape;114;p13"/>
                <p:cNvCxnSpPr/>
                <p:nvPr/>
              </p:nvCxnSpPr>
              <p:spPr>
                <a:xfrm>
                  <a:off x="543200" y="4254864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5" name="Google Shape;115;p13"/>
                <p:cNvCxnSpPr/>
                <p:nvPr/>
              </p:nvCxnSpPr>
              <p:spPr>
                <a:xfrm>
                  <a:off x="543200" y="4534973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6" name="Google Shape;116;p13"/>
                <p:cNvCxnSpPr/>
                <p:nvPr/>
              </p:nvCxnSpPr>
              <p:spPr>
                <a:xfrm>
                  <a:off x="543200" y="4815082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7" name="Google Shape;117;p13"/>
                <p:cNvCxnSpPr/>
                <p:nvPr/>
              </p:nvCxnSpPr>
              <p:spPr>
                <a:xfrm>
                  <a:off x="543200" y="5095192"/>
                  <a:ext cx="3014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1D3D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118" name="Google Shape;118;p13"/>
              <p:cNvCxnSpPr/>
              <p:nvPr/>
            </p:nvCxnSpPr>
            <p:spPr>
              <a:xfrm>
                <a:off x="543200" y="7768073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9" name="Google Shape;119;p13"/>
          <p:cNvGrpSpPr/>
          <p:nvPr/>
        </p:nvGrpSpPr>
        <p:grpSpPr>
          <a:xfrm>
            <a:off x="4017776" y="8219808"/>
            <a:ext cx="3014100" cy="1936266"/>
            <a:chOff x="543200" y="8219808"/>
            <a:chExt cx="3014100" cy="1936266"/>
          </a:xfrm>
        </p:grpSpPr>
        <p:sp>
          <p:nvSpPr>
            <p:cNvPr id="120" name="Google Shape;120;p13"/>
            <p:cNvSpPr/>
            <p:nvPr/>
          </p:nvSpPr>
          <p:spPr>
            <a:xfrm>
              <a:off x="543200" y="8219808"/>
              <a:ext cx="3014100" cy="533400"/>
            </a:xfrm>
            <a:prstGeom prst="rect">
              <a:avLst/>
            </a:prstGeom>
            <a:solidFill>
              <a:srgbClr val="F7DCD3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592824" y="8393075"/>
              <a:ext cx="2914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31F2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What do You Like Best About the Story?</a:t>
              </a:r>
              <a:endParaRPr sz="1300">
                <a:solidFill>
                  <a:srgbClr val="231F2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grpSp>
          <p:nvGrpSpPr>
            <p:cNvPr id="122" name="Google Shape;122;p13"/>
            <p:cNvGrpSpPr/>
            <p:nvPr/>
          </p:nvGrpSpPr>
          <p:grpSpPr>
            <a:xfrm>
              <a:off x="543200" y="9035637"/>
              <a:ext cx="3014100" cy="1120438"/>
              <a:chOff x="543200" y="3974754"/>
              <a:chExt cx="3014100" cy="1120438"/>
            </a:xfrm>
          </p:grpSpPr>
          <p:cxnSp>
            <p:nvCxnSpPr>
              <p:cNvPr id="123" name="Google Shape;123;p13"/>
              <p:cNvCxnSpPr/>
              <p:nvPr/>
            </p:nvCxnSpPr>
            <p:spPr>
              <a:xfrm>
                <a:off x="543200" y="3974754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4" name="Google Shape;124;p13"/>
              <p:cNvCxnSpPr/>
              <p:nvPr/>
            </p:nvCxnSpPr>
            <p:spPr>
              <a:xfrm>
                <a:off x="543200" y="4254864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543200" y="4534973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6" name="Google Shape;126;p13"/>
              <p:cNvCxnSpPr/>
              <p:nvPr/>
            </p:nvCxnSpPr>
            <p:spPr>
              <a:xfrm>
                <a:off x="543200" y="4815082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543200" y="5095192"/>
                <a:ext cx="301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