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4572000" cx="6400800"/>
  <p:notesSz cx="6858000" cy="9144000"/>
  <p:embeddedFontLst>
    <p:embeddedFont>
      <p:font typeface="Playfair Display"/>
      <p:regular r:id="rId6"/>
      <p:bold r:id="rId7"/>
      <p:italic r:id="rId8"/>
      <p:boldItalic r:id="rId9"/>
    </p:embeddedFont>
    <p:embeddedFont>
      <p:font typeface="Mrs Saint Delafield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MrsSaintDelafield-regular.fntdata"/><Relationship Id="rId9" Type="http://schemas.openxmlformats.org/officeDocument/2006/relationships/font" Target="fonts/PlayfairDisplay-boldItalic.fntdata"/><Relationship Id="rId5" Type="http://schemas.openxmlformats.org/officeDocument/2006/relationships/slide" Target="slides/slide1.xml"/><Relationship Id="rId6" Type="http://schemas.openxmlformats.org/officeDocument/2006/relationships/font" Target="fonts/PlayfairDisplay-regular.fntdata"/><Relationship Id="rId7" Type="http://schemas.openxmlformats.org/officeDocument/2006/relationships/font" Target="fonts/PlayfairDisplay-bold.fntdata"/><Relationship Id="rId8" Type="http://schemas.openxmlformats.org/officeDocument/2006/relationships/font" Target="fonts/PlayfairDisplay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29008" y="685800"/>
            <a:ext cx="4800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29008" y="685800"/>
            <a:ext cx="4800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18196" y="661844"/>
            <a:ext cx="5964300" cy="1824600"/>
          </a:xfrm>
          <a:prstGeom prst="rect">
            <a:avLst/>
          </a:prstGeom>
        </p:spPr>
        <p:txBody>
          <a:bodyPr anchorCtr="0" anchor="b" bIns="69750" lIns="69750" spcFirstLastPara="1" rIns="69750" wrap="square" tIns="69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18190" y="2519222"/>
            <a:ext cx="5964300" cy="7044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18190" y="983222"/>
            <a:ext cx="5964300" cy="1745400"/>
          </a:xfrm>
          <a:prstGeom prst="rect">
            <a:avLst/>
          </a:prstGeom>
        </p:spPr>
        <p:txBody>
          <a:bodyPr anchorCtr="0" anchor="b" bIns="69750" lIns="69750" spcFirstLastPara="1" rIns="69750" wrap="square" tIns="69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1pPr>
            <a:lvl2pPr lvl="1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2pPr>
            <a:lvl3pPr lvl="2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3pPr>
            <a:lvl4pPr lvl="3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4pPr>
            <a:lvl5pPr lvl="4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5pPr>
            <a:lvl6pPr lvl="5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6pPr>
            <a:lvl7pPr lvl="6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7pPr>
            <a:lvl8pPr lvl="7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8pPr>
            <a:lvl9pPr lvl="8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18190" y="2801978"/>
            <a:ext cx="5964300" cy="11562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317500" lvl="0" marL="4572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18190" y="1911867"/>
            <a:ext cx="5964300" cy="7482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18190" y="395578"/>
            <a:ext cx="5964300" cy="5091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18190" y="1024422"/>
            <a:ext cx="5964300" cy="30369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18190" y="395578"/>
            <a:ext cx="5964300" cy="5091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18190" y="1024422"/>
            <a:ext cx="2799900" cy="30369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382680" y="1024422"/>
            <a:ext cx="2799900" cy="30369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18190" y="395578"/>
            <a:ext cx="5964300" cy="5091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18190" y="493867"/>
            <a:ext cx="1965600" cy="671700"/>
          </a:xfrm>
          <a:prstGeom prst="rect">
            <a:avLst/>
          </a:prstGeom>
        </p:spPr>
        <p:txBody>
          <a:bodyPr anchorCtr="0" anchor="b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18190" y="1235200"/>
            <a:ext cx="1965600" cy="28260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43175" y="400133"/>
            <a:ext cx="4457400" cy="36363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200400" y="-111"/>
            <a:ext cx="3200400" cy="457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69750" lIns="69750" spcFirstLastPara="1" rIns="69750" wrap="square" tIns="697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85850" y="1096156"/>
            <a:ext cx="2831700" cy="1317600"/>
          </a:xfrm>
          <a:prstGeom prst="rect">
            <a:avLst/>
          </a:prstGeom>
        </p:spPr>
        <p:txBody>
          <a:bodyPr anchorCtr="0" anchor="b" bIns="69750" lIns="69750" spcFirstLastPara="1" rIns="69750" wrap="square" tIns="69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85850" y="2491622"/>
            <a:ext cx="2831700" cy="10980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457650" y="643622"/>
            <a:ext cx="2685900" cy="32844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18190" y="3760511"/>
            <a:ext cx="4199100" cy="5379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18190" y="395578"/>
            <a:ext cx="5964300" cy="5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18190" y="1024422"/>
            <a:ext cx="5964300" cy="30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9750" lIns="69750" spcFirstLastPara="1" rIns="69750" wrap="square" tIns="69750">
            <a:normAutofit/>
          </a:bodyPr>
          <a:lstStyle>
            <a:lvl1pPr indent="-3175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>
                <a:solidFill>
                  <a:schemeClr val="dk2"/>
                </a:solidFill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>
                <a:solidFill>
                  <a:schemeClr val="dk2"/>
                </a:solidFill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>
                <a:solidFill>
                  <a:schemeClr val="dk2"/>
                </a:solidFill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>
                <a:solidFill>
                  <a:schemeClr val="dk2"/>
                </a:solidFill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>
                <a:solidFill>
                  <a:schemeClr val="dk2"/>
                </a:solidFill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>
                <a:solidFill>
                  <a:schemeClr val="dk2"/>
                </a:solidFill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>
                <a:solidFill>
                  <a:schemeClr val="dk2"/>
                </a:solidFill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9750" lIns="69750" spcFirstLastPara="1" rIns="69750" wrap="square" tIns="69750">
            <a:norm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708777" y="259276"/>
            <a:ext cx="5056992" cy="1339422"/>
            <a:chOff x="708777" y="366878"/>
            <a:chExt cx="5056992" cy="1339422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708777" y="459500"/>
              <a:ext cx="2593800" cy="1246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100">
                  <a:latin typeface="Playfair Display"/>
                  <a:ea typeface="Playfair Display"/>
                  <a:cs typeface="Playfair Display"/>
                  <a:sym typeface="Playfair Display"/>
                </a:rPr>
                <a:t>GIFT </a:t>
              </a:r>
              <a:endParaRPr sz="8100"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3171970" y="366878"/>
              <a:ext cx="2593800" cy="109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100">
                  <a:latin typeface="Mrs Saint Delafield"/>
                  <a:ea typeface="Mrs Saint Delafield"/>
                  <a:cs typeface="Mrs Saint Delafield"/>
                  <a:sym typeface="Mrs Saint Delafield"/>
                </a:rPr>
                <a:t>certificate</a:t>
              </a:r>
              <a:endParaRPr sz="7100">
                <a:latin typeface="Mrs Saint Delafield"/>
                <a:ea typeface="Mrs Saint Delafield"/>
                <a:cs typeface="Mrs Saint Delafield"/>
                <a:sym typeface="Mrs Saint Delafield"/>
              </a:endParaRPr>
            </a:p>
          </p:txBody>
        </p:sp>
      </p:grpSp>
      <p:grpSp>
        <p:nvGrpSpPr>
          <p:cNvPr id="57" name="Google Shape;57;p13"/>
          <p:cNvGrpSpPr/>
          <p:nvPr/>
        </p:nvGrpSpPr>
        <p:grpSpPr>
          <a:xfrm>
            <a:off x="764750" y="1835049"/>
            <a:ext cx="4877575" cy="1307100"/>
            <a:chOff x="764750" y="1942650"/>
            <a:chExt cx="4877575" cy="1307100"/>
          </a:xfrm>
        </p:grpSpPr>
        <p:grpSp>
          <p:nvGrpSpPr>
            <p:cNvPr id="58" name="Google Shape;58;p13"/>
            <p:cNvGrpSpPr/>
            <p:nvPr/>
          </p:nvGrpSpPr>
          <p:grpSpPr>
            <a:xfrm>
              <a:off x="764750" y="2007150"/>
              <a:ext cx="1191900" cy="1191900"/>
              <a:chOff x="764750" y="2007150"/>
              <a:chExt cx="1191900" cy="1191900"/>
            </a:xfrm>
          </p:grpSpPr>
          <p:grpSp>
            <p:nvGrpSpPr>
              <p:cNvPr id="59" name="Google Shape;59;p13"/>
              <p:cNvGrpSpPr/>
              <p:nvPr/>
            </p:nvGrpSpPr>
            <p:grpSpPr>
              <a:xfrm>
                <a:off x="764750" y="2007150"/>
                <a:ext cx="1191900" cy="1191900"/>
                <a:chOff x="764750" y="2007150"/>
                <a:chExt cx="1191900" cy="1191900"/>
              </a:xfrm>
            </p:grpSpPr>
            <p:sp>
              <p:nvSpPr>
                <p:cNvPr id="60" name="Google Shape;60;p13"/>
                <p:cNvSpPr/>
                <p:nvPr/>
              </p:nvSpPr>
              <p:spPr>
                <a:xfrm>
                  <a:off x="764750" y="2007150"/>
                  <a:ext cx="1191900" cy="1191900"/>
                </a:xfrm>
                <a:prstGeom prst="ellipse">
                  <a:avLst/>
                </a:prstGeom>
                <a:noFill/>
                <a:ln cap="flat" cmpd="sng" w="1905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1" name="Google Shape;61;p13"/>
                <p:cNvSpPr/>
                <p:nvPr/>
              </p:nvSpPr>
              <p:spPr>
                <a:xfrm>
                  <a:off x="833875" y="2076275"/>
                  <a:ext cx="1053600" cy="1053600"/>
                </a:xfrm>
                <a:prstGeom prst="ellipse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62" name="Google Shape;62;p13"/>
              <p:cNvSpPr txBox="1"/>
              <p:nvPr/>
            </p:nvSpPr>
            <p:spPr>
              <a:xfrm>
                <a:off x="836000" y="2403000"/>
                <a:ext cx="10494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2600"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Logo</a:t>
                </a:r>
                <a:endParaRPr sz="2600"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</p:grpSp>
        <p:grpSp>
          <p:nvGrpSpPr>
            <p:cNvPr id="63" name="Google Shape;63;p13"/>
            <p:cNvGrpSpPr/>
            <p:nvPr/>
          </p:nvGrpSpPr>
          <p:grpSpPr>
            <a:xfrm>
              <a:off x="2296225" y="1942650"/>
              <a:ext cx="3346100" cy="1307100"/>
              <a:chOff x="2296225" y="1942650"/>
              <a:chExt cx="3346100" cy="1307100"/>
            </a:xfrm>
          </p:grpSpPr>
          <p:cxnSp>
            <p:nvCxnSpPr>
              <p:cNvPr id="64" name="Google Shape;64;p13"/>
              <p:cNvCxnSpPr/>
              <p:nvPr/>
            </p:nvCxnSpPr>
            <p:spPr>
              <a:xfrm>
                <a:off x="2296225" y="1942650"/>
                <a:ext cx="0" cy="1307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6D4D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65" name="Google Shape;65;p13"/>
              <p:cNvGrpSpPr/>
              <p:nvPr/>
            </p:nvGrpSpPr>
            <p:grpSpPr>
              <a:xfrm>
                <a:off x="2591896" y="1973550"/>
                <a:ext cx="3050429" cy="1253951"/>
                <a:chOff x="2591896" y="1973550"/>
                <a:chExt cx="3050429" cy="1253951"/>
              </a:xfrm>
            </p:grpSpPr>
            <p:grpSp>
              <p:nvGrpSpPr>
                <p:cNvPr id="66" name="Google Shape;66;p13"/>
                <p:cNvGrpSpPr/>
                <p:nvPr/>
              </p:nvGrpSpPr>
              <p:grpSpPr>
                <a:xfrm>
                  <a:off x="2591906" y="1973550"/>
                  <a:ext cx="3050119" cy="184800"/>
                  <a:chOff x="2591906" y="1973550"/>
                  <a:chExt cx="3050119" cy="184800"/>
                </a:xfrm>
              </p:grpSpPr>
              <p:sp>
                <p:nvSpPr>
                  <p:cNvPr id="67" name="Google Shape;67;p13"/>
                  <p:cNvSpPr txBox="1"/>
                  <p:nvPr/>
                </p:nvSpPr>
                <p:spPr>
                  <a:xfrm>
                    <a:off x="2591906" y="1973550"/>
                    <a:ext cx="320700" cy="1848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200">
                        <a:latin typeface="Spartan"/>
                        <a:ea typeface="Spartan"/>
                        <a:cs typeface="Spartan"/>
                        <a:sym typeface="Spartan"/>
                      </a:rPr>
                      <a:t>To:</a:t>
                    </a:r>
                    <a:endParaRPr sz="1200"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  <p:cxnSp>
                <p:nvCxnSpPr>
                  <p:cNvPr id="68" name="Google Shape;68;p13"/>
                  <p:cNvCxnSpPr/>
                  <p:nvPr/>
                </p:nvCxnSpPr>
                <p:spPr>
                  <a:xfrm>
                    <a:off x="2909925" y="2158350"/>
                    <a:ext cx="27321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6D4D7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69" name="Google Shape;69;p13"/>
                <p:cNvGrpSpPr/>
                <p:nvPr/>
              </p:nvGrpSpPr>
              <p:grpSpPr>
                <a:xfrm>
                  <a:off x="2591896" y="2329933"/>
                  <a:ext cx="3050229" cy="184800"/>
                  <a:chOff x="2591896" y="2329933"/>
                  <a:chExt cx="3050229" cy="184800"/>
                </a:xfrm>
              </p:grpSpPr>
              <p:sp>
                <p:nvSpPr>
                  <p:cNvPr id="70" name="Google Shape;70;p13"/>
                  <p:cNvSpPr txBox="1"/>
                  <p:nvPr/>
                </p:nvSpPr>
                <p:spPr>
                  <a:xfrm>
                    <a:off x="2591896" y="2329933"/>
                    <a:ext cx="520800" cy="1848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200">
                        <a:latin typeface="Spartan"/>
                        <a:ea typeface="Spartan"/>
                        <a:cs typeface="Spartan"/>
                        <a:sym typeface="Spartan"/>
                      </a:rPr>
                      <a:t>From:</a:t>
                    </a:r>
                    <a:endParaRPr sz="1200"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  <p:cxnSp>
                <p:nvCxnSpPr>
                  <p:cNvPr id="71" name="Google Shape;71;p13"/>
                  <p:cNvCxnSpPr/>
                  <p:nvPr/>
                </p:nvCxnSpPr>
                <p:spPr>
                  <a:xfrm>
                    <a:off x="3120625" y="2514733"/>
                    <a:ext cx="25215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6D4D7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72" name="Google Shape;72;p13"/>
                <p:cNvGrpSpPr/>
                <p:nvPr/>
              </p:nvGrpSpPr>
              <p:grpSpPr>
                <a:xfrm>
                  <a:off x="2591901" y="2686317"/>
                  <a:ext cx="3050349" cy="184800"/>
                  <a:chOff x="2591901" y="2686317"/>
                  <a:chExt cx="3050349" cy="184800"/>
                </a:xfrm>
              </p:grpSpPr>
              <p:sp>
                <p:nvSpPr>
                  <p:cNvPr id="73" name="Google Shape;73;p13"/>
                  <p:cNvSpPr txBox="1"/>
                  <p:nvPr/>
                </p:nvSpPr>
                <p:spPr>
                  <a:xfrm>
                    <a:off x="2591901" y="2686317"/>
                    <a:ext cx="710700" cy="1848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200">
                        <a:latin typeface="Spartan"/>
                        <a:ea typeface="Spartan"/>
                        <a:cs typeface="Spartan"/>
                        <a:sym typeface="Spartan"/>
                      </a:rPr>
                      <a:t>Amount:</a:t>
                    </a:r>
                    <a:endParaRPr sz="1200"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  <p:cxnSp>
                <p:nvCxnSpPr>
                  <p:cNvPr id="74" name="Google Shape;74;p13"/>
                  <p:cNvCxnSpPr/>
                  <p:nvPr/>
                </p:nvCxnSpPr>
                <p:spPr>
                  <a:xfrm>
                    <a:off x="3326550" y="2871117"/>
                    <a:ext cx="23157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6D4D7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75" name="Google Shape;75;p13"/>
                <p:cNvGrpSpPr/>
                <p:nvPr/>
              </p:nvGrpSpPr>
              <p:grpSpPr>
                <a:xfrm>
                  <a:off x="2591900" y="3042701"/>
                  <a:ext cx="3050425" cy="184800"/>
                  <a:chOff x="2591900" y="3042701"/>
                  <a:chExt cx="3050425" cy="184800"/>
                </a:xfrm>
              </p:grpSpPr>
              <p:sp>
                <p:nvSpPr>
                  <p:cNvPr id="76" name="Google Shape;76;p13"/>
                  <p:cNvSpPr txBox="1"/>
                  <p:nvPr/>
                </p:nvSpPr>
                <p:spPr>
                  <a:xfrm>
                    <a:off x="2591900" y="3042701"/>
                    <a:ext cx="693900" cy="1848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200">
                        <a:latin typeface="Spartan"/>
                        <a:ea typeface="Spartan"/>
                        <a:cs typeface="Spartan"/>
                        <a:sym typeface="Spartan"/>
                      </a:rPr>
                      <a:t>Expires:</a:t>
                    </a:r>
                    <a:endParaRPr sz="1200"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  <p:cxnSp>
                <p:nvCxnSpPr>
                  <p:cNvPr id="77" name="Google Shape;77;p13"/>
                  <p:cNvCxnSpPr/>
                  <p:nvPr/>
                </p:nvCxnSpPr>
                <p:spPr>
                  <a:xfrm>
                    <a:off x="3257925" y="3227501"/>
                    <a:ext cx="2384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6D4D7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</p:grpSp>
        </p:grpSp>
      </p:grpSp>
      <p:grpSp>
        <p:nvGrpSpPr>
          <p:cNvPr id="78" name="Google Shape;78;p13"/>
          <p:cNvGrpSpPr/>
          <p:nvPr/>
        </p:nvGrpSpPr>
        <p:grpSpPr>
          <a:xfrm>
            <a:off x="760350" y="3481588"/>
            <a:ext cx="4880100" cy="526500"/>
            <a:chOff x="760350" y="3589190"/>
            <a:chExt cx="4880100" cy="526500"/>
          </a:xfrm>
        </p:grpSpPr>
        <p:grpSp>
          <p:nvGrpSpPr>
            <p:cNvPr id="79" name="Google Shape;79;p13"/>
            <p:cNvGrpSpPr/>
            <p:nvPr/>
          </p:nvGrpSpPr>
          <p:grpSpPr>
            <a:xfrm>
              <a:off x="1002125" y="3589190"/>
              <a:ext cx="4275294" cy="200100"/>
              <a:chOff x="1002125" y="3598050"/>
              <a:chExt cx="4275294" cy="200100"/>
            </a:xfrm>
          </p:grpSpPr>
          <p:sp>
            <p:nvSpPr>
              <p:cNvPr id="80" name="Google Shape;80;p13"/>
              <p:cNvSpPr txBox="1"/>
              <p:nvPr/>
            </p:nvSpPr>
            <p:spPr>
              <a:xfrm>
                <a:off x="1002125" y="3621150"/>
                <a:ext cx="1335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latin typeface="Spartan"/>
                    <a:ea typeface="Spartan"/>
                    <a:cs typeface="Spartan"/>
                    <a:sym typeface="Spartan"/>
                  </a:rPr>
                  <a:t>+1-012-3456-789</a:t>
                </a:r>
                <a:endParaRPr sz="1000"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cxnSp>
            <p:nvCxnSpPr>
              <p:cNvPr id="81" name="Google Shape;81;p13"/>
              <p:cNvCxnSpPr/>
              <p:nvPr/>
            </p:nvCxnSpPr>
            <p:spPr>
              <a:xfrm>
                <a:off x="2397901" y="3635850"/>
                <a:ext cx="0" cy="124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D4D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2" name="Google Shape;82;p13"/>
              <p:cNvSpPr txBox="1"/>
              <p:nvPr/>
            </p:nvSpPr>
            <p:spPr>
              <a:xfrm>
                <a:off x="2432525" y="3598050"/>
                <a:ext cx="13356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latin typeface="Spartan"/>
                    <a:ea typeface="Spartan"/>
                    <a:cs typeface="Spartan"/>
                    <a:sym typeface="Spartan"/>
                  </a:rPr>
                  <a:t>sales@mail.ltd</a:t>
                </a:r>
                <a:endParaRPr sz="1300"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cxnSp>
            <p:nvCxnSpPr>
              <p:cNvPr id="83" name="Google Shape;83;p13"/>
              <p:cNvCxnSpPr/>
              <p:nvPr/>
            </p:nvCxnSpPr>
            <p:spPr>
              <a:xfrm>
                <a:off x="3828301" y="3635850"/>
                <a:ext cx="0" cy="124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6D4D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4" name="Google Shape;84;p13"/>
              <p:cNvSpPr txBox="1"/>
              <p:nvPr/>
            </p:nvSpPr>
            <p:spPr>
              <a:xfrm>
                <a:off x="3861119" y="3598050"/>
                <a:ext cx="14163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latin typeface="Spartan"/>
                    <a:ea typeface="Spartan"/>
                    <a:cs typeface="Spartan"/>
                    <a:sym typeface="Spartan"/>
                  </a:rPr>
                  <a:t>yourwebsite.ltd</a:t>
                </a:r>
                <a:endParaRPr sz="1300"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sp>
          <p:nvSpPr>
            <p:cNvPr id="85" name="Google Shape;85;p13"/>
            <p:cNvSpPr txBox="1"/>
            <p:nvPr/>
          </p:nvSpPr>
          <p:spPr>
            <a:xfrm>
              <a:off x="760350" y="3977090"/>
              <a:ext cx="4880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latin typeface="Spartan"/>
                  <a:ea typeface="Spartan"/>
                  <a:cs typeface="Spartan"/>
                  <a:sym typeface="Spartan"/>
                </a:rPr>
                <a:t>This voucher is non-refundable and cannot be exchanged for cash.</a:t>
              </a:r>
              <a:endParaRPr sz="900"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