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2750"/>
            <a:ext cx="7560000" cy="307500"/>
            <a:chOff x="0" y="-86500"/>
            <a:chExt cx="7560000" cy="307500"/>
          </a:xfrm>
        </p:grpSpPr>
        <p:sp>
          <p:nvSpPr>
            <p:cNvPr id="55" name="Google Shape;55;p13"/>
            <p:cNvSpPr/>
            <p:nvPr/>
          </p:nvSpPr>
          <p:spPr>
            <a:xfrm>
              <a:off x="0" y="-86500"/>
              <a:ext cx="3780000" cy="307500"/>
            </a:xfrm>
            <a:prstGeom prst="rect">
              <a:avLst/>
            </a:prstGeom>
            <a:solidFill>
              <a:srgbClr val="5836A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/>
            <p:nvPr/>
          </p:nvSpPr>
          <p:spPr>
            <a:xfrm>
              <a:off x="3780000" y="-86500"/>
              <a:ext cx="3780000" cy="307500"/>
            </a:xfrm>
            <a:prstGeom prst="rect">
              <a:avLst/>
            </a:prstGeom>
            <a:solidFill>
              <a:srgbClr val="E6E0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" name="Google Shape;57;p13"/>
          <p:cNvGrpSpPr/>
          <p:nvPr/>
        </p:nvGrpSpPr>
        <p:grpSpPr>
          <a:xfrm>
            <a:off x="0" y="10384500"/>
            <a:ext cx="7560000" cy="307500"/>
            <a:chOff x="0" y="-86500"/>
            <a:chExt cx="7560000" cy="307500"/>
          </a:xfrm>
        </p:grpSpPr>
        <p:sp>
          <p:nvSpPr>
            <p:cNvPr id="58" name="Google Shape;58;p13"/>
            <p:cNvSpPr/>
            <p:nvPr/>
          </p:nvSpPr>
          <p:spPr>
            <a:xfrm>
              <a:off x="0" y="-86500"/>
              <a:ext cx="3780000" cy="307500"/>
            </a:xfrm>
            <a:prstGeom prst="rect">
              <a:avLst/>
            </a:prstGeom>
            <a:solidFill>
              <a:srgbClr val="E6E0E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3780000" y="-86500"/>
              <a:ext cx="3780000" cy="307500"/>
            </a:xfrm>
            <a:prstGeom prst="rect">
              <a:avLst/>
            </a:prstGeom>
            <a:solidFill>
              <a:srgbClr val="5836A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13"/>
          <p:cNvSpPr txBox="1"/>
          <p:nvPr/>
        </p:nvSpPr>
        <p:spPr>
          <a:xfrm>
            <a:off x="366625" y="907525"/>
            <a:ext cx="3418200" cy="81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To: 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[Teacher’s/Principal’s Name],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[School Name]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Date:</a:t>
            </a: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[MM/DD/YYYY]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4283625" y="846727"/>
            <a:ext cx="2916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5836A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Absent Letter</a:t>
            </a:r>
            <a:endParaRPr sz="3600">
              <a:solidFill>
                <a:srgbClr val="5836A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366625" y="2393700"/>
            <a:ext cx="34182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Dear [Teacher’s/Principal’s Name],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366625" y="2967925"/>
            <a:ext cx="6833400" cy="25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am writing to inform you that my child, [Student Name], was absent from school on [date(s)] due to [brief reason – e.g., illness, family emergency, travel].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appreciate your understanding and apologize for any disruption this may have caused. If possible, please let us know about any classwork or assignments that need to be completed so [Student Name] can stay on track with their studies.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Thank you for your understanding. If you have any questions or need any further information, please feel free to contact me at [phone number].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366625" y="6176850"/>
            <a:ext cx="2824800" cy="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Sincerely,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[Parent’s Name]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5" name="Google Shape;65;p13" title="Без_названия-removebg-preview (1) 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02750" y="5880950"/>
            <a:ext cx="1702975" cy="1381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