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Nuni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orient="horz" pos="340">
          <p15:clr>
            <a:srgbClr val="747775"/>
          </p15:clr>
        </p15:guide>
        <p15:guide id="3" pos="4422">
          <p15:clr>
            <a:srgbClr val="747775"/>
          </p15:clr>
        </p15:guide>
        <p15:guide id="4" orient="horz" pos="130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340" orient="horz"/>
        <p:guide pos="4422"/>
        <p:guide pos="130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Nunito-boldItalic.fntdata"/><Relationship Id="rId9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Nunito-regular.fntdata"/><Relationship Id="rId8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40000" y="540000"/>
            <a:ext cx="6480000" cy="1530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1149450" y="835225"/>
            <a:ext cx="5261100" cy="923475"/>
            <a:chOff x="1149450" y="835225"/>
            <a:chExt cx="5261100" cy="923475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1149450" y="835225"/>
              <a:ext cx="52611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4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GILDA STROMAN</a:t>
              </a:r>
              <a:endParaRPr b="1" sz="4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164975" y="1512400"/>
              <a:ext cx="32301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Resignation Letter</a:t>
              </a:r>
              <a:endPara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523289" y="2493975"/>
            <a:ext cx="2634900" cy="1297200"/>
            <a:chOff x="523289" y="2493975"/>
            <a:chExt cx="2634900" cy="1297200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523289" y="249397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From: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 Gilda Stroman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523289" y="2772475"/>
              <a:ext cx="26349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A: 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38911 Kihn Lane Apt. 362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Bergnaumborough, Illinois, 41790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523289" y="332787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M: 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gildastroman@mail.ltd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523289" y="360637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P: 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+1-012-345-6789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4065939" y="2493975"/>
            <a:ext cx="2953986" cy="1297200"/>
            <a:chOff x="523289" y="2493975"/>
            <a:chExt cx="2634900" cy="1297200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523289" y="249397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To: 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Mackenzie Lind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523289" y="332787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M: 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mackenzielind@mail.ltd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523289" y="360637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P: 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+1-987-456-1230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523289" y="2772475"/>
              <a:ext cx="26349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A: </a:t>
              </a: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799 Orn Summit Lake Wilburnchester, 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West Virginia, 00938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68" name="Google Shape;68;p13"/>
          <p:cNvSpPr txBox="1"/>
          <p:nvPr/>
        </p:nvSpPr>
        <p:spPr>
          <a:xfrm>
            <a:off x="523289" y="4209580"/>
            <a:ext cx="2634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[Date]</a:t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69" name="Google Shape;69;p13"/>
          <p:cNvGrpSpPr/>
          <p:nvPr/>
        </p:nvGrpSpPr>
        <p:grpSpPr>
          <a:xfrm>
            <a:off x="523289" y="4772155"/>
            <a:ext cx="6480026" cy="3823400"/>
            <a:chOff x="523289" y="4772155"/>
            <a:chExt cx="6480026" cy="3823400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523289" y="477215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Dear (RECIPIENT NAME),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23315" y="5344647"/>
              <a:ext cx="6480000" cy="26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4C4C4C"/>
                  </a:solidFill>
                  <a:latin typeface="Nunito"/>
                  <a:ea typeface="Nunito"/>
                  <a:cs typeface="Nunito"/>
                  <a:sym typeface="Nunito"/>
                </a:rPr>
                <a:t>It is with regret that I am writing to inform you of my decision to resign from my position as (POSITION) from (YOUR COMPANY NAME) effective (EFFECTIVE DATE). Due to personal reasons, I shall be unable to fulfill my responsibilities, and I feel it is best that I vacate my position.</a:t>
              </a:r>
              <a:endParaRPr sz="1200">
                <a:solidFill>
                  <a:srgbClr val="4C4C4C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200">
                <a:solidFill>
                  <a:srgbClr val="4C4C4C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4C4C4C"/>
                  </a:solidFill>
                  <a:latin typeface="Nunito"/>
                  <a:ea typeface="Nunito"/>
                  <a:cs typeface="Nunito"/>
                  <a:sym typeface="Nunito"/>
                </a:rPr>
                <a:t>I do not wish to cause any inconvenience to the company. Please let me know if there is </a:t>
              </a:r>
              <a:endParaRPr sz="1200">
                <a:solidFill>
                  <a:srgbClr val="4C4C4C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4C4C4C"/>
                  </a:solidFill>
                  <a:latin typeface="Nunito"/>
                  <a:ea typeface="Nunito"/>
                  <a:cs typeface="Nunito"/>
                  <a:sym typeface="Nunito"/>
                </a:rPr>
                <a:t>anything I can do to make the transition smoother.</a:t>
              </a:r>
              <a:endParaRPr sz="1200">
                <a:solidFill>
                  <a:srgbClr val="4C4C4C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200">
                <a:solidFill>
                  <a:srgbClr val="4C4C4C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4C4C4C"/>
                  </a:solidFill>
                  <a:latin typeface="Nunito"/>
                  <a:ea typeface="Nunito"/>
                  <a:cs typeface="Nunito"/>
                  <a:sym typeface="Nunito"/>
                </a:rPr>
                <a:t>Thank you very much for your understanding. I wish the company all the best in its </a:t>
              </a:r>
              <a:endParaRPr sz="1200">
                <a:solidFill>
                  <a:srgbClr val="4C4C4C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Nunito"/>
                  <a:ea typeface="Nunito"/>
                  <a:cs typeface="Nunito"/>
                  <a:sym typeface="Nunito"/>
                </a:rPr>
                <a:t>future endeavors.</a:t>
              </a:r>
              <a:endParaRPr sz="1200">
                <a:solidFill>
                  <a:srgbClr val="4C4C4C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523289" y="8410755"/>
              <a:ext cx="2634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Regards,</a:t>
              </a:r>
              <a:endPara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73" name="Google Shape;73;p13"/>
          <p:cNvSpPr txBox="1"/>
          <p:nvPr/>
        </p:nvSpPr>
        <p:spPr>
          <a:xfrm>
            <a:off x="523289" y="9809724"/>
            <a:ext cx="2634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Gilda Stroman</a:t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860" y="8940950"/>
            <a:ext cx="1021106" cy="51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