
<file path=[Content_Types].xml><?xml version="1.0" encoding="utf-8"?>
<Types xmlns="http://schemas.openxmlformats.org/package/2006/content-types">
  <Default ContentType="application/x-fontdata" Extension="fntdata"/>
  <Default ContentType="application/xml" Extension="xml"/>
  <Default ContentType="image/png" Extension="png"/>
  <Default ContentType="application/vnd.openxmlformats-officedocument.obfuscatedFont" Extension="odttf"/>
  <Default ContentType="application/vnd.openxmlformats-package.relationships+xml" Extension="rels"/>
  <Override ContentType="application/vnd.openxmlformats-officedocument.presentationml.notesSlide+xml" PartName="/ppt/notesSlides/notesSlide1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notesMaster+xml" PartName="/ppt/notesMasters/notesMaster1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presentationml.viewProps+xml" PartName="/ppt/viewProps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59" r:id="rId4"/>
  </p:sldMasterIdLst>
  <p:notesMasterIdLst>
    <p:notesMasterId r:id="rId5"/>
  </p:notesMasterIdLst>
  <p:sldIdLst>
    <p:sldId id="256" r:id="rId6"/>
  </p:sldIdLst>
  <p:sldSz cy="10692000" cx="7560000"/>
  <p:notesSz cx="6858000" cy="9144000"/>
  <p:embeddedFontLst>
    <p:embeddedFont>
      <p:font typeface="Raleway"/>
      <p:regular r:id="rId7"/>
      <p:bold r:id="rId8"/>
      <p:italic r:id="rId9"/>
      <p:boldItalic r:id="rId10"/>
    </p:embeddedFont>
    <p:embeddedFont>
      <p:font typeface="Abril Fatface"/>
      <p:regular r:id="rId11"/>
    </p:embeddedFont>
    <p:embeddedFont>
      <p:font typeface="Jost"/>
      <p:regular r:id="rId12"/>
      <p:bold r:id="rId13"/>
      <p:italic r:id="rId14"/>
      <p:boldItalic r:id="rId15"/>
    </p:embeddedFont>
    <p:embeddedFont>
      <p:font typeface="Caveat Medium"/>
      <p:regular r:id="rId16"/>
      <p:bold r:id="rId17"/>
    </p:embeddedFont>
    <p:embeddedFont>
      <p:font typeface="Comfortaa"/>
      <p:regular r:id="rId18"/>
      <p:bold r:id="rId19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>
        <p15:guide id="1" pos="4422">
          <p15:clr>
            <a:srgbClr val="A4A3A4"/>
          </p15:clr>
        </p15:guide>
        <p15:guide id="2" pos="340">
          <p15:clr>
            <a:srgbClr val="9AA0A6"/>
          </p15:clr>
        </p15:guide>
        <p15:guide id="3" orient="horz" pos="113">
          <p15:clr>
            <a:srgbClr val="9AA0A6"/>
          </p15:clr>
        </p15:guide>
        <p15:guide id="4" orient="horz">
          <p15:clr>
            <a:srgbClr val="9AA0A6"/>
          </p15:clr>
        </p15:guide>
        <p15:guide id="5" orient="horz" pos="6735">
          <p15:clr>
            <a:srgbClr val="9AA0A6"/>
          </p15:clr>
        </p15:guide>
        <p15:guide id="6" orient="horz" pos="6633">
          <p15:clr>
            <a:srgbClr val="9AA0A6"/>
          </p15:clr>
        </p15:guide>
        <p15:guide id="7" pos="2271">
          <p15:clr>
            <a:srgbClr val="9AA0A6"/>
          </p15:clr>
        </p15:guide>
        <p15:guide id="8" pos="2500">
          <p15:clr>
            <a:srgbClr val="9AA0A6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Comments="0">
  <p:slideViewPr>
    <p:cSldViewPr snapToGrid="0">
      <p:cViewPr varScale="1">
        <p:scale>
          <a:sx n="100" d="100"/>
          <a:sy n="100" d="100"/>
        </p:scale>
        <p:origin x="0" y="0"/>
      </p:cViewPr>
      <p:guideLst>
        <p:guide pos="4422"/>
        <p:guide pos="340"/>
        <p:guide pos="113" orient="horz"/>
        <p:guide orient="horz"/>
        <p:guide pos="6735" orient="horz"/>
        <p:guide pos="6633" orient="horz"/>
        <p:guide pos="2271"/>
        <p:guide pos="2500"/>
      </p:guideLst>
    </p:cSldViewPr>
  </p:slideViewPr>
</p:viewPr>
</file>

<file path=ppt/_rels/presentation.xml.rels><?xml version="1.0" encoding="UTF-8" standalone="yes"?><Relationships xmlns="http://schemas.openxmlformats.org/package/2006/relationships"><Relationship Id="rId11" Type="http://schemas.openxmlformats.org/officeDocument/2006/relationships/font" Target="fonts/AbrilFatface-regular.fntdata"/><Relationship Id="rId10" Type="http://schemas.openxmlformats.org/officeDocument/2006/relationships/font" Target="fonts/Raleway-boldItalic.fntdata"/><Relationship Id="rId13" Type="http://schemas.openxmlformats.org/officeDocument/2006/relationships/font" Target="fonts/Jost-bold.fntdata"/><Relationship Id="rId12" Type="http://schemas.openxmlformats.org/officeDocument/2006/relationships/font" Target="fonts/Jost-regular.fntdata"/><Relationship Id="rId1" Type="http://schemas.openxmlformats.org/officeDocument/2006/relationships/theme" Target="theme/theme2.xml"/><Relationship Id="rId2" Type="http://schemas.openxmlformats.org/officeDocument/2006/relationships/viewProps" Target="viewProps.xml"/><Relationship Id="rId3" Type="http://schemas.openxmlformats.org/officeDocument/2006/relationships/presProps" Target="presProps.xml"/><Relationship Id="rId4" Type="http://schemas.openxmlformats.org/officeDocument/2006/relationships/slideMaster" Target="slideMasters/slideMaster1.xml"/><Relationship Id="rId9" Type="http://schemas.openxmlformats.org/officeDocument/2006/relationships/font" Target="fonts/Raleway-italic.fntdata"/><Relationship Id="rId15" Type="http://schemas.openxmlformats.org/officeDocument/2006/relationships/font" Target="fonts/Jost-boldItalic.fntdata"/><Relationship Id="rId14" Type="http://schemas.openxmlformats.org/officeDocument/2006/relationships/font" Target="fonts/Jost-italic.fntdata"/><Relationship Id="rId17" Type="http://schemas.openxmlformats.org/officeDocument/2006/relationships/font" Target="fonts/CaveatMedium-bold.fntdata"/><Relationship Id="rId16" Type="http://schemas.openxmlformats.org/officeDocument/2006/relationships/font" Target="fonts/CaveatMedium-regular.fntdata"/><Relationship Id="rId5" Type="http://schemas.openxmlformats.org/officeDocument/2006/relationships/notesMaster" Target="notesMasters/notesMaster1.xml"/><Relationship Id="rId19" Type="http://schemas.openxmlformats.org/officeDocument/2006/relationships/font" Target="fonts/Comfortaa-bold.fntdata"/><Relationship Id="rId6" Type="http://schemas.openxmlformats.org/officeDocument/2006/relationships/slide" Target="slides/slide1.xml"/><Relationship Id="rId18" Type="http://schemas.openxmlformats.org/officeDocument/2006/relationships/font" Target="fonts/Comfortaa-regular.fntdata"/><Relationship Id="rId7" Type="http://schemas.openxmlformats.org/officeDocument/2006/relationships/font" Target="fonts/Raleway-regular.fntdata"/><Relationship Id="rId8" Type="http://schemas.openxmlformats.org/officeDocument/2006/relationships/font" Target="fonts/Raleway-bold.fntdata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cap="flat" cmpd="sng" w="9525">
            <a:solidFill>
              <a:srgbClr val="000000"/>
            </a:solidFill>
            <a:prstDash val="solid"/>
            <a:round/>
            <a:headEnd len="sm" w="sm" type="none"/>
            <a:tailEnd len="sm" w="sm" type="none"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Autofit/>
          </a:bodyPr>
          <a:lstStyle>
            <a:lvl1pPr indent="-298450" lvl="0" marL="4572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indent="-298450" lvl="1" marL="9144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indent="-298450" lvl="2" marL="13716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indent="-298450" lvl="3" marL="18288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indent="-298450" lvl="4" marL="22860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indent="-298450" lvl="5" marL="27432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indent="-298450" lvl="6" marL="320040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indent="-298450" lvl="7" marL="365760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indent="-298450" lvl="8" marL="411480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50" name="Shape 5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" name="Google Shape;51;p:notes"/>
          <p:cNvSpPr/>
          <p:nvPr>
            <p:ph idx="2" type="sldImg"/>
          </p:nvPr>
        </p:nvSpPr>
        <p:spPr>
          <a:xfrm>
            <a:off x="2217050" y="685800"/>
            <a:ext cx="2424600" cy="3429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  <p:sp>
        <p:nvSpPr>
          <p:cNvPr id="52" name="Google Shape;52;p:notes"/>
          <p:cNvSpPr txBox="1"/>
          <p:nvPr>
            <p:ph idx="1" type="body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itle">
  <p:cSld name="TITLE"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2"/>
          <p:cNvSpPr txBox="1"/>
          <p:nvPr>
            <p:ph type="ctrTitle"/>
          </p:nvPr>
        </p:nvSpPr>
        <p:spPr>
          <a:xfrm>
            <a:off x="257712" y="1547778"/>
            <a:ext cx="7044600" cy="42669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1pPr>
            <a:lvl2pPr lvl="1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2pPr>
            <a:lvl3pPr lvl="2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3pPr>
            <a:lvl4pPr lvl="3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4pPr>
            <a:lvl5pPr lvl="4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5pPr>
            <a:lvl6pPr lvl="5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6pPr>
            <a:lvl7pPr lvl="6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7pPr>
            <a:lvl8pPr lvl="7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8pPr>
            <a:lvl9pPr lvl="8" algn="ctr">
              <a:spcBef>
                <a:spcPts val="0"/>
              </a:spcBef>
              <a:spcAft>
                <a:spcPts val="0"/>
              </a:spcAft>
              <a:buSzPts val="5200"/>
              <a:buNone/>
              <a:defRPr sz="5200"/>
            </a:lvl9pPr>
          </a:lstStyle>
          <a:p/>
        </p:txBody>
      </p:sp>
      <p:sp>
        <p:nvSpPr>
          <p:cNvPr id="11" name="Google Shape;11;p2"/>
          <p:cNvSpPr txBox="1"/>
          <p:nvPr>
            <p:ph idx="1" type="subTitle"/>
          </p:nvPr>
        </p:nvSpPr>
        <p:spPr>
          <a:xfrm>
            <a:off x="257705" y="5891409"/>
            <a:ext cx="7044600" cy="16476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800"/>
              <a:buNone/>
              <a:defRPr sz="2800"/>
            </a:lvl9pPr>
          </a:lstStyle>
          <a:p/>
        </p:txBody>
      </p:sp>
      <p:sp>
        <p:nvSpPr>
          <p:cNvPr id="12" name="Google Shape;12;p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ig number">
  <p:cSld name="BIG_NUMBER">
    <p:spTree>
      <p:nvGrpSpPr>
        <p:cNvPr id="44" name="Shape 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" name="Google Shape;45;p11"/>
          <p:cNvSpPr txBox="1"/>
          <p:nvPr>
            <p:ph hasCustomPrompt="1" type="title"/>
          </p:nvPr>
        </p:nvSpPr>
        <p:spPr>
          <a:xfrm>
            <a:off x="257705" y="2299346"/>
            <a:ext cx="7044600" cy="40815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1pPr>
            <a:lvl2pPr lvl="1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2pPr>
            <a:lvl3pPr lvl="2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3pPr>
            <a:lvl4pPr lvl="3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4pPr>
            <a:lvl5pPr lvl="4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5pPr>
            <a:lvl6pPr lvl="5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6pPr>
            <a:lvl7pPr lvl="6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7pPr>
            <a:lvl8pPr lvl="7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8pPr>
            <a:lvl9pPr lvl="8" algn="ctr">
              <a:spcBef>
                <a:spcPts val="0"/>
              </a:spcBef>
              <a:spcAft>
                <a:spcPts val="0"/>
              </a:spcAft>
              <a:buSzPts val="12000"/>
              <a:buNone/>
              <a:defRPr sz="12000"/>
            </a:lvl9pPr>
          </a:lstStyle>
          <a:p>
            <a:r>
              <a:t>xx%</a:t>
            </a:r>
          </a:p>
        </p:txBody>
      </p:sp>
      <p:sp>
        <p:nvSpPr>
          <p:cNvPr id="46" name="Google Shape;46;p11"/>
          <p:cNvSpPr txBox="1"/>
          <p:nvPr>
            <p:ph idx="1" type="body"/>
          </p:nvPr>
        </p:nvSpPr>
        <p:spPr>
          <a:xfrm>
            <a:off x="257705" y="6552657"/>
            <a:ext cx="7044600" cy="2703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 algn="ctr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 algn="ctr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 algn="ctr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 algn="ctr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7" name="Google Shape;47;p1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" type="blank">
  <p:cSld name="BLANK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12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header" type="secHead">
  <p:cSld name="SECTION_HEADER">
    <p:spTree>
      <p:nvGrpSpPr>
        <p:cNvPr id="13" name="Shape 1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Google Shape;14;p3"/>
          <p:cNvSpPr txBox="1"/>
          <p:nvPr>
            <p:ph type="title"/>
          </p:nvPr>
        </p:nvSpPr>
        <p:spPr>
          <a:xfrm>
            <a:off x="257705" y="4471058"/>
            <a:ext cx="7044600" cy="1749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1pPr>
            <a:lvl2pPr lvl="1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2pPr>
            <a:lvl3pPr lvl="2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3pPr>
            <a:lvl4pPr lvl="3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4pPr>
            <a:lvl5pPr lvl="4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5pPr>
            <a:lvl6pPr lvl="5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6pPr>
            <a:lvl7pPr lvl="6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7pPr>
            <a:lvl8pPr lvl="7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8pPr>
            <a:lvl9pPr lvl="8" algn="ctr">
              <a:spcBef>
                <a:spcPts val="0"/>
              </a:spcBef>
              <a:spcAft>
                <a:spcPts val="0"/>
              </a:spcAft>
              <a:buSzPts val="3600"/>
              <a:buNone/>
              <a:defRPr sz="3600"/>
            </a:lvl9pPr>
          </a:lstStyle>
          <a:p/>
        </p:txBody>
      </p:sp>
      <p:sp>
        <p:nvSpPr>
          <p:cNvPr id="15" name="Google Shape;15;p3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body" type="tx">
  <p:cSld name="TITLE_AND_BODY">
    <p:spTree>
      <p:nvGrpSpPr>
        <p:cNvPr id="16" name="Shape 1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Google Shape;17;p4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18" name="Google Shape;18;p4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19" name="Google Shape;19;p4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and two columns" type="twoColTx">
  <p:cSld name="TITLE_AND_TWO_COLUMNS">
    <p:spTree>
      <p:nvGrpSpPr>
        <p:cNvPr id="20" name="Shape 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Google Shape;21;p5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2" name="Google Shape;22;p5"/>
          <p:cNvSpPr txBox="1"/>
          <p:nvPr>
            <p:ph idx="1" type="body"/>
          </p:nvPr>
        </p:nvSpPr>
        <p:spPr>
          <a:xfrm>
            <a:off x="257705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3" name="Google Shape;23;p5"/>
          <p:cNvSpPr txBox="1"/>
          <p:nvPr>
            <p:ph idx="2" type="body"/>
          </p:nvPr>
        </p:nvSpPr>
        <p:spPr>
          <a:xfrm>
            <a:off x="3995291" y="2395696"/>
            <a:ext cx="3306900" cy="71019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17500" lvl="0" marL="457200">
              <a:spcBef>
                <a:spcPts val="0"/>
              </a:spcBef>
              <a:spcAft>
                <a:spcPts val="0"/>
              </a:spcAft>
              <a:buSzPts val="1400"/>
              <a:buChar char="●"/>
              <a:defRPr sz="14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24" name="Google Shape;24;p5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6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2800"/>
              <a:buNone/>
              <a:defRPr/>
            </a:lvl9pPr>
          </a:lstStyle>
          <a:p/>
        </p:txBody>
      </p:sp>
      <p:sp>
        <p:nvSpPr>
          <p:cNvPr id="27" name="Google Shape;27;p6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One column text">
  <p:cSld name="ONE_COLUMN_TEXT">
    <p:spTree>
      <p:nvGrpSpPr>
        <p:cNvPr id="28" name="Shape 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Google Shape;29;p7"/>
          <p:cNvSpPr txBox="1"/>
          <p:nvPr>
            <p:ph type="title"/>
          </p:nvPr>
        </p:nvSpPr>
        <p:spPr>
          <a:xfrm>
            <a:off x="257705" y="1154948"/>
            <a:ext cx="2321700" cy="15708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1pPr>
            <a:lvl2pPr lvl="1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2pPr>
            <a:lvl3pPr lvl="2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3pPr>
            <a:lvl4pPr lvl="3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4pPr>
            <a:lvl5pPr lvl="4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5pPr>
            <a:lvl6pPr lvl="5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6pPr>
            <a:lvl7pPr lvl="6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7pPr>
            <a:lvl8pPr lvl="7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8pPr>
            <a:lvl9pPr lvl="8">
              <a:spcBef>
                <a:spcPts val="0"/>
              </a:spcBef>
              <a:spcAft>
                <a:spcPts val="0"/>
              </a:spcAft>
              <a:buSzPts val="2400"/>
              <a:buNone/>
              <a:defRPr sz="2400"/>
            </a:lvl9pPr>
          </a:lstStyle>
          <a:p/>
        </p:txBody>
      </p:sp>
      <p:sp>
        <p:nvSpPr>
          <p:cNvPr id="30" name="Google Shape;30;p7"/>
          <p:cNvSpPr txBox="1"/>
          <p:nvPr>
            <p:ph idx="1" type="body"/>
          </p:nvPr>
        </p:nvSpPr>
        <p:spPr>
          <a:xfrm>
            <a:off x="257705" y="2888617"/>
            <a:ext cx="2321700" cy="66090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indent="-304800" lvl="0" marL="4572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1pPr>
            <a:lvl2pPr indent="-304800" lvl="1" marL="9144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2pPr>
            <a:lvl3pPr indent="-304800" lvl="2" marL="13716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3pPr>
            <a:lvl4pPr indent="-304800" lvl="3" marL="18288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4pPr>
            <a:lvl5pPr indent="-304800" lvl="4" marL="22860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5pPr>
            <a:lvl6pPr indent="-304800" lvl="5" marL="27432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6pPr>
            <a:lvl7pPr indent="-304800" lvl="6" marL="3200400">
              <a:spcBef>
                <a:spcPts val="0"/>
              </a:spcBef>
              <a:spcAft>
                <a:spcPts val="0"/>
              </a:spcAft>
              <a:buSzPts val="1200"/>
              <a:buChar char="●"/>
              <a:defRPr sz="1200"/>
            </a:lvl7pPr>
            <a:lvl8pPr indent="-304800" lvl="7" marL="3657600">
              <a:spcBef>
                <a:spcPts val="0"/>
              </a:spcBef>
              <a:spcAft>
                <a:spcPts val="0"/>
              </a:spcAft>
              <a:buSzPts val="1200"/>
              <a:buChar char="○"/>
              <a:defRPr sz="1200"/>
            </a:lvl8pPr>
            <a:lvl9pPr indent="-304800" lvl="8" marL="4114800">
              <a:spcBef>
                <a:spcPts val="0"/>
              </a:spcBef>
              <a:spcAft>
                <a:spcPts val="0"/>
              </a:spcAft>
              <a:buSzPts val="1200"/>
              <a:buChar char="■"/>
              <a:defRPr sz="1200"/>
            </a:lvl9pPr>
          </a:lstStyle>
          <a:p/>
        </p:txBody>
      </p:sp>
      <p:sp>
        <p:nvSpPr>
          <p:cNvPr id="31" name="Google Shape;31;p7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Main point">
  <p:cSld name="MAIN_POINT">
    <p:spTree>
      <p:nvGrpSpPr>
        <p:cNvPr id="32" name="Shape 3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Google Shape;33;p8"/>
          <p:cNvSpPr txBox="1"/>
          <p:nvPr>
            <p:ph type="title"/>
          </p:nvPr>
        </p:nvSpPr>
        <p:spPr>
          <a:xfrm>
            <a:off x="405325" y="935745"/>
            <a:ext cx="5264700" cy="85038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1pPr>
            <a:lvl2pPr lvl="1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2pPr>
            <a:lvl3pPr lvl="2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3pPr>
            <a:lvl4pPr lvl="3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4pPr>
            <a:lvl5pPr lvl="4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5pPr>
            <a:lvl6pPr lvl="5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6pPr>
            <a:lvl7pPr lvl="6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7pPr>
            <a:lvl8pPr lvl="7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8pPr>
            <a:lvl9pPr lvl="8">
              <a:spcBef>
                <a:spcPts val="0"/>
              </a:spcBef>
              <a:spcAft>
                <a:spcPts val="0"/>
              </a:spcAft>
              <a:buSzPts val="4800"/>
              <a:buNone/>
              <a:defRPr sz="4800"/>
            </a:lvl9pPr>
          </a:lstStyle>
          <a:p/>
        </p:txBody>
      </p:sp>
      <p:sp>
        <p:nvSpPr>
          <p:cNvPr id="34" name="Google Shape;34;p8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Section title and description">
  <p:cSld name="SECTION_TITLE_AND_DESCRIPTION">
    <p:spTree>
      <p:nvGrpSpPr>
        <p:cNvPr id="35" name="Shape 3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Google Shape;36;p9"/>
          <p:cNvSpPr/>
          <p:nvPr/>
        </p:nvSpPr>
        <p:spPr>
          <a:xfrm>
            <a:off x="3780000" y="-260"/>
            <a:ext cx="3780000" cy="10692000"/>
          </a:xfrm>
          <a:prstGeom prst="rect">
            <a:avLst/>
          </a:prstGeom>
          <a:solidFill>
            <a:schemeClr val="lt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7" name="Google Shape;37;p9"/>
          <p:cNvSpPr txBox="1"/>
          <p:nvPr>
            <p:ph type="title"/>
          </p:nvPr>
        </p:nvSpPr>
        <p:spPr>
          <a:xfrm>
            <a:off x="219508" y="2563450"/>
            <a:ext cx="3344400" cy="3081300"/>
          </a:xfrm>
          <a:prstGeom prst="rect">
            <a:avLst/>
          </a:prstGeom>
        </p:spPr>
        <p:txBody>
          <a:bodyPr anchorCtr="0" anchor="b" bIns="91425" lIns="91425" spcFirstLastPara="1" rIns="91425" wrap="square" tIns="91425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1pPr>
            <a:lvl2pPr lvl="1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2pPr>
            <a:lvl3pPr lvl="2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3pPr>
            <a:lvl4pPr lvl="3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4pPr>
            <a:lvl5pPr lvl="4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5pPr>
            <a:lvl6pPr lvl="5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6pPr>
            <a:lvl7pPr lvl="6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7pPr>
            <a:lvl8pPr lvl="7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8pPr>
            <a:lvl9pPr lvl="8" algn="ctr">
              <a:spcBef>
                <a:spcPts val="0"/>
              </a:spcBef>
              <a:spcAft>
                <a:spcPts val="0"/>
              </a:spcAft>
              <a:buSzPts val="4200"/>
              <a:buNone/>
              <a:defRPr sz="4200"/>
            </a:lvl9pPr>
          </a:lstStyle>
          <a:p/>
        </p:txBody>
      </p:sp>
      <p:sp>
        <p:nvSpPr>
          <p:cNvPr id="38" name="Google Shape;38;p9"/>
          <p:cNvSpPr txBox="1"/>
          <p:nvPr>
            <p:ph idx="1" type="subTitle"/>
          </p:nvPr>
        </p:nvSpPr>
        <p:spPr>
          <a:xfrm>
            <a:off x="219508" y="5826865"/>
            <a:ext cx="3344400" cy="2567400"/>
          </a:xfrm>
          <a:prstGeom prst="rect">
            <a:avLst/>
          </a:prstGeom>
        </p:spPr>
        <p:txBody>
          <a:bodyPr anchorCtr="0" anchor="t" bIns="91425" lIns="91425" spcFirstLastPara="1" rIns="91425" wrap="square" tIns="91425">
            <a:norm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1pPr>
            <a:lvl2pPr lvl="1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2pPr>
            <a:lvl3pPr lvl="2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3pPr>
            <a:lvl4pPr lvl="3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4pPr>
            <a:lvl5pPr lvl="4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5pPr>
            <a:lvl6pPr lvl="5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6pPr>
            <a:lvl7pPr lvl="6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7pPr>
            <a:lvl8pPr lvl="7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8pPr>
            <a:lvl9pPr lvl="8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2100"/>
              <a:buNone/>
              <a:defRPr sz="2100"/>
            </a:lvl9pPr>
          </a:lstStyle>
          <a:p/>
        </p:txBody>
      </p:sp>
      <p:sp>
        <p:nvSpPr>
          <p:cNvPr id="39" name="Google Shape;39;p9"/>
          <p:cNvSpPr txBox="1"/>
          <p:nvPr>
            <p:ph idx="2" type="body"/>
          </p:nvPr>
        </p:nvSpPr>
        <p:spPr>
          <a:xfrm>
            <a:off x="4083839" y="1505164"/>
            <a:ext cx="3172200" cy="76812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342900" lvl="0" marL="457200">
              <a:spcBef>
                <a:spcPts val="0"/>
              </a:spcBef>
              <a:spcAft>
                <a:spcPts val="0"/>
              </a:spcAft>
              <a:buSzPts val="1800"/>
              <a:buChar char="●"/>
              <a:defRPr/>
            </a:lvl1pPr>
            <a:lvl2pPr indent="-317500" lvl="1" marL="9144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2pPr>
            <a:lvl3pPr indent="-317500" lvl="2" marL="13716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3pPr>
            <a:lvl4pPr indent="-317500" lvl="3" marL="18288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4pPr>
            <a:lvl5pPr indent="-317500" lvl="4" marL="22860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5pPr>
            <a:lvl6pPr indent="-317500" lvl="5" marL="27432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6pPr>
            <a:lvl7pPr indent="-317500" lvl="6" marL="3200400">
              <a:spcBef>
                <a:spcPts val="0"/>
              </a:spcBef>
              <a:spcAft>
                <a:spcPts val="0"/>
              </a:spcAft>
              <a:buSzPts val="1400"/>
              <a:buChar char="●"/>
              <a:defRPr/>
            </a:lvl7pPr>
            <a:lvl8pPr indent="-317500" lvl="7" marL="3657600">
              <a:spcBef>
                <a:spcPts val="0"/>
              </a:spcBef>
              <a:spcAft>
                <a:spcPts val="0"/>
              </a:spcAft>
              <a:buSzPts val="1400"/>
              <a:buChar char="○"/>
              <a:defRPr/>
            </a:lvl8pPr>
            <a:lvl9pPr indent="-317500" lvl="8" marL="4114800">
              <a:spcBef>
                <a:spcPts val="0"/>
              </a:spcBef>
              <a:spcAft>
                <a:spcPts val="0"/>
              </a:spcAft>
              <a:buSzPts val="1400"/>
              <a:buChar char="■"/>
              <a:defRPr/>
            </a:lvl9pPr>
          </a:lstStyle>
          <a:p/>
        </p:txBody>
      </p:sp>
      <p:sp>
        <p:nvSpPr>
          <p:cNvPr id="40" name="Google Shape;40;p9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aption">
  <p:cSld name="CAPTION_ONLY">
    <p:spTree>
      <p:nvGrpSpPr>
        <p:cNvPr id="41" name="Shape 4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Google Shape;42;p10"/>
          <p:cNvSpPr txBox="1"/>
          <p:nvPr>
            <p:ph idx="1" type="body"/>
          </p:nvPr>
        </p:nvSpPr>
        <p:spPr>
          <a:xfrm>
            <a:off x="257705" y="8794266"/>
            <a:ext cx="4959600" cy="12579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indent="-228600" lvl="0" marL="45720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SzPts val="1800"/>
              <a:buNone/>
              <a:defRPr/>
            </a:lvl1pPr>
          </a:lstStyle>
          <a:p/>
        </p:txBody>
      </p:sp>
      <p:sp>
        <p:nvSpPr>
          <p:cNvPr id="43" name="Google Shape;43;p10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</p:spPr>
        <p:txBody>
          <a:bodyPr anchorCtr="0" anchor="ctr" bIns="91425" lIns="91425" spcFirstLastPara="1" rIns="91425" wrap="square" tIns="91425">
            <a:normAutofit/>
          </a:bodyPr>
          <a:lstStyle>
            <a:lvl1pPr lvl="0">
              <a:buNone/>
              <a:defRPr/>
            </a:lvl1pPr>
            <a:lvl2pPr lvl="1">
              <a:buNone/>
              <a:defRPr/>
            </a:lvl2pPr>
            <a:lvl3pPr lvl="2">
              <a:buNone/>
              <a:defRPr/>
            </a:lvl3pPr>
            <a:lvl4pPr lvl="3">
              <a:buNone/>
              <a:defRPr/>
            </a:lvl4pPr>
            <a:lvl5pPr lvl="4">
              <a:buNone/>
              <a:defRPr/>
            </a:lvl5pPr>
            <a:lvl6pPr lvl="5">
              <a:buNone/>
              <a:defRPr/>
            </a:lvl6pPr>
            <a:lvl7pPr lvl="6">
              <a:buNone/>
              <a:defRPr/>
            </a:lvl7pPr>
            <a:lvl8pPr lvl="7">
              <a:buNone/>
              <a:defRPr/>
            </a:lvl8pPr>
            <a:lvl9pPr lvl="8">
              <a:buNone/>
              <a:defRPr/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11" Type="http://schemas.openxmlformats.org/officeDocument/2006/relationships/slideLayout" Target="../slideLayouts/slideLayout11.xml"/><Relationship Id="rId10" Type="http://schemas.openxmlformats.org/officeDocument/2006/relationships/slideLayout" Target="../slideLayouts/slideLayout10.xml"/><Relationship Id="rId12" Type="http://schemas.openxmlformats.org/officeDocument/2006/relationships/theme" Target="../theme/theme2.xml"/><Relationship Id="rId9" Type="http://schemas.openxmlformats.org/officeDocument/2006/relationships/slideLayout" Target="../slideLayouts/slideLayout9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 name="simple-light-2">
    <p:bg>
      <p:bgPr>
        <a:solidFill>
          <a:schemeClr val="lt1"/>
        </a:solidFill>
      </p:bgPr>
    </p:bg>
    <p:spTree>
      <p:nvGrpSpPr>
        <p:cNvPr id="5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/>
          <p:nvPr>
            <p:ph type="title"/>
          </p:nvPr>
        </p:nvSpPr>
        <p:spPr>
          <a:xfrm>
            <a:off x="257705" y="925091"/>
            <a:ext cx="7044600" cy="11904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lv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1pPr>
            <a:lvl2pPr lvl="1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2pPr>
            <a:lvl3pPr lvl="2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3pPr>
            <a:lvl4pPr lvl="3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4pPr>
            <a:lvl5pPr lvl="4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5pPr>
            <a:lvl6pPr lvl="5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6pPr>
            <a:lvl7pPr lvl="6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7pPr>
            <a:lvl8pPr lvl="7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8pPr>
            <a:lvl9pPr lvl="8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800"/>
              <a:buNone/>
              <a:defRPr sz="2800">
                <a:solidFill>
                  <a:schemeClr val="dk1"/>
                </a:solidFill>
              </a:defRPr>
            </a:lvl9pPr>
          </a:lstStyle>
          <a:p/>
        </p:txBody>
      </p:sp>
      <p:sp>
        <p:nvSpPr>
          <p:cNvPr id="7" name="Google Shape;7;p1"/>
          <p:cNvSpPr txBox="1"/>
          <p:nvPr>
            <p:ph idx="1" type="body"/>
          </p:nvPr>
        </p:nvSpPr>
        <p:spPr>
          <a:xfrm>
            <a:off x="257705" y="2395696"/>
            <a:ext cx="7044600" cy="7101900"/>
          </a:xfrm>
          <a:prstGeom prst="rect">
            <a:avLst/>
          </a:prstGeom>
          <a:noFill/>
          <a:ln>
            <a:noFill/>
          </a:ln>
        </p:spPr>
        <p:txBody>
          <a:bodyPr anchorCtr="0" anchor="t" bIns="91425" lIns="91425" spcFirstLastPara="1" rIns="91425" wrap="square" tIns="91425">
            <a:normAutofit/>
          </a:bodyPr>
          <a:lstStyle>
            <a:lvl1pPr indent="-342900" lvl="0" marL="457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800"/>
              <a:buChar char="●"/>
              <a:defRPr sz="1800">
                <a:solidFill>
                  <a:schemeClr val="dk2"/>
                </a:solidFill>
              </a:defRPr>
            </a:lvl1pPr>
            <a:lvl2pPr indent="-317500" lvl="1" marL="914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2pPr>
            <a:lvl3pPr indent="-317500" lvl="2" marL="1371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3pPr>
            <a:lvl4pPr indent="-317500" lvl="3" marL="1828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4pPr>
            <a:lvl5pPr indent="-317500" lvl="4" marL="22860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5pPr>
            <a:lvl6pPr indent="-317500" lvl="5" marL="27432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6pPr>
            <a:lvl7pPr indent="-317500" lvl="6" marL="32004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●"/>
              <a:defRPr>
                <a:solidFill>
                  <a:schemeClr val="dk2"/>
                </a:solidFill>
              </a:defRPr>
            </a:lvl7pPr>
            <a:lvl8pPr indent="-317500" lvl="7" marL="36576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○"/>
              <a:defRPr>
                <a:solidFill>
                  <a:schemeClr val="dk2"/>
                </a:solidFill>
              </a:defRPr>
            </a:lvl8pPr>
            <a:lvl9pPr indent="-317500" lvl="8" marL="4114800">
              <a:lnSpc>
                <a:spcPct val="115000"/>
              </a:lnSpc>
              <a:spcBef>
                <a:spcPts val="0"/>
              </a:spcBef>
              <a:spcAft>
                <a:spcPts val="0"/>
              </a:spcAft>
              <a:buClr>
                <a:schemeClr val="dk2"/>
              </a:buClr>
              <a:buSzPts val="1400"/>
              <a:buChar char="■"/>
              <a:defRPr>
                <a:solidFill>
                  <a:schemeClr val="dk2"/>
                </a:solidFill>
              </a:defRPr>
            </a:lvl9pPr>
          </a:lstStyle>
          <a:p/>
        </p:txBody>
      </p:sp>
      <p:sp>
        <p:nvSpPr>
          <p:cNvPr id="8" name="Google Shape;8;p1"/>
          <p:cNvSpPr txBox="1"/>
          <p:nvPr>
            <p:ph idx="12" type="sldNum"/>
          </p:nvPr>
        </p:nvSpPr>
        <p:spPr>
          <a:xfrm>
            <a:off x="7004788" y="9693616"/>
            <a:ext cx="453600" cy="818100"/>
          </a:xfrm>
          <a:prstGeom prst="rect">
            <a:avLst/>
          </a:prstGeom>
          <a:noFill/>
          <a:ln>
            <a:noFill/>
          </a:ln>
        </p:spPr>
        <p:txBody>
          <a:bodyPr anchorCtr="0" anchor="ctr" bIns="91425" lIns="91425" spcFirstLastPara="1" rIns="91425" wrap="square" tIns="91425">
            <a:normAutofit/>
          </a:bodyPr>
          <a:lstStyle>
            <a:lvl1pPr lvl="0" algn="r">
              <a:buNone/>
              <a:defRPr sz="1000">
                <a:solidFill>
                  <a:schemeClr val="dk2"/>
                </a:solidFill>
              </a:defRPr>
            </a:lvl1pPr>
            <a:lvl2pPr lvl="1" algn="r">
              <a:buNone/>
              <a:defRPr sz="1000">
                <a:solidFill>
                  <a:schemeClr val="dk2"/>
                </a:solidFill>
              </a:defRPr>
            </a:lvl2pPr>
            <a:lvl3pPr lvl="2" algn="r">
              <a:buNone/>
              <a:defRPr sz="1000">
                <a:solidFill>
                  <a:schemeClr val="dk2"/>
                </a:solidFill>
              </a:defRPr>
            </a:lvl3pPr>
            <a:lvl4pPr lvl="3" algn="r">
              <a:buNone/>
              <a:defRPr sz="1000">
                <a:solidFill>
                  <a:schemeClr val="dk2"/>
                </a:solidFill>
              </a:defRPr>
            </a:lvl4pPr>
            <a:lvl5pPr lvl="4" algn="r">
              <a:buNone/>
              <a:defRPr sz="1000">
                <a:solidFill>
                  <a:schemeClr val="dk2"/>
                </a:solidFill>
              </a:defRPr>
            </a:lvl5pPr>
            <a:lvl6pPr lvl="5" algn="r">
              <a:buNone/>
              <a:defRPr sz="1000">
                <a:solidFill>
                  <a:schemeClr val="dk2"/>
                </a:solidFill>
              </a:defRPr>
            </a:lvl6pPr>
            <a:lvl7pPr lvl="6" algn="r">
              <a:buNone/>
              <a:defRPr sz="1000">
                <a:solidFill>
                  <a:schemeClr val="dk2"/>
                </a:solidFill>
              </a:defRPr>
            </a:lvl7pPr>
            <a:lvl8pPr lvl="7" algn="r">
              <a:buNone/>
              <a:defRPr sz="1000">
                <a:solidFill>
                  <a:schemeClr val="dk2"/>
                </a:solidFill>
              </a:defRPr>
            </a:lvl8pPr>
            <a:lvl9pPr lvl="8" algn="r">
              <a:buNone/>
              <a:defRPr sz="1000">
                <a:solidFill>
                  <a:schemeClr val="dk2"/>
                </a:solidFill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ru"/>
              <a:t>‹#›</a:t>
            </a:fld>
            <a:endParaRPr/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2.png"/><Relationship Id="rId4" Type="http://schemas.openxmlformats.org/officeDocument/2006/relationships/image" Target="../media/image1.png"/><Relationship Id="rId5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53" name="Shape 5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4" name="Google Shape;54;p13"/>
          <p:cNvGrpSpPr/>
          <p:nvPr/>
        </p:nvGrpSpPr>
        <p:grpSpPr>
          <a:xfrm>
            <a:off x="0" y="42575"/>
            <a:ext cx="7572299" cy="10078200"/>
            <a:chOff x="0" y="42575"/>
            <a:chExt cx="7572299" cy="10078200"/>
          </a:xfrm>
        </p:grpSpPr>
        <p:pic>
          <p:nvPicPr>
            <p:cNvPr id="55" name="Google Shape;55;p13"/>
            <p:cNvPicPr preferRelativeResize="0"/>
            <p:nvPr/>
          </p:nvPicPr>
          <p:blipFill rotWithShape="1">
            <a:blip r:embed="rId3">
              <a:alphaModFix/>
            </a:blip>
            <a:srcRect b="0" l="0" r="0" t="63747"/>
            <a:stretch/>
          </p:blipFill>
          <p:spPr>
            <a:xfrm>
              <a:off x="4238475" y="42575"/>
              <a:ext cx="1443200" cy="52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6" name="Google Shape;56;p13"/>
            <p:cNvPicPr preferRelativeResize="0"/>
            <p:nvPr/>
          </p:nvPicPr>
          <p:blipFill rotWithShape="1">
            <a:blip r:embed="rId4">
              <a:alphaModFix/>
            </a:blip>
            <a:srcRect b="0" l="74906" r="0" t="0"/>
            <a:stretch/>
          </p:blipFill>
          <p:spPr>
            <a:xfrm>
              <a:off x="0" y="4427325"/>
              <a:ext cx="362150" cy="1443200"/>
            </a:xfrm>
            <a:prstGeom prst="rect">
              <a:avLst/>
            </a:prstGeom>
            <a:noFill/>
            <a:ln>
              <a:noFill/>
            </a:ln>
          </p:spPr>
        </p:pic>
        <p:pic>
          <p:nvPicPr>
            <p:cNvPr id="57" name="Google Shape;57;p13"/>
            <p:cNvPicPr preferRelativeResize="0"/>
            <p:nvPr/>
          </p:nvPicPr>
          <p:blipFill rotWithShape="1">
            <a:blip r:embed="rId5">
              <a:alphaModFix/>
            </a:blip>
            <a:srcRect b="0" l="0" r="80146" t="0"/>
            <a:stretch/>
          </p:blipFill>
          <p:spPr>
            <a:xfrm>
              <a:off x="7210148" y="8296675"/>
              <a:ext cx="362150" cy="1824100"/>
            </a:xfrm>
            <a:prstGeom prst="rect">
              <a:avLst/>
            </a:prstGeom>
            <a:noFill/>
            <a:ln>
              <a:noFill/>
            </a:ln>
          </p:spPr>
        </p:pic>
      </p:grpSp>
      <p:grpSp>
        <p:nvGrpSpPr>
          <p:cNvPr id="58" name="Google Shape;58;p13"/>
          <p:cNvGrpSpPr/>
          <p:nvPr/>
        </p:nvGrpSpPr>
        <p:grpSpPr>
          <a:xfrm>
            <a:off x="3962381" y="8081150"/>
            <a:ext cx="3057729" cy="1749763"/>
            <a:chOff x="3962381" y="8081150"/>
            <a:chExt cx="3057729" cy="1749763"/>
          </a:xfrm>
        </p:grpSpPr>
        <p:grpSp>
          <p:nvGrpSpPr>
            <p:cNvPr id="59" name="Google Shape;59;p13"/>
            <p:cNvGrpSpPr/>
            <p:nvPr/>
          </p:nvGrpSpPr>
          <p:grpSpPr>
            <a:xfrm>
              <a:off x="4295792" y="8248585"/>
              <a:ext cx="2724319" cy="1582263"/>
              <a:chOff x="542925" y="8248650"/>
              <a:chExt cx="3052800" cy="1582263"/>
            </a:xfrm>
          </p:grpSpPr>
          <p:cxnSp>
            <p:nvCxnSpPr>
              <p:cNvPr id="60" name="Google Shape;60;p13"/>
              <p:cNvCxnSpPr/>
              <p:nvPr/>
            </p:nvCxnSpPr>
            <p:spPr>
              <a:xfrm>
                <a:off x="542925" y="8248650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1" name="Google Shape;61;p13"/>
              <p:cNvCxnSpPr/>
              <p:nvPr/>
            </p:nvCxnSpPr>
            <p:spPr>
              <a:xfrm>
                <a:off x="542925" y="8565103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2" name="Google Shape;62;p13"/>
              <p:cNvCxnSpPr/>
              <p:nvPr/>
            </p:nvCxnSpPr>
            <p:spPr>
              <a:xfrm>
                <a:off x="542925" y="8881555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3" name="Google Shape;63;p13"/>
              <p:cNvCxnSpPr/>
              <p:nvPr/>
            </p:nvCxnSpPr>
            <p:spPr>
              <a:xfrm>
                <a:off x="542925" y="9198008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4" name="Google Shape;64;p13"/>
              <p:cNvCxnSpPr/>
              <p:nvPr/>
            </p:nvCxnSpPr>
            <p:spPr>
              <a:xfrm>
                <a:off x="542925" y="9514460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  <p:cxnSp>
            <p:nvCxnSpPr>
              <p:cNvPr id="65" name="Google Shape;65;p13"/>
              <p:cNvCxnSpPr/>
              <p:nvPr/>
            </p:nvCxnSpPr>
            <p:spPr>
              <a:xfrm>
                <a:off x="542925" y="9830913"/>
                <a:ext cx="3052800" cy="0"/>
              </a:xfrm>
              <a:prstGeom prst="straightConnector1">
                <a:avLst/>
              </a:prstGeom>
              <a:noFill/>
              <a:ln cap="flat" cmpd="sng" w="19050">
                <a:solidFill>
                  <a:srgbClr val="DADCDB"/>
                </a:solidFill>
                <a:prstDash val="solid"/>
                <a:round/>
                <a:headEnd len="med" w="med" type="none"/>
                <a:tailEnd len="med" w="med" type="none"/>
              </a:ln>
            </p:spPr>
          </p:cxnSp>
        </p:grpSp>
        <p:sp>
          <p:nvSpPr>
            <p:cNvPr id="66" name="Google Shape;66;p13"/>
            <p:cNvSpPr/>
            <p:nvPr/>
          </p:nvSpPr>
          <p:spPr>
            <a:xfrm>
              <a:off x="3962381" y="8081150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7" name="Google Shape;67;p13"/>
            <p:cNvSpPr/>
            <p:nvPr/>
          </p:nvSpPr>
          <p:spPr>
            <a:xfrm>
              <a:off x="3962381" y="83932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8" name="Google Shape;68;p13"/>
            <p:cNvSpPr/>
            <p:nvPr/>
          </p:nvSpPr>
          <p:spPr>
            <a:xfrm>
              <a:off x="3962381" y="87086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69" name="Google Shape;69;p13"/>
            <p:cNvSpPr/>
            <p:nvPr/>
          </p:nvSpPr>
          <p:spPr>
            <a:xfrm>
              <a:off x="3962381" y="90240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0" name="Google Shape;70;p13"/>
            <p:cNvSpPr/>
            <p:nvPr/>
          </p:nvSpPr>
          <p:spPr>
            <a:xfrm>
              <a:off x="3962381" y="934256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1" name="Google Shape;71;p13"/>
            <p:cNvSpPr/>
            <p:nvPr/>
          </p:nvSpPr>
          <p:spPr>
            <a:xfrm>
              <a:off x="3962381" y="9661113"/>
              <a:ext cx="169800" cy="169800"/>
            </a:xfrm>
            <a:prstGeom prst="rect">
              <a:avLst/>
            </a:prstGeom>
            <a:noFill/>
            <a:ln cap="flat" cmpd="sng" w="19050">
              <a:solidFill>
                <a:srgbClr val="DADCDB"/>
              </a:solidFill>
              <a:prstDash val="solid"/>
              <a:round/>
              <a:headEnd len="sm" w="sm" type="none"/>
              <a:tailEnd len="sm" w="sm" type="none"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grpSp>
        <p:nvGrpSpPr>
          <p:cNvPr id="72" name="Google Shape;72;p13"/>
          <p:cNvGrpSpPr/>
          <p:nvPr/>
        </p:nvGrpSpPr>
        <p:grpSpPr>
          <a:xfrm>
            <a:off x="540000" y="2085975"/>
            <a:ext cx="6492300" cy="5113800"/>
            <a:chOff x="540000" y="2085975"/>
            <a:chExt cx="6492300" cy="5113800"/>
          </a:xfrm>
        </p:grpSpPr>
        <p:sp>
          <p:nvSpPr>
            <p:cNvPr id="73" name="Google Shape;73;p13"/>
            <p:cNvSpPr/>
            <p:nvPr/>
          </p:nvSpPr>
          <p:spPr>
            <a:xfrm>
              <a:off x="540000" y="2085975"/>
              <a:ext cx="6492300" cy="10356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4" name="Google Shape;74;p13"/>
            <p:cNvSpPr/>
            <p:nvPr/>
          </p:nvSpPr>
          <p:spPr>
            <a:xfrm>
              <a:off x="540000" y="41433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  <p:sp>
          <p:nvSpPr>
            <p:cNvPr id="75" name="Google Shape;75;p13"/>
            <p:cNvSpPr/>
            <p:nvPr/>
          </p:nvSpPr>
          <p:spPr>
            <a:xfrm>
              <a:off x="540000" y="6182475"/>
              <a:ext cx="6492300" cy="1017300"/>
            </a:xfrm>
            <a:prstGeom prst="rect">
              <a:avLst/>
            </a:prstGeom>
            <a:solidFill>
              <a:srgbClr val="DADCDB">
                <a:alpha val="20750"/>
              </a:srgbClr>
            </a:solidFill>
            <a:ln>
              <a:noFill/>
            </a:ln>
          </p:spPr>
          <p:txBody>
            <a:bodyPr anchorCtr="0" anchor="ctr" bIns="91425" lIns="91425" spcFirstLastPara="1" rIns="91425" wrap="square" tIns="91425">
              <a:noAutofit/>
            </a:bodyPr>
            <a:lstStyle/>
            <a:p>
              <a:pPr indent="0" lvl="0" marL="0" rtl="0" algn="l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/>
            </a:p>
          </p:txBody>
        </p:sp>
      </p:grpSp>
      <p:sp>
        <p:nvSpPr>
          <p:cNvPr id="76" name="Google Shape;76;p13"/>
          <p:cNvSpPr/>
          <p:nvPr/>
        </p:nvSpPr>
        <p:spPr>
          <a:xfrm>
            <a:off x="0" y="0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77" name="Google Shape;77;p13"/>
          <p:cNvSpPr txBox="1"/>
          <p:nvPr/>
        </p:nvSpPr>
        <p:spPr>
          <a:xfrm>
            <a:off x="5662625" y="428625"/>
            <a:ext cx="1386000" cy="585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lang="ru" sz="3800">
                <a:solidFill>
                  <a:srgbClr val="C3A26C"/>
                </a:solidFill>
                <a:latin typeface="Abril Fatface"/>
                <a:ea typeface="Abril Fatface"/>
                <a:cs typeface="Abril Fatface"/>
                <a:sym typeface="Abril Fatface"/>
              </a:rPr>
              <a:t>2026</a:t>
            </a:r>
            <a:endParaRPr sz="3800">
              <a:solidFill>
                <a:srgbClr val="C3A26C"/>
              </a:solidFill>
              <a:latin typeface="Abril Fatface"/>
              <a:ea typeface="Abril Fatface"/>
              <a:cs typeface="Abril Fatface"/>
              <a:sym typeface="Abril Fatface"/>
            </a:endParaRPr>
          </a:p>
        </p:txBody>
      </p:sp>
      <p:sp>
        <p:nvSpPr>
          <p:cNvPr id="78" name="Google Shape;78;p13"/>
          <p:cNvSpPr txBox="1"/>
          <p:nvPr/>
        </p:nvSpPr>
        <p:spPr>
          <a:xfrm>
            <a:off x="482850" y="366725"/>
            <a:ext cx="4938600" cy="9234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6000">
                <a:solidFill>
                  <a:srgbClr val="303F52"/>
                </a:solidFill>
                <a:latin typeface="Raleway"/>
                <a:ea typeface="Raleway"/>
                <a:cs typeface="Raleway"/>
                <a:sym typeface="Raleway"/>
              </a:rPr>
              <a:t>SEPTEMBER</a:t>
            </a:r>
            <a:endParaRPr sz="6000">
              <a:solidFill>
                <a:srgbClr val="303F52"/>
              </a:solidFill>
              <a:latin typeface="Raleway"/>
              <a:ea typeface="Raleway"/>
              <a:cs typeface="Raleway"/>
              <a:sym typeface="Raleway"/>
            </a:endParaRPr>
          </a:p>
        </p:txBody>
      </p:sp>
      <p:sp>
        <p:nvSpPr>
          <p:cNvPr id="79" name="Google Shape;79;p13"/>
          <p:cNvSpPr txBox="1"/>
          <p:nvPr/>
        </p:nvSpPr>
        <p:spPr>
          <a:xfrm>
            <a:off x="540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Sun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0" name="Google Shape;80;p13"/>
          <p:cNvSpPr txBox="1"/>
          <p:nvPr/>
        </p:nvSpPr>
        <p:spPr>
          <a:xfrm>
            <a:off x="1467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Mon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1" name="Google Shape;81;p13"/>
          <p:cNvSpPr txBox="1"/>
          <p:nvPr/>
        </p:nvSpPr>
        <p:spPr>
          <a:xfrm>
            <a:off x="2394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Tue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2" name="Google Shape;82;p13"/>
          <p:cNvSpPr txBox="1"/>
          <p:nvPr/>
        </p:nvSpPr>
        <p:spPr>
          <a:xfrm>
            <a:off x="3321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Wed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3" name="Google Shape;83;p13"/>
          <p:cNvSpPr txBox="1"/>
          <p:nvPr/>
        </p:nvSpPr>
        <p:spPr>
          <a:xfrm>
            <a:off x="4248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Thu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4" name="Google Shape;84;p13"/>
          <p:cNvSpPr txBox="1"/>
          <p:nvPr/>
        </p:nvSpPr>
        <p:spPr>
          <a:xfrm>
            <a:off x="5175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Fri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sp>
        <p:nvSpPr>
          <p:cNvPr id="85" name="Google Shape;85;p13"/>
          <p:cNvSpPr txBox="1"/>
          <p:nvPr/>
        </p:nvSpPr>
        <p:spPr>
          <a:xfrm>
            <a:off x="6102000" y="1643075"/>
            <a:ext cx="927000" cy="2616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ct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700">
                <a:solidFill>
                  <a:srgbClr val="C3A26C"/>
                </a:solidFill>
                <a:latin typeface="Comfortaa"/>
                <a:ea typeface="Comfortaa"/>
                <a:cs typeface="Comfortaa"/>
                <a:sym typeface="Comfortaa"/>
              </a:rPr>
              <a:t>Sat</a:t>
            </a:r>
            <a:endParaRPr b="1" sz="1700">
              <a:solidFill>
                <a:srgbClr val="C3A26C"/>
              </a:solidFill>
              <a:latin typeface="Comfortaa"/>
              <a:ea typeface="Comfortaa"/>
              <a:cs typeface="Comfortaa"/>
              <a:sym typeface="Comfortaa"/>
            </a:endParaRPr>
          </a:p>
        </p:txBody>
      </p:sp>
      <p:grpSp>
        <p:nvGrpSpPr>
          <p:cNvPr id="86" name="Google Shape;86;p13"/>
          <p:cNvGrpSpPr/>
          <p:nvPr/>
        </p:nvGrpSpPr>
        <p:grpSpPr>
          <a:xfrm>
            <a:off x="542925" y="1424000"/>
            <a:ext cx="6481800" cy="5772300"/>
            <a:chOff x="542925" y="1424000"/>
            <a:chExt cx="6481800" cy="5772300"/>
          </a:xfrm>
        </p:grpSpPr>
        <p:cxnSp>
          <p:nvCxnSpPr>
            <p:cNvPr id="87" name="Google Shape;87;p13"/>
            <p:cNvCxnSpPr/>
            <p:nvPr/>
          </p:nvCxnSpPr>
          <p:spPr>
            <a:xfrm>
              <a:off x="1466863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8" name="Google Shape;88;p13"/>
            <p:cNvCxnSpPr/>
            <p:nvPr/>
          </p:nvCxnSpPr>
          <p:spPr>
            <a:xfrm>
              <a:off x="2393988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89" name="Google Shape;89;p13"/>
            <p:cNvCxnSpPr/>
            <p:nvPr/>
          </p:nvCxnSpPr>
          <p:spPr>
            <a:xfrm>
              <a:off x="3316425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0" name="Google Shape;90;p13"/>
            <p:cNvCxnSpPr/>
            <p:nvPr/>
          </p:nvCxnSpPr>
          <p:spPr>
            <a:xfrm>
              <a:off x="4243550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1" name="Google Shape;91;p13"/>
            <p:cNvCxnSpPr/>
            <p:nvPr/>
          </p:nvCxnSpPr>
          <p:spPr>
            <a:xfrm>
              <a:off x="5175000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2" name="Google Shape;92;p13"/>
            <p:cNvCxnSpPr/>
            <p:nvPr/>
          </p:nvCxnSpPr>
          <p:spPr>
            <a:xfrm>
              <a:off x="6102125" y="1424000"/>
              <a:ext cx="0" cy="577230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3" name="Google Shape;93;p13"/>
            <p:cNvCxnSpPr/>
            <p:nvPr/>
          </p:nvCxnSpPr>
          <p:spPr>
            <a:xfrm>
              <a:off x="542925" y="312421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4" name="Google Shape;94;p13"/>
            <p:cNvCxnSpPr/>
            <p:nvPr/>
          </p:nvCxnSpPr>
          <p:spPr>
            <a:xfrm>
              <a:off x="542925" y="414338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5" name="Google Shape;95;p13"/>
            <p:cNvCxnSpPr/>
            <p:nvPr/>
          </p:nvCxnSpPr>
          <p:spPr>
            <a:xfrm>
              <a:off x="542925" y="5153038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  <p:cxnSp>
          <p:nvCxnSpPr>
            <p:cNvPr id="96" name="Google Shape;96;p13"/>
            <p:cNvCxnSpPr/>
            <p:nvPr/>
          </p:nvCxnSpPr>
          <p:spPr>
            <a:xfrm>
              <a:off x="542925" y="6176963"/>
              <a:ext cx="6481800" cy="0"/>
            </a:xfrm>
            <a:prstGeom prst="straightConnector1">
              <a:avLst/>
            </a:prstGeom>
            <a:noFill/>
            <a:ln cap="flat" cmpd="sng" w="19050">
              <a:solidFill>
                <a:srgbClr val="DAE5D9"/>
              </a:solidFill>
              <a:prstDash val="solid"/>
              <a:round/>
              <a:headEnd len="med" w="med" type="none"/>
              <a:tailEnd len="med" w="med" type="none"/>
            </a:ln>
          </p:spPr>
        </p:cxnSp>
      </p:grpSp>
      <p:grpSp>
        <p:nvGrpSpPr>
          <p:cNvPr id="97" name="Google Shape;97;p13"/>
          <p:cNvGrpSpPr/>
          <p:nvPr/>
        </p:nvGrpSpPr>
        <p:grpSpPr>
          <a:xfrm>
            <a:off x="1033463" y="3179039"/>
            <a:ext cx="5872088" cy="231000"/>
            <a:chOff x="1033463" y="3171838"/>
            <a:chExt cx="5872088" cy="231000"/>
          </a:xfrm>
        </p:grpSpPr>
        <p:sp>
          <p:nvSpPr>
            <p:cNvPr id="98" name="Google Shape;98;p13"/>
            <p:cNvSpPr txBox="1"/>
            <p:nvPr/>
          </p:nvSpPr>
          <p:spPr>
            <a:xfrm>
              <a:off x="10334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6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99" name="Google Shape;99;p13"/>
            <p:cNvSpPr txBox="1"/>
            <p:nvPr/>
          </p:nvSpPr>
          <p:spPr>
            <a:xfrm>
              <a:off x="19621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0" name="Google Shape;100;p13"/>
            <p:cNvSpPr txBox="1"/>
            <p:nvPr/>
          </p:nvSpPr>
          <p:spPr>
            <a:xfrm>
              <a:off x="28765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8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1" name="Google Shape;101;p13"/>
            <p:cNvSpPr txBox="1"/>
            <p:nvPr/>
          </p:nvSpPr>
          <p:spPr>
            <a:xfrm>
              <a:off x="38052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2" name="Google Shape;102;p13"/>
            <p:cNvSpPr txBox="1"/>
            <p:nvPr/>
          </p:nvSpPr>
          <p:spPr>
            <a:xfrm>
              <a:off x="4743475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10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3" name="Google Shape;103;p13"/>
            <p:cNvSpPr txBox="1"/>
            <p:nvPr/>
          </p:nvSpPr>
          <p:spPr>
            <a:xfrm>
              <a:off x="5634063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4" name="Google Shape;104;p13"/>
            <p:cNvSpPr txBox="1"/>
            <p:nvPr/>
          </p:nvSpPr>
          <p:spPr>
            <a:xfrm>
              <a:off x="6538950" y="317183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grpSp>
        <p:nvGrpSpPr>
          <p:cNvPr id="105" name="Google Shape;105;p13"/>
          <p:cNvGrpSpPr/>
          <p:nvPr/>
        </p:nvGrpSpPr>
        <p:grpSpPr>
          <a:xfrm>
            <a:off x="1033463" y="4195891"/>
            <a:ext cx="5872088" cy="231000"/>
            <a:chOff x="1033463" y="4181488"/>
            <a:chExt cx="5872088" cy="231000"/>
          </a:xfrm>
        </p:grpSpPr>
        <p:sp>
          <p:nvSpPr>
            <p:cNvPr id="106" name="Google Shape;106;p13"/>
            <p:cNvSpPr txBox="1"/>
            <p:nvPr/>
          </p:nvSpPr>
          <p:spPr>
            <a:xfrm>
              <a:off x="10334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13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7" name="Google Shape;107;p13"/>
            <p:cNvSpPr txBox="1"/>
            <p:nvPr/>
          </p:nvSpPr>
          <p:spPr>
            <a:xfrm>
              <a:off x="19621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8" name="Google Shape;108;p13"/>
            <p:cNvSpPr txBox="1"/>
            <p:nvPr/>
          </p:nvSpPr>
          <p:spPr>
            <a:xfrm>
              <a:off x="28765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09" name="Google Shape;109;p13"/>
            <p:cNvSpPr txBox="1"/>
            <p:nvPr/>
          </p:nvSpPr>
          <p:spPr>
            <a:xfrm>
              <a:off x="38052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0" name="Google Shape;110;p13"/>
            <p:cNvSpPr txBox="1"/>
            <p:nvPr/>
          </p:nvSpPr>
          <p:spPr>
            <a:xfrm>
              <a:off x="4743475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17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1" name="Google Shape;111;p13"/>
            <p:cNvSpPr txBox="1"/>
            <p:nvPr/>
          </p:nvSpPr>
          <p:spPr>
            <a:xfrm>
              <a:off x="5634063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18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2" name="Google Shape;112;p13"/>
            <p:cNvSpPr txBox="1"/>
            <p:nvPr/>
          </p:nvSpPr>
          <p:spPr>
            <a:xfrm>
              <a:off x="6538950" y="4181488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19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grpSp>
        <p:nvGrpSpPr>
          <p:cNvPr id="113" name="Google Shape;113;p13"/>
          <p:cNvGrpSpPr/>
          <p:nvPr/>
        </p:nvGrpSpPr>
        <p:grpSpPr>
          <a:xfrm>
            <a:off x="1033463" y="5212742"/>
            <a:ext cx="5877950" cy="231000"/>
            <a:chOff x="1033463" y="5212742"/>
            <a:chExt cx="5877950" cy="231000"/>
          </a:xfrm>
        </p:grpSpPr>
        <p:sp>
          <p:nvSpPr>
            <p:cNvPr id="114" name="Google Shape;114;p13"/>
            <p:cNvSpPr txBox="1"/>
            <p:nvPr/>
          </p:nvSpPr>
          <p:spPr>
            <a:xfrm>
              <a:off x="10334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C3A26C"/>
                  </a:solidFill>
                  <a:latin typeface="Jost"/>
                  <a:ea typeface="Jost"/>
                  <a:cs typeface="Jost"/>
                  <a:sym typeface="Jost"/>
                </a:rPr>
                <a:t>20</a:t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5" name="Google Shape;115;p13"/>
            <p:cNvSpPr txBox="1"/>
            <p:nvPr/>
          </p:nvSpPr>
          <p:spPr>
            <a:xfrm>
              <a:off x="19621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6" name="Google Shape;116;p13"/>
            <p:cNvSpPr txBox="1"/>
            <p:nvPr/>
          </p:nvSpPr>
          <p:spPr>
            <a:xfrm>
              <a:off x="28765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7" name="Google Shape;117;p13"/>
            <p:cNvSpPr txBox="1"/>
            <p:nvPr/>
          </p:nvSpPr>
          <p:spPr>
            <a:xfrm>
              <a:off x="38052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8" name="Google Shape;118;p13"/>
            <p:cNvSpPr txBox="1"/>
            <p:nvPr/>
          </p:nvSpPr>
          <p:spPr>
            <a:xfrm>
              <a:off x="4743475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19" name="Google Shape;119;p13"/>
            <p:cNvSpPr txBox="1"/>
            <p:nvPr/>
          </p:nvSpPr>
          <p:spPr>
            <a:xfrm>
              <a:off x="563406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20" name="Google Shape;120;p13"/>
            <p:cNvSpPr txBox="1"/>
            <p:nvPr/>
          </p:nvSpPr>
          <p:spPr>
            <a:xfrm>
              <a:off x="6544813" y="5212742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26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sp>
        <p:nvSpPr>
          <p:cNvPr id="121" name="Google Shape;121;p13"/>
          <p:cNvSpPr/>
          <p:nvPr/>
        </p:nvSpPr>
        <p:spPr>
          <a:xfrm>
            <a:off x="540000" y="1391150"/>
            <a:ext cx="6480000" cy="72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2" name="Google Shape;122;p13"/>
          <p:cNvSpPr/>
          <p:nvPr/>
        </p:nvSpPr>
        <p:spPr>
          <a:xfrm>
            <a:off x="540000" y="207217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3" name="Google Shape;123;p13"/>
          <p:cNvSpPr/>
          <p:nvPr/>
        </p:nvSpPr>
        <p:spPr>
          <a:xfrm>
            <a:off x="540000" y="7177550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4" name="Google Shape;124;p13"/>
          <p:cNvSpPr/>
          <p:nvPr/>
        </p:nvSpPr>
        <p:spPr>
          <a:xfrm>
            <a:off x="0" y="10524413"/>
            <a:ext cx="7560000" cy="180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5" name="Google Shape;125;p13"/>
          <p:cNvSpPr/>
          <p:nvPr/>
        </p:nvSpPr>
        <p:spPr>
          <a:xfrm>
            <a:off x="540000" y="10139825"/>
            <a:ext cx="6480000" cy="36000"/>
          </a:xfrm>
          <a:prstGeom prst="rect">
            <a:avLst/>
          </a:prstGeom>
          <a:solidFill>
            <a:srgbClr val="303F52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6" name="Google Shape;126;p13"/>
          <p:cNvSpPr/>
          <p:nvPr/>
        </p:nvSpPr>
        <p:spPr>
          <a:xfrm>
            <a:off x="540000" y="7910975"/>
            <a:ext cx="3065100" cy="36000"/>
          </a:xfrm>
          <a:prstGeom prst="rect">
            <a:avLst/>
          </a:prstGeom>
          <a:solidFill>
            <a:srgbClr val="C3A26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7" name="Google Shape;127;p13"/>
          <p:cNvSpPr/>
          <p:nvPr/>
        </p:nvSpPr>
        <p:spPr>
          <a:xfrm>
            <a:off x="3954900" y="7910975"/>
            <a:ext cx="3065100" cy="36000"/>
          </a:xfrm>
          <a:prstGeom prst="rect">
            <a:avLst/>
          </a:prstGeom>
          <a:solidFill>
            <a:srgbClr val="C3A26C"/>
          </a:solidFill>
          <a:ln>
            <a:noFill/>
          </a:ln>
        </p:spPr>
        <p:txBody>
          <a:bodyPr anchorCtr="0" anchor="ctr" bIns="91425" lIns="91425" spcFirstLastPara="1" rIns="91425" wrap="square" tIns="91425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128" name="Google Shape;128;p13"/>
          <p:cNvSpPr txBox="1"/>
          <p:nvPr/>
        </p:nvSpPr>
        <p:spPr>
          <a:xfrm>
            <a:off x="520099" y="7377125"/>
            <a:ext cx="2461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rPr>
              <a:t>Notes</a:t>
            </a:r>
            <a:endParaRPr sz="3400">
              <a:solidFill>
                <a:srgbClr val="303F52"/>
              </a:solidFill>
              <a:latin typeface="Caveat Medium"/>
              <a:ea typeface="Caveat Medium"/>
              <a:cs typeface="Caveat Medium"/>
              <a:sym typeface="Caveat Medium"/>
            </a:endParaRPr>
          </a:p>
        </p:txBody>
      </p:sp>
      <p:sp>
        <p:nvSpPr>
          <p:cNvPr id="129" name="Google Shape;129;p13"/>
          <p:cNvSpPr txBox="1"/>
          <p:nvPr/>
        </p:nvSpPr>
        <p:spPr>
          <a:xfrm>
            <a:off x="3893324" y="7377125"/>
            <a:ext cx="2461200" cy="5232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rPr lang="ru" sz="3400">
                <a:solidFill>
                  <a:srgbClr val="303F52"/>
                </a:solidFill>
                <a:latin typeface="Caveat Medium"/>
                <a:ea typeface="Caveat Medium"/>
                <a:cs typeface="Caveat Medium"/>
                <a:sym typeface="Caveat Medium"/>
              </a:rPr>
              <a:t>To-do list</a:t>
            </a:r>
            <a:endParaRPr sz="3400">
              <a:solidFill>
                <a:srgbClr val="303F52"/>
              </a:solidFill>
              <a:latin typeface="Caveat Medium"/>
              <a:ea typeface="Caveat Medium"/>
              <a:cs typeface="Caveat Medium"/>
              <a:sym typeface="Caveat Medium"/>
            </a:endParaRPr>
          </a:p>
        </p:txBody>
      </p:sp>
      <p:grpSp>
        <p:nvGrpSpPr>
          <p:cNvPr id="130" name="Google Shape;130;p13"/>
          <p:cNvGrpSpPr/>
          <p:nvPr/>
        </p:nvGrpSpPr>
        <p:grpSpPr>
          <a:xfrm>
            <a:off x="542925" y="8248650"/>
            <a:ext cx="3052800" cy="1582263"/>
            <a:chOff x="542925" y="8248650"/>
            <a:chExt cx="3052800" cy="1582263"/>
          </a:xfrm>
        </p:grpSpPr>
        <p:cxnSp>
          <p:nvCxnSpPr>
            <p:cNvPr id="131" name="Google Shape;131;p13"/>
            <p:cNvCxnSpPr/>
            <p:nvPr/>
          </p:nvCxnSpPr>
          <p:spPr>
            <a:xfrm>
              <a:off x="542925" y="8248650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2" name="Google Shape;132;p13"/>
            <p:cNvCxnSpPr/>
            <p:nvPr/>
          </p:nvCxnSpPr>
          <p:spPr>
            <a:xfrm>
              <a:off x="542925" y="8565103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3" name="Google Shape;133;p13"/>
            <p:cNvCxnSpPr/>
            <p:nvPr/>
          </p:nvCxnSpPr>
          <p:spPr>
            <a:xfrm>
              <a:off x="542925" y="8881555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4" name="Google Shape;134;p13"/>
            <p:cNvCxnSpPr/>
            <p:nvPr/>
          </p:nvCxnSpPr>
          <p:spPr>
            <a:xfrm>
              <a:off x="542925" y="9198008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5" name="Google Shape;135;p13"/>
            <p:cNvCxnSpPr/>
            <p:nvPr/>
          </p:nvCxnSpPr>
          <p:spPr>
            <a:xfrm>
              <a:off x="542925" y="9514460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  <p:cxnSp>
          <p:nvCxnSpPr>
            <p:cNvPr id="136" name="Google Shape;136;p13"/>
            <p:cNvCxnSpPr/>
            <p:nvPr/>
          </p:nvCxnSpPr>
          <p:spPr>
            <a:xfrm>
              <a:off x="542925" y="9830913"/>
              <a:ext cx="3052800" cy="0"/>
            </a:xfrm>
            <a:prstGeom prst="straightConnector1">
              <a:avLst/>
            </a:prstGeom>
            <a:noFill/>
            <a:ln cap="flat" cmpd="sng" w="28575">
              <a:solidFill>
                <a:srgbClr val="DADCDB"/>
              </a:solidFill>
              <a:prstDash val="dot"/>
              <a:round/>
              <a:headEnd len="med" w="med" type="none"/>
              <a:tailEnd len="med" w="med" type="none"/>
            </a:ln>
          </p:spPr>
        </p:cxnSp>
      </p:grpSp>
      <p:sp>
        <p:nvSpPr>
          <p:cNvPr id="137" name="Google Shape;137;p13"/>
          <p:cNvSpPr txBox="1"/>
          <p:nvPr/>
        </p:nvSpPr>
        <p:spPr>
          <a:xfrm>
            <a:off x="1033463" y="6229594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rPr>
              <a:t>27</a:t>
            </a:r>
            <a:endParaRPr b="1" sz="1500">
              <a:solidFill>
                <a:srgbClr val="C3A26C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38" name="Google Shape;138;p13"/>
          <p:cNvSpPr txBox="1"/>
          <p:nvPr/>
        </p:nvSpPr>
        <p:spPr>
          <a:xfrm>
            <a:off x="1962163" y="6229594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28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grpSp>
        <p:nvGrpSpPr>
          <p:cNvPr id="139" name="Google Shape;139;p13"/>
          <p:cNvGrpSpPr/>
          <p:nvPr/>
        </p:nvGrpSpPr>
        <p:grpSpPr>
          <a:xfrm>
            <a:off x="1033463" y="2173189"/>
            <a:ext cx="5872088" cy="231000"/>
            <a:chOff x="1033463" y="2173189"/>
            <a:chExt cx="5872088" cy="231000"/>
          </a:xfrm>
        </p:grpSpPr>
        <p:sp>
          <p:nvSpPr>
            <p:cNvPr id="140" name="Google Shape;140;p13"/>
            <p:cNvSpPr txBox="1"/>
            <p:nvPr/>
          </p:nvSpPr>
          <p:spPr>
            <a:xfrm>
              <a:off x="5634063" y="217318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4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1" name="Google Shape;141;p13"/>
            <p:cNvSpPr txBox="1"/>
            <p:nvPr/>
          </p:nvSpPr>
          <p:spPr>
            <a:xfrm>
              <a:off x="6538950" y="217318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5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2" name="Google Shape;142;p13"/>
            <p:cNvSpPr txBox="1"/>
            <p:nvPr/>
          </p:nvSpPr>
          <p:spPr>
            <a:xfrm>
              <a:off x="1033463" y="217318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t/>
              </a:r>
              <a:endParaRPr b="1" sz="1500">
                <a:solidFill>
                  <a:srgbClr val="C3A26C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3" name="Google Shape;143;p13"/>
            <p:cNvSpPr txBox="1"/>
            <p:nvPr/>
          </p:nvSpPr>
          <p:spPr>
            <a:xfrm>
              <a:off x="2876563" y="217318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1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4" name="Google Shape;144;p13"/>
            <p:cNvSpPr txBox="1"/>
            <p:nvPr/>
          </p:nvSpPr>
          <p:spPr>
            <a:xfrm>
              <a:off x="3805263" y="217318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2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  <p:sp>
          <p:nvSpPr>
            <p:cNvPr id="145" name="Google Shape;145;p13"/>
            <p:cNvSpPr txBox="1"/>
            <p:nvPr/>
          </p:nvSpPr>
          <p:spPr>
            <a:xfrm>
              <a:off x="4743475" y="2173189"/>
              <a:ext cx="366600" cy="231000"/>
            </a:xfrm>
            <a:prstGeom prst="rect">
              <a:avLst/>
            </a:prstGeom>
            <a:noFill/>
            <a:ln>
              <a:noFill/>
            </a:ln>
          </p:spPr>
          <p:txBody>
            <a:bodyPr anchorCtr="0" anchor="t" bIns="0" lIns="0" spcFirstLastPara="1" rIns="0" wrap="square" tIns="0">
              <a:spAutoFit/>
            </a:bodyPr>
            <a:lstStyle/>
            <a:p>
              <a:pPr indent="0" lvl="0" marL="0" rtl="0" algn="r">
                <a:spcBef>
                  <a:spcPts val="0"/>
                </a:spcBef>
                <a:spcAft>
                  <a:spcPts val="0"/>
                </a:spcAft>
                <a:buNone/>
              </a:pPr>
              <a:r>
                <a:rPr b="1" lang="ru" sz="1500">
                  <a:solidFill>
                    <a:srgbClr val="303F52"/>
                  </a:solidFill>
                  <a:latin typeface="Jost"/>
                  <a:ea typeface="Jost"/>
                  <a:cs typeface="Jost"/>
                  <a:sym typeface="Jost"/>
                </a:rPr>
                <a:t>3</a:t>
              </a:r>
              <a:endParaRPr b="1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endParaRPr>
            </a:p>
          </p:txBody>
        </p:sp>
      </p:grpSp>
      <p:sp>
        <p:nvSpPr>
          <p:cNvPr id="146" name="Google Shape;146;p13"/>
          <p:cNvSpPr txBox="1"/>
          <p:nvPr/>
        </p:nvSpPr>
        <p:spPr>
          <a:xfrm>
            <a:off x="2876563" y="6235405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29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  <p:sp>
        <p:nvSpPr>
          <p:cNvPr id="147" name="Google Shape;147;p13"/>
          <p:cNvSpPr txBox="1"/>
          <p:nvPr/>
        </p:nvSpPr>
        <p:spPr>
          <a:xfrm>
            <a:off x="3790975" y="6229600"/>
            <a:ext cx="366600" cy="23100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spAutoFit/>
          </a:bodyPr>
          <a:lstStyle/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r>
              <a:rPr b="1" lang="ru" sz="1500">
                <a:solidFill>
                  <a:srgbClr val="303F52"/>
                </a:solidFill>
                <a:latin typeface="Jost"/>
                <a:ea typeface="Jost"/>
                <a:cs typeface="Jost"/>
                <a:sym typeface="Jost"/>
              </a:rPr>
              <a:t>30</a:t>
            </a:r>
            <a:endParaRPr b="1" sz="1500">
              <a:solidFill>
                <a:srgbClr val="303F52"/>
              </a:solidFill>
              <a:latin typeface="Jost"/>
              <a:ea typeface="Jost"/>
              <a:cs typeface="Jost"/>
              <a:sym typeface="Jost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Simple Light">
  <a:themeElements>
    <a:clrScheme name="Simple Light">
      <a:dk1>
        <a:srgbClr val="000000"/>
      </a:dk1>
      <a:lt1>
        <a:srgbClr val="FFFFFF"/>
      </a:lt1>
      <a:dk2>
        <a:srgbClr val="595959"/>
      </a:dk2>
      <a:lt2>
        <a:srgbClr val="EEEEEE"/>
      </a:lt2>
      <a:accent1>
        <a:srgbClr val="4285F4"/>
      </a:accent1>
      <a:accent2>
        <a:srgbClr val="212121"/>
      </a:accent2>
      <a:accent3>
        <a:srgbClr val="78909C"/>
      </a:accent3>
      <a:accent4>
        <a:srgbClr val="FFAB40"/>
      </a:accent4>
      <a:accent5>
        <a:srgbClr val="0097A7"/>
      </a:accent5>
      <a:accent6>
        <a:srgbClr val="EEFF41"/>
      </a:accent6>
      <a:hlink>
        <a:srgbClr val="0097A7"/>
      </a:hlink>
      <a:folHlink>
        <a:srgbClr val="0097A7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