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25"/>
            <a:ext cx="493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SEPTEMBER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033463" y="5212742"/>
            <a:ext cx="5877950" cy="231000"/>
            <a:chOff x="1033463" y="5212742"/>
            <a:chExt cx="5877950" cy="2310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481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1" name="Google Shape;131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37" name="Google Shape;137;p13"/>
          <p:cNvSpPr txBox="1"/>
          <p:nvPr/>
        </p:nvSpPr>
        <p:spPr>
          <a:xfrm>
            <a:off x="10334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19621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grpSp>
        <p:nvGrpSpPr>
          <p:cNvPr id="139" name="Google Shape;139;p13"/>
          <p:cNvGrpSpPr/>
          <p:nvPr/>
        </p:nvGrpSpPr>
        <p:grpSpPr>
          <a:xfrm>
            <a:off x="1033463" y="2173189"/>
            <a:ext cx="5872088" cy="231000"/>
            <a:chOff x="1033463" y="2173189"/>
            <a:chExt cx="5872088" cy="231000"/>
          </a:xfrm>
        </p:grpSpPr>
        <p:sp>
          <p:nvSpPr>
            <p:cNvPr id="140" name="Google Shape;140;p13"/>
            <p:cNvSpPr txBox="1"/>
            <p:nvPr/>
          </p:nvSpPr>
          <p:spPr>
            <a:xfrm>
              <a:off x="56340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6538950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10334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19621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28765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38052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4743475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