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10692000" cx="7560000"/>
  <p:notesSz cx="6858000" cy="9144000"/>
  <p:embeddedFontLst>
    <p:embeddedFont>
      <p:font typeface="Montserrat SemiBold"/>
      <p:regular r:id="rId7"/>
      <p:bold r:id="rId8"/>
      <p:italic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  <p:embeddedFont>
      <p:font typeface="Montserrat Medium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font" Target="fonts/MontserratSemiBold-bold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SemiBold-italic.fntdata"/><Relationship Id="rId15" Type="http://schemas.openxmlformats.org/officeDocument/2006/relationships/font" Target="fonts/MontserratMedium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MontserratMedium-italic.fntdata"/><Relationship Id="rId16" Type="http://schemas.openxmlformats.org/officeDocument/2006/relationships/font" Target="fonts/MontserratMedium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MontserratMedium-boldItalic.fntdata"/><Relationship Id="rId7" Type="http://schemas.openxmlformats.org/officeDocument/2006/relationships/font" Target="fonts/MontserratSemiBold-regular.fntdata"/><Relationship Id="rId8" Type="http://schemas.openxmlformats.org/officeDocument/2006/relationships/font" Target="fonts/Montserrat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62ef4ae0e7_0_60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62ef4ae0e7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816050" y="316267"/>
            <a:ext cx="3927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Montserrat Medium"/>
                <a:ea typeface="Montserrat Medium"/>
                <a:cs typeface="Montserrat Medium"/>
                <a:sym typeface="Montserrat Medium"/>
              </a:rPr>
              <a:t>SENIOR BRAG SHEET</a:t>
            </a:r>
            <a:endParaRPr sz="2400"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74325" y="880013"/>
            <a:ext cx="7011300" cy="1213800"/>
          </a:xfrm>
          <a:prstGeom prst="rect">
            <a:avLst/>
          </a:prstGeom>
          <a:solidFill>
            <a:srgbClr val="F7F7F7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10825" y="1081963"/>
            <a:ext cx="3083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First name:  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……………………………………………..………</a:t>
            </a:r>
            <a:endParaRPr sz="1200">
              <a:solidFill>
                <a:srgbClr val="9E9E9E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Last name:</a:t>
            </a: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  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…………………………………………….….….…</a:t>
            </a:r>
            <a:endParaRPr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690025" y="1081963"/>
            <a:ext cx="3383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Student ID:</a:t>
            </a: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  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………………………….………………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...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……..…………</a:t>
            </a:r>
            <a:endParaRPr sz="1200">
              <a:solidFill>
                <a:srgbClr val="9E9E9E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Phone number:</a:t>
            </a: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  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……………………………………………….……</a:t>
            </a:r>
            <a:endParaRPr sz="1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10825" y="1641630"/>
            <a:ext cx="65628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Email:  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………………………………….…………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…….……………….…….……………….…….………………………………….…….………</a:t>
            </a:r>
            <a:r>
              <a:rPr lang="en"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rPr>
              <a:t>….….……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274325" y="2376785"/>
            <a:ext cx="7011300" cy="1490077"/>
            <a:chOff x="274325" y="2306131"/>
            <a:chExt cx="7011300" cy="1490077"/>
          </a:xfrm>
        </p:grpSpPr>
        <p:sp>
          <p:nvSpPr>
            <p:cNvPr id="60" name="Google Shape;60;p13"/>
            <p:cNvSpPr/>
            <p:nvPr/>
          </p:nvSpPr>
          <p:spPr>
            <a:xfrm>
              <a:off x="274325" y="2609108"/>
              <a:ext cx="7011300" cy="1187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What school activities, clubs, or teams have you joined over the years?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2" name="Google Shape;62;p13"/>
            <p:cNvSpPr txBox="1"/>
            <p:nvPr/>
          </p:nvSpPr>
          <p:spPr>
            <a:xfrm>
              <a:off x="510825" y="2707632"/>
              <a:ext cx="6562800" cy="90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3" name="Google Shape;63;p13"/>
          <p:cNvGrpSpPr/>
          <p:nvPr/>
        </p:nvGrpSpPr>
        <p:grpSpPr>
          <a:xfrm>
            <a:off x="274325" y="3996497"/>
            <a:ext cx="7011300" cy="1490077"/>
            <a:chOff x="274325" y="2306131"/>
            <a:chExt cx="7011300" cy="1490077"/>
          </a:xfrm>
        </p:grpSpPr>
        <p:sp>
          <p:nvSpPr>
            <p:cNvPr id="64" name="Google Shape;64;p13"/>
            <p:cNvSpPr/>
            <p:nvPr/>
          </p:nvSpPr>
          <p:spPr>
            <a:xfrm>
              <a:off x="274325" y="2609108"/>
              <a:ext cx="7011300" cy="1187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Have you been recognized with any awards, honors, or special mentions?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6" name="Google Shape;66;p13"/>
            <p:cNvSpPr txBox="1"/>
            <p:nvPr/>
          </p:nvSpPr>
          <p:spPr>
            <a:xfrm>
              <a:off x="510825" y="2707632"/>
              <a:ext cx="6562800" cy="90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7" name="Google Shape;67;p13"/>
          <p:cNvGrpSpPr/>
          <p:nvPr/>
        </p:nvGrpSpPr>
        <p:grpSpPr>
          <a:xfrm>
            <a:off x="274325" y="5616210"/>
            <a:ext cx="7011300" cy="1490077"/>
            <a:chOff x="274325" y="2306131"/>
            <a:chExt cx="7011300" cy="1490077"/>
          </a:xfrm>
        </p:grpSpPr>
        <p:sp>
          <p:nvSpPr>
            <p:cNvPr id="68" name="Google Shape;68;p13"/>
            <p:cNvSpPr/>
            <p:nvPr/>
          </p:nvSpPr>
          <p:spPr>
            <a:xfrm>
              <a:off x="274325" y="2609108"/>
              <a:ext cx="7011300" cy="1187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What academic strengths or standout results would you highlight?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510825" y="2707632"/>
              <a:ext cx="6562800" cy="90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71" name="Google Shape;71;p13"/>
          <p:cNvGrpSpPr/>
          <p:nvPr/>
        </p:nvGrpSpPr>
        <p:grpSpPr>
          <a:xfrm>
            <a:off x="274325" y="7235922"/>
            <a:ext cx="7011300" cy="1490077"/>
            <a:chOff x="274325" y="2306131"/>
            <a:chExt cx="7011300" cy="1490077"/>
          </a:xfrm>
        </p:grpSpPr>
        <p:sp>
          <p:nvSpPr>
            <p:cNvPr id="72" name="Google Shape;72;p13"/>
            <p:cNvSpPr/>
            <p:nvPr/>
          </p:nvSpPr>
          <p:spPr>
            <a:xfrm>
              <a:off x="274325" y="2609108"/>
              <a:ext cx="7011300" cy="1187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Have you worked on any meaningful school, personal, or group projects?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4" name="Google Shape;74;p13"/>
            <p:cNvSpPr txBox="1"/>
            <p:nvPr/>
          </p:nvSpPr>
          <p:spPr>
            <a:xfrm>
              <a:off x="510825" y="2707632"/>
              <a:ext cx="6562800" cy="90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75" name="Google Shape;75;p13"/>
          <p:cNvGrpSpPr/>
          <p:nvPr/>
        </p:nvGrpSpPr>
        <p:grpSpPr>
          <a:xfrm>
            <a:off x="274325" y="8855635"/>
            <a:ext cx="7011300" cy="1490077"/>
            <a:chOff x="274325" y="2306131"/>
            <a:chExt cx="7011300" cy="1490077"/>
          </a:xfrm>
        </p:grpSpPr>
        <p:sp>
          <p:nvSpPr>
            <p:cNvPr id="76" name="Google Shape;76;p13"/>
            <p:cNvSpPr/>
            <p:nvPr/>
          </p:nvSpPr>
          <p:spPr>
            <a:xfrm>
              <a:off x="274325" y="2609108"/>
              <a:ext cx="7011300" cy="1187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What job roles, internships, or shadowing experiences have you had?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510825" y="2707632"/>
              <a:ext cx="6562800" cy="90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4"/>
          <p:cNvGrpSpPr/>
          <p:nvPr/>
        </p:nvGrpSpPr>
        <p:grpSpPr>
          <a:xfrm>
            <a:off x="274325" y="392166"/>
            <a:ext cx="7011300" cy="1490077"/>
            <a:chOff x="274325" y="2306131"/>
            <a:chExt cx="7011300" cy="1490077"/>
          </a:xfrm>
        </p:grpSpPr>
        <p:sp>
          <p:nvSpPr>
            <p:cNvPr id="84" name="Google Shape;84;p14"/>
            <p:cNvSpPr/>
            <p:nvPr/>
          </p:nvSpPr>
          <p:spPr>
            <a:xfrm>
              <a:off x="274325" y="2609108"/>
              <a:ext cx="7011300" cy="1187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What are your future career plans or goals?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6" name="Google Shape;86;p14"/>
            <p:cNvSpPr txBox="1"/>
            <p:nvPr/>
          </p:nvSpPr>
          <p:spPr>
            <a:xfrm>
              <a:off x="510825" y="2707632"/>
              <a:ext cx="6562800" cy="90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87" name="Google Shape;87;p14"/>
          <p:cNvGrpSpPr/>
          <p:nvPr/>
        </p:nvGrpSpPr>
        <p:grpSpPr>
          <a:xfrm>
            <a:off x="274325" y="2001663"/>
            <a:ext cx="7011300" cy="1291182"/>
            <a:chOff x="274325" y="2306131"/>
            <a:chExt cx="7011300" cy="1291182"/>
          </a:xfrm>
        </p:grpSpPr>
        <p:sp>
          <p:nvSpPr>
            <p:cNvPr id="88" name="Google Shape;88;p14"/>
            <p:cNvSpPr/>
            <p:nvPr/>
          </p:nvSpPr>
          <p:spPr>
            <a:xfrm>
              <a:off x="274325" y="2609112"/>
              <a:ext cx="7011300" cy="9882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How would your teachers or friends describe you in three words?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0" name="Google Shape;90;p14"/>
            <p:cNvSpPr txBox="1"/>
            <p:nvPr/>
          </p:nvSpPr>
          <p:spPr>
            <a:xfrm>
              <a:off x="510825" y="2707632"/>
              <a:ext cx="6562800" cy="66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1" name="Google Shape;91;p14"/>
          <p:cNvGrpSpPr/>
          <p:nvPr/>
        </p:nvGrpSpPr>
        <p:grpSpPr>
          <a:xfrm>
            <a:off x="274325" y="3412264"/>
            <a:ext cx="7011300" cy="1291182"/>
            <a:chOff x="274325" y="2306131"/>
            <a:chExt cx="7011300" cy="1291182"/>
          </a:xfrm>
        </p:grpSpPr>
        <p:sp>
          <p:nvSpPr>
            <p:cNvPr id="92" name="Google Shape;92;p14"/>
            <p:cNvSpPr/>
            <p:nvPr/>
          </p:nvSpPr>
          <p:spPr>
            <a:xfrm>
              <a:off x="274325" y="2609112"/>
              <a:ext cx="7011300" cy="9882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3" name="Google Shape;93;p14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What achievements outside of school are you most proud of?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4" name="Google Shape;94;p14"/>
            <p:cNvSpPr txBox="1"/>
            <p:nvPr/>
          </p:nvSpPr>
          <p:spPr>
            <a:xfrm>
              <a:off x="510825" y="2707632"/>
              <a:ext cx="6562800" cy="66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5" name="Google Shape;95;p14"/>
          <p:cNvGrpSpPr/>
          <p:nvPr/>
        </p:nvGrpSpPr>
        <p:grpSpPr>
          <a:xfrm>
            <a:off x="274325" y="4822865"/>
            <a:ext cx="7011300" cy="1291182"/>
            <a:chOff x="274325" y="2306131"/>
            <a:chExt cx="7011300" cy="1291182"/>
          </a:xfrm>
        </p:grpSpPr>
        <p:sp>
          <p:nvSpPr>
            <p:cNvPr id="96" name="Google Shape;96;p14"/>
            <p:cNvSpPr/>
            <p:nvPr/>
          </p:nvSpPr>
          <p:spPr>
            <a:xfrm>
              <a:off x="274325" y="2609112"/>
              <a:ext cx="7011300" cy="9882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What personal goals have you pursued, and how did you accomplish them?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98" name="Google Shape;98;p14"/>
            <p:cNvSpPr txBox="1"/>
            <p:nvPr/>
          </p:nvSpPr>
          <p:spPr>
            <a:xfrm>
              <a:off x="510825" y="2707632"/>
              <a:ext cx="6562800" cy="66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9" name="Google Shape;99;p14"/>
          <p:cNvGrpSpPr/>
          <p:nvPr/>
        </p:nvGrpSpPr>
        <p:grpSpPr>
          <a:xfrm>
            <a:off x="274325" y="6233466"/>
            <a:ext cx="7011300" cy="1291182"/>
            <a:chOff x="274325" y="2306131"/>
            <a:chExt cx="7011300" cy="1291182"/>
          </a:xfrm>
        </p:grpSpPr>
        <p:sp>
          <p:nvSpPr>
            <p:cNvPr id="100" name="Google Shape;100;p14"/>
            <p:cNvSpPr/>
            <p:nvPr/>
          </p:nvSpPr>
          <p:spPr>
            <a:xfrm>
              <a:off x="274325" y="2609112"/>
              <a:ext cx="7011300" cy="9882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Do you have any unique skills or creative talents worth sharing?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" name="Google Shape;102;p14"/>
            <p:cNvSpPr txBox="1"/>
            <p:nvPr/>
          </p:nvSpPr>
          <p:spPr>
            <a:xfrm>
              <a:off x="510825" y="2707632"/>
              <a:ext cx="6562800" cy="66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103" name="Google Shape;103;p14"/>
          <p:cNvGrpSpPr/>
          <p:nvPr/>
        </p:nvGrpSpPr>
        <p:grpSpPr>
          <a:xfrm>
            <a:off x="274325" y="7644067"/>
            <a:ext cx="7011300" cy="1291182"/>
            <a:chOff x="274325" y="2306131"/>
            <a:chExt cx="7011300" cy="1291182"/>
          </a:xfrm>
        </p:grpSpPr>
        <p:sp>
          <p:nvSpPr>
            <p:cNvPr id="104" name="Google Shape;104;p14"/>
            <p:cNvSpPr/>
            <p:nvPr/>
          </p:nvSpPr>
          <p:spPr>
            <a:xfrm>
              <a:off x="274325" y="2609112"/>
              <a:ext cx="7011300" cy="9882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Have you served in any leadership roles (at school or outside of it)?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6" name="Google Shape;106;p14"/>
            <p:cNvSpPr txBox="1"/>
            <p:nvPr/>
          </p:nvSpPr>
          <p:spPr>
            <a:xfrm>
              <a:off x="510825" y="2707632"/>
              <a:ext cx="6562800" cy="66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107" name="Google Shape;107;p14"/>
          <p:cNvGrpSpPr/>
          <p:nvPr/>
        </p:nvGrpSpPr>
        <p:grpSpPr>
          <a:xfrm>
            <a:off x="274325" y="9054668"/>
            <a:ext cx="7011300" cy="1291182"/>
            <a:chOff x="274325" y="2306131"/>
            <a:chExt cx="7011300" cy="1291182"/>
          </a:xfrm>
        </p:grpSpPr>
        <p:sp>
          <p:nvSpPr>
            <p:cNvPr id="108" name="Google Shape;108;p14"/>
            <p:cNvSpPr/>
            <p:nvPr/>
          </p:nvSpPr>
          <p:spPr>
            <a:xfrm>
              <a:off x="274325" y="2609112"/>
              <a:ext cx="7011300" cy="9882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>
              <a:off x="274325" y="2306131"/>
              <a:ext cx="7011300" cy="303000"/>
            </a:xfrm>
            <a:prstGeom prst="rect">
              <a:avLst/>
            </a:prstGeom>
            <a:solidFill>
              <a:srgbClr val="F7F7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228600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Montserrat Medium"/>
                  <a:ea typeface="Montserrat Medium"/>
                  <a:cs typeface="Montserrat Medium"/>
                  <a:sym typeface="Montserrat Medium"/>
                </a:rPr>
                <a:t>Have you participated in any volunteering or community service programs?</a:t>
              </a:r>
              <a:endParaRPr sz="1200"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0" name="Google Shape;110;p14"/>
            <p:cNvSpPr txBox="1"/>
            <p:nvPr/>
          </p:nvSpPr>
          <p:spPr>
            <a:xfrm>
              <a:off x="510825" y="2707632"/>
              <a:ext cx="6562800" cy="66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9E9E9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………………………………….……………………………….……………….…….……………….…….………………………………….…….…………….……</a:t>
              </a:r>
              <a:endParaRPr sz="1200">
                <a:solidFill>
                  <a:srgbClr val="9E9E9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