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Arimo"/>
      <p:regular r:id="rId7"/>
      <p:bold r:id="rId8"/>
      <p:italic r:id="rId9"/>
      <p:boldItalic r:id="rId10"/>
    </p:embeddedFont>
    <p:embeddedFont>
      <p:font typeface="Courgette"/>
      <p:regular r:id="rId11"/>
    </p:embeddedFont>
    <p:embeddedFont>
      <p:font typeface="Arimo Medium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368">
          <p15:clr>
            <a:srgbClr val="A4A3A4"/>
          </p15:clr>
        </p15:guide>
        <p15:guide id="2" orient="horz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/>
        <p:guide pos="45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urgette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ArimoMedium-bold.fntdata"/><Relationship Id="rId12" Type="http://schemas.openxmlformats.org/officeDocument/2006/relationships/font" Target="fonts/Arimo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15" Type="http://schemas.openxmlformats.org/officeDocument/2006/relationships/font" Target="fonts/ArimoMedium-boldItalic.fntdata"/><Relationship Id="rId14" Type="http://schemas.openxmlformats.org/officeDocument/2006/relationships/font" Target="fonts/ArimoMedium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Italic.fntdata"/><Relationship Id="rId6" Type="http://schemas.openxmlformats.org/officeDocument/2006/relationships/slide" Target="slides/slide1.xml"/><Relationship Id="rId18" Type="http://schemas.openxmlformats.org/officeDocument/2006/relationships/font" Target="fonts/DMSans-italic.fntdata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824225" y="258100"/>
            <a:ext cx="7043700" cy="7043400"/>
          </a:xfrm>
          <a:prstGeom prst="ellipse">
            <a:avLst/>
          </a:prstGeom>
          <a:solidFill>
            <a:srgbClr val="E6E3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12590948" name="adj1"/>
              <a:gd fmla="val 16200000" name="adj2"/>
            </a:avLst>
          </a:prstGeom>
          <a:gradFill>
            <a:gsLst>
              <a:gs pos="0">
                <a:srgbClr val="6D1E5D"/>
              </a:gs>
              <a:gs pos="100000">
                <a:srgbClr val="54337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12610032" name="adj1"/>
              <a:gd fmla="val 16196536" name="adj2"/>
            </a:avLst>
          </a:prstGeom>
          <a:gradFill>
            <a:gsLst>
              <a:gs pos="0">
                <a:srgbClr val="6D1E5D"/>
              </a:gs>
              <a:gs pos="100000">
                <a:srgbClr val="54337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5402249" name="adj1"/>
              <a:gd fmla="val 8989410" name="adj2"/>
            </a:avLst>
          </a:prstGeom>
          <a:gradFill>
            <a:gsLst>
              <a:gs pos="0">
                <a:srgbClr val="004D73"/>
              </a:gs>
              <a:gs pos="100000">
                <a:srgbClr val="006398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16197604" name="adj1"/>
              <a:gd fmla="val 19818502" name="adj2"/>
            </a:avLst>
          </a:prstGeom>
          <a:gradFill>
            <a:gsLst>
              <a:gs pos="0">
                <a:srgbClr val="9C1B20"/>
              </a:gs>
              <a:gs pos="100000">
                <a:srgbClr val="CE6215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1790982" name="adj1"/>
              <a:gd fmla="val 5410116" name="adj2"/>
            </a:avLst>
          </a:prstGeom>
          <a:gradFill>
            <a:gsLst>
              <a:gs pos="0">
                <a:srgbClr val="00855A"/>
              </a:gs>
              <a:gs pos="100000">
                <a:srgbClr val="5F983A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2005200" y="439200"/>
            <a:ext cx="6681600" cy="6681600"/>
          </a:xfrm>
          <a:prstGeom prst="pie">
            <a:avLst>
              <a:gd fmla="val 19807033" name="adj1"/>
              <a:gd fmla="val 1801185" name="adj2"/>
            </a:avLst>
          </a:prstGeom>
          <a:gradFill>
            <a:gsLst>
              <a:gs pos="0">
                <a:srgbClr val="CA7313"/>
              </a:gs>
              <a:gs pos="100000">
                <a:srgbClr val="DA9031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1999550" y="439200"/>
            <a:ext cx="6681600" cy="6681600"/>
          </a:xfrm>
          <a:prstGeom prst="pie">
            <a:avLst>
              <a:gd fmla="val 8990924" name="adj1"/>
              <a:gd fmla="val 12598936" name="adj2"/>
            </a:avLst>
          </a:prstGeom>
          <a:gradFill>
            <a:gsLst>
              <a:gs pos="0">
                <a:srgbClr val="8F2967"/>
              </a:gs>
              <a:gs pos="100000">
                <a:srgbClr val="69184C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2296000" y="258100"/>
            <a:ext cx="6118500" cy="7043400"/>
            <a:chOff x="2296000" y="258100"/>
            <a:chExt cx="6118500" cy="7043400"/>
          </a:xfrm>
        </p:grpSpPr>
        <p:cxnSp>
          <p:nvCxnSpPr>
            <p:cNvPr id="63" name="Google Shape;63;p13"/>
            <p:cNvCxnSpPr>
              <a:stCxn id="54" idx="0"/>
              <a:endCxn id="54" idx="4"/>
            </p:cNvCxnSpPr>
            <p:nvPr/>
          </p:nvCxnSpPr>
          <p:spPr>
            <a:xfrm>
              <a:off x="5346075" y="258100"/>
              <a:ext cx="0" cy="70434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 rot="1799967">
              <a:off x="1824321" y="3779709"/>
              <a:ext cx="7043518" cy="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 flipH="1">
              <a:off x="2296000" y="2027375"/>
              <a:ext cx="6118500" cy="3532500"/>
            </a:xfrm>
            <a:prstGeom prst="straightConnector1">
              <a:avLst/>
            </a:prstGeom>
            <a:noFill/>
            <a:ln cap="flat" cmpd="sng" w="762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6" name="Google Shape;66;p13"/>
          <p:cNvGrpSpPr/>
          <p:nvPr/>
        </p:nvGrpSpPr>
        <p:grpSpPr>
          <a:xfrm>
            <a:off x="297825" y="6502375"/>
            <a:ext cx="251875" cy="1057500"/>
            <a:chOff x="297825" y="6502375"/>
            <a:chExt cx="251875" cy="1057500"/>
          </a:xfrm>
        </p:grpSpPr>
        <p:sp>
          <p:nvSpPr>
            <p:cNvPr id="67" name="Google Shape;67;p13"/>
            <p:cNvSpPr/>
            <p:nvPr/>
          </p:nvSpPr>
          <p:spPr>
            <a:xfrm>
              <a:off x="297825" y="6502375"/>
              <a:ext cx="114600" cy="10575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00200" y="6502375"/>
              <a:ext cx="49500" cy="10575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3"/>
          <p:cNvSpPr/>
          <p:nvPr/>
        </p:nvSpPr>
        <p:spPr>
          <a:xfrm>
            <a:off x="-1008195" y="-992737"/>
            <a:ext cx="2054400" cy="2054400"/>
          </a:xfrm>
          <a:prstGeom prst="ellipse">
            <a:avLst/>
          </a:prstGeom>
          <a:noFill/>
          <a:ln cap="flat" cmpd="sng" w="228600">
            <a:solidFill>
              <a:srgbClr val="F4DE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 rot="5400000">
            <a:off x="10037300" y="-133625"/>
            <a:ext cx="251875" cy="1057500"/>
            <a:chOff x="297825" y="6502375"/>
            <a:chExt cx="251875" cy="1057500"/>
          </a:xfrm>
        </p:grpSpPr>
        <p:sp>
          <p:nvSpPr>
            <p:cNvPr id="71" name="Google Shape;71;p13"/>
            <p:cNvSpPr/>
            <p:nvPr/>
          </p:nvSpPr>
          <p:spPr>
            <a:xfrm>
              <a:off x="297825" y="6502375"/>
              <a:ext cx="114600" cy="10575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500200" y="6502375"/>
              <a:ext cx="49500" cy="10575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3"/>
          <p:cNvSpPr/>
          <p:nvPr/>
        </p:nvSpPr>
        <p:spPr>
          <a:xfrm>
            <a:off x="9644709" y="6502375"/>
            <a:ext cx="2006400" cy="2006400"/>
          </a:xfrm>
          <a:prstGeom prst="ellipse">
            <a:avLst/>
          </a:prstGeom>
          <a:noFill/>
          <a:ln cap="flat" cmpd="sng" w="228600">
            <a:solidFill>
              <a:srgbClr val="D1E7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4252441" y="2776800"/>
            <a:ext cx="2187118" cy="20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4467450" y="2915738"/>
            <a:ext cx="1757100" cy="175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4576950" y="3481388"/>
            <a:ext cx="153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DM Sans"/>
                <a:ea typeface="DM Sans"/>
                <a:cs typeface="DM Sans"/>
                <a:sym typeface="DM Sans"/>
              </a:rPr>
              <a:t>Self Care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>
            <a:off x="6623291" y="3034434"/>
            <a:ext cx="2021100" cy="1529033"/>
            <a:chOff x="6623291" y="3034434"/>
            <a:chExt cx="2021100" cy="1529033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6699641" y="3034434"/>
              <a:ext cx="1868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Physical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6986141" y="3346997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Get a Massage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648041" y="3508573"/>
              <a:ext cx="197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Exercise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6661541" y="3671964"/>
              <a:ext cx="1944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Regular Sleep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623291" y="3844164"/>
              <a:ext cx="2021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Enjoy Physical Intimacy Like 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Hugs &amp; Holding Hands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6986141" y="4199150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Eat Healthy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6795641" y="4394267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Regular Medical Care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sp>
        <p:nvSpPr>
          <p:cNvPr id="85" name="Google Shape;85;p13"/>
          <p:cNvSpPr txBox="1"/>
          <p:nvPr/>
        </p:nvSpPr>
        <p:spPr>
          <a:xfrm>
            <a:off x="4991100" y="3856213"/>
            <a:ext cx="714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Courgette"/>
                <a:ea typeface="Courgette"/>
                <a:cs typeface="Courgette"/>
                <a:sym typeface="Courgette"/>
              </a:rPr>
              <a:t>Wheel</a:t>
            </a:r>
            <a:endParaRPr sz="1500">
              <a:latin typeface="Courgette"/>
              <a:ea typeface="Courgette"/>
              <a:cs typeface="Courgette"/>
              <a:sym typeface="Courgette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4752988" y="3962413"/>
            <a:ext cx="1200138" cy="0"/>
            <a:chOff x="4757750" y="3948125"/>
            <a:chExt cx="1200138" cy="0"/>
          </a:xfrm>
        </p:grpSpPr>
        <p:cxnSp>
          <p:nvCxnSpPr>
            <p:cNvPr id="87" name="Google Shape;87;p13"/>
            <p:cNvCxnSpPr/>
            <p:nvPr/>
          </p:nvCxnSpPr>
          <p:spPr>
            <a:xfrm>
              <a:off x="4757750" y="3948125"/>
              <a:ext cx="304800" cy="0"/>
            </a:xfrm>
            <a:prstGeom prst="straightConnector1">
              <a:avLst/>
            </a:prstGeom>
            <a:noFill/>
            <a:ln cap="flat" cmpd="sng" w="2857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5653088" y="3948125"/>
              <a:ext cx="304800" cy="0"/>
            </a:xfrm>
            <a:prstGeom prst="straightConnector1">
              <a:avLst/>
            </a:prstGeom>
            <a:noFill/>
            <a:ln cap="flat" cmpd="sng" w="28575">
              <a:solidFill>
                <a:srgbClr val="F3F3F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9" name="Google Shape;89;p13"/>
          <p:cNvGrpSpPr/>
          <p:nvPr/>
        </p:nvGrpSpPr>
        <p:grpSpPr>
          <a:xfrm>
            <a:off x="3295650" y="1071575"/>
            <a:ext cx="1971600" cy="1506288"/>
            <a:chOff x="3295650" y="1071575"/>
            <a:chExt cx="1971600" cy="1506288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633788" y="1071575"/>
              <a:ext cx="129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Personal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633788" y="1384138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Read a Book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295650" y="1553350"/>
              <a:ext cx="197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Reflect on Who You are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&amp; What Makes You Special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633788" y="1892038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Plan &amp; Set Goals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3481375" y="2064246"/>
              <a:ext cx="1600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Make Time For Friends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633788" y="2236454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Learn a New Skill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3443275" y="2408663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Spend Time With Family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5434002" y="1071575"/>
            <a:ext cx="1971600" cy="1506288"/>
            <a:chOff x="3295650" y="1071575"/>
            <a:chExt cx="1971600" cy="1506288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3633788" y="1071575"/>
              <a:ext cx="129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Spiritual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3633788" y="1384138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Yoga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295650" y="1553350"/>
              <a:ext cx="197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Volunteer For a Cause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3416075" y="1728195"/>
              <a:ext cx="1730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Practice Forgiveness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3481375" y="1900391"/>
              <a:ext cx="1600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Connect With a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Spiritual Community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3427525" y="2236450"/>
              <a:ext cx="1707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Spend Time in Nature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3443275" y="2408663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Sing or Dance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2148366" y="3156289"/>
            <a:ext cx="2021100" cy="1323342"/>
            <a:chOff x="3270925" y="1071575"/>
            <a:chExt cx="2021100" cy="1323342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3347275" y="1071575"/>
              <a:ext cx="1868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Professional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3633775" y="1384138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Set Boundaries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295675" y="1553350"/>
              <a:ext cx="197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Use Your Vacation Time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3309175" y="1709105"/>
              <a:ext cx="1944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Take Mental Health Holidays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3270925" y="1881305"/>
              <a:ext cx="20211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Take Your Full Lunch Break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3633775" y="2053509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Learn to Say NO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3443275" y="2225717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Leave Work at Work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3295650" y="5005400"/>
            <a:ext cx="1971600" cy="1353888"/>
            <a:chOff x="3295650" y="1071575"/>
            <a:chExt cx="1971600" cy="1353888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3633750" y="1071575"/>
              <a:ext cx="129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Emotional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3633750" y="1384138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Laugh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3295650" y="1553350"/>
              <a:ext cx="197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Practice Self Love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3438450" y="1739650"/>
              <a:ext cx="1686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Cuddle With Your Pet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3481350" y="1911846"/>
              <a:ext cx="1600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Cry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3633750" y="2084054"/>
              <a:ext cx="1295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Explore a Hobby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3443250" y="2256263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Community Engagement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5434002" y="5005400"/>
            <a:ext cx="1971600" cy="1353888"/>
            <a:chOff x="3295650" y="1071575"/>
            <a:chExt cx="1971600" cy="1353888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3376597" y="1071575"/>
              <a:ext cx="1809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0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Psychological</a:t>
              </a:r>
              <a:endParaRPr b="1" sz="20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3367072" y="1384150"/>
              <a:ext cx="18288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Join a Support Group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3295650" y="1553350"/>
              <a:ext cx="19716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Take Time For Self Reflection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3416075" y="1728195"/>
              <a:ext cx="17307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Meditation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3481375" y="1900391"/>
              <a:ext cx="1600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Be Creative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3427525" y="2084050"/>
              <a:ext cx="1707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Therapy or Counseling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  <p:sp>
          <p:nvSpPr>
            <p:cNvPr id="128" name="Google Shape;128;p13"/>
            <p:cNvSpPr txBox="1"/>
            <p:nvPr/>
          </p:nvSpPr>
          <p:spPr>
            <a:xfrm>
              <a:off x="3443275" y="2256263"/>
              <a:ext cx="16764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chemeClr val="lt1"/>
                  </a:solidFill>
                  <a:latin typeface="Arimo Medium"/>
                  <a:ea typeface="Arimo Medium"/>
                  <a:cs typeface="Arimo Medium"/>
                  <a:sym typeface="Arimo Medium"/>
                </a:rPr>
                <a:t>Keep a Journal</a:t>
              </a:r>
              <a:endParaRPr sz="1100">
                <a:solidFill>
                  <a:schemeClr val="lt1"/>
                </a:solidFill>
                <a:latin typeface="Arimo Medium"/>
                <a:ea typeface="Arimo Medium"/>
                <a:cs typeface="Arimo Medium"/>
                <a:sym typeface="Arimo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