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431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431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5.png"/><Relationship Id="rId13" Type="http://schemas.openxmlformats.org/officeDocument/2006/relationships/image" Target="../media/image7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1.png"/><Relationship Id="rId9" Type="http://schemas.openxmlformats.org/officeDocument/2006/relationships/image" Target="../media/image3.png"/><Relationship Id="rId15" Type="http://schemas.openxmlformats.org/officeDocument/2006/relationships/image" Target="../media/image14.png"/><Relationship Id="rId14" Type="http://schemas.openxmlformats.org/officeDocument/2006/relationships/image" Target="../media/image13.png"/><Relationship Id="rId5" Type="http://schemas.openxmlformats.org/officeDocument/2006/relationships/image" Target="../media/image12.png"/><Relationship Id="rId6" Type="http://schemas.openxmlformats.org/officeDocument/2006/relationships/image" Target="../media/image1.png"/><Relationship Id="rId7" Type="http://schemas.openxmlformats.org/officeDocument/2006/relationships/image" Target="../media/image10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7F8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3075"/>
            <a:ext cx="3629024" cy="365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48300" y="3323500"/>
            <a:ext cx="2111701" cy="60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495300" y="2714625"/>
            <a:ext cx="6667500" cy="3695700"/>
          </a:xfrm>
          <a:prstGeom prst="rect">
            <a:avLst/>
          </a:prstGeom>
          <a:solidFill>
            <a:srgbClr val="B6BA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775275" y="6124575"/>
            <a:ext cx="3278100" cy="4035000"/>
          </a:xfrm>
          <a:prstGeom prst="rect">
            <a:avLst/>
          </a:prstGeom>
          <a:solidFill>
            <a:srgbClr val="EBECF5"/>
          </a:solidFill>
          <a:ln>
            <a:noFill/>
          </a:ln>
          <a:effectLst>
            <a:outerShdw rotWithShape="0" algn="bl" dir="3180000" dist="47625">
              <a:srgbClr val="545365">
                <a:alpha val="18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" name="Google Shape;59;p13"/>
          <p:cNvGrpSpPr/>
          <p:nvPr/>
        </p:nvGrpSpPr>
        <p:grpSpPr>
          <a:xfrm>
            <a:off x="4081005" y="7476800"/>
            <a:ext cx="2666744" cy="2381000"/>
            <a:chOff x="4157897" y="7476800"/>
            <a:chExt cx="2565904" cy="2381000"/>
          </a:xfrm>
        </p:grpSpPr>
        <p:cxnSp>
          <p:nvCxnSpPr>
            <p:cNvPr id="60" name="Google Shape;60;p13"/>
            <p:cNvCxnSpPr/>
            <p:nvPr/>
          </p:nvCxnSpPr>
          <p:spPr>
            <a:xfrm rot="10800000">
              <a:off x="4354701" y="7476800"/>
              <a:ext cx="23691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 rot="10800000">
              <a:off x="4354701" y="7819700"/>
              <a:ext cx="23691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 rot="10800000">
              <a:off x="4354701" y="8157775"/>
              <a:ext cx="23691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 rot="10800000">
              <a:off x="4354701" y="8500675"/>
              <a:ext cx="23691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 rot="10800000">
              <a:off x="4354701" y="8838750"/>
              <a:ext cx="23691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 rot="10800000">
              <a:off x="4355001" y="9176825"/>
              <a:ext cx="23688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 rot="10800000">
              <a:off x="4355001" y="9519725"/>
              <a:ext cx="23688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 rot="10800000">
              <a:off x="4157897" y="9857800"/>
              <a:ext cx="25659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8" name="Google Shape;68;p13"/>
          <p:cNvGrpSpPr/>
          <p:nvPr/>
        </p:nvGrpSpPr>
        <p:grpSpPr>
          <a:xfrm>
            <a:off x="871475" y="3881500"/>
            <a:ext cx="2881200" cy="1361950"/>
            <a:chOff x="871475" y="3881500"/>
            <a:chExt cx="2881200" cy="1361950"/>
          </a:xfrm>
        </p:grpSpPr>
        <p:cxnSp>
          <p:nvCxnSpPr>
            <p:cNvPr id="69" name="Google Shape;69;p13"/>
            <p:cNvCxnSpPr/>
            <p:nvPr/>
          </p:nvCxnSpPr>
          <p:spPr>
            <a:xfrm rot="10800000">
              <a:off x="871475" y="3881500"/>
              <a:ext cx="28812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 rot="10800000">
              <a:off x="871475" y="4224400"/>
              <a:ext cx="28812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 rot="10800000">
              <a:off x="871475" y="4562475"/>
              <a:ext cx="28812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 rot="10800000">
              <a:off x="871475" y="4905375"/>
              <a:ext cx="28812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 rot="10800000">
              <a:off x="871475" y="5243450"/>
              <a:ext cx="28812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4" name="Google Shape;74;p13"/>
          <p:cNvGrpSpPr/>
          <p:nvPr/>
        </p:nvGrpSpPr>
        <p:grpSpPr>
          <a:xfrm>
            <a:off x="3962400" y="3881500"/>
            <a:ext cx="2881200" cy="2042925"/>
            <a:chOff x="3962400" y="3881500"/>
            <a:chExt cx="2881200" cy="2042925"/>
          </a:xfrm>
        </p:grpSpPr>
        <p:cxnSp>
          <p:nvCxnSpPr>
            <p:cNvPr id="75" name="Google Shape;75;p13"/>
            <p:cNvCxnSpPr/>
            <p:nvPr/>
          </p:nvCxnSpPr>
          <p:spPr>
            <a:xfrm rot="10800000">
              <a:off x="3962400" y="3881500"/>
              <a:ext cx="28812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 rot="10800000">
              <a:off x="3962400" y="4224400"/>
              <a:ext cx="28812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 rot="10800000">
              <a:off x="3962400" y="4562475"/>
              <a:ext cx="28812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 rot="10800000">
              <a:off x="3962400" y="4905375"/>
              <a:ext cx="28812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 rot="10800000">
              <a:off x="3962400" y="5243450"/>
              <a:ext cx="28812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 rot="10800000">
              <a:off x="4305300" y="5586350"/>
              <a:ext cx="25383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 rot="10800000">
              <a:off x="4305423" y="5924425"/>
              <a:ext cx="1636200" cy="0"/>
            </a:xfrm>
            <a:prstGeom prst="straightConnector1">
              <a:avLst/>
            </a:prstGeom>
            <a:noFill/>
            <a:ln cap="flat" cmpd="sng" w="28575">
              <a:solidFill>
                <a:srgbClr val="202136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pic>
        <p:nvPicPr>
          <p:cNvPr id="82" name="Google Shape;8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425" y="6842249"/>
            <a:ext cx="3278025" cy="384974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/>
          <p:nvPr/>
        </p:nvSpPr>
        <p:spPr>
          <a:xfrm>
            <a:off x="390600" y="5419725"/>
            <a:ext cx="3814800" cy="4157700"/>
          </a:xfrm>
          <a:prstGeom prst="rect">
            <a:avLst/>
          </a:prstGeom>
          <a:solidFill>
            <a:srgbClr val="DCDFEE"/>
          </a:solidFill>
          <a:ln>
            <a:noFill/>
          </a:ln>
          <a:effectLst>
            <a:outerShdw rotWithShape="0" algn="bl" dir="3180000" dist="47625">
              <a:srgbClr val="545365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71574" y="2983337"/>
            <a:ext cx="1814500" cy="16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4856" y="10365887"/>
            <a:ext cx="1205575" cy="282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57725" y="0"/>
            <a:ext cx="2902275" cy="138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076339" y="1649200"/>
            <a:ext cx="1766875" cy="14369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781050" y="600075"/>
            <a:ext cx="4410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000">
                <a:solidFill>
                  <a:srgbClr val="545365"/>
                </a:solidFill>
                <a:latin typeface="Comfortaa"/>
                <a:ea typeface="Comfortaa"/>
                <a:cs typeface="Comfortaa"/>
                <a:sym typeface="Comfortaa"/>
              </a:rPr>
              <a:t>Lesson Plan</a:t>
            </a:r>
            <a:endParaRPr b="1" sz="5000">
              <a:solidFill>
                <a:srgbClr val="545365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348038" y="1599463"/>
            <a:ext cx="819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202136"/>
                </a:solidFill>
                <a:latin typeface="Comfortaa"/>
                <a:ea typeface="Comfortaa"/>
                <a:cs typeface="Comfortaa"/>
                <a:sym typeface="Comfortaa"/>
              </a:rPr>
              <a:t>NAME</a:t>
            </a:r>
            <a:endParaRPr b="1" sz="1800">
              <a:solidFill>
                <a:srgbClr val="202136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90" name="Google Shape;90;p13"/>
          <p:cNvCxnSpPr/>
          <p:nvPr/>
        </p:nvCxnSpPr>
        <p:spPr>
          <a:xfrm rot="10800000">
            <a:off x="4205400" y="1814525"/>
            <a:ext cx="28812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91" name="Google Shape;91;p13"/>
          <p:cNvSpPr txBox="1"/>
          <p:nvPr/>
        </p:nvSpPr>
        <p:spPr>
          <a:xfrm>
            <a:off x="3348056" y="2042388"/>
            <a:ext cx="1219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202136"/>
                </a:solidFill>
                <a:latin typeface="Comfortaa"/>
                <a:ea typeface="Comfortaa"/>
                <a:cs typeface="Comfortaa"/>
                <a:sym typeface="Comfortaa"/>
              </a:rPr>
              <a:t>SUBJECT</a:t>
            </a:r>
            <a:endParaRPr b="1" sz="1800">
              <a:solidFill>
                <a:srgbClr val="202136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508527" y="2590002"/>
            <a:ext cx="453875" cy="5217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/>
          <p:nvPr/>
        </p:nvSpPr>
        <p:spPr>
          <a:xfrm>
            <a:off x="2744100" y="3323500"/>
            <a:ext cx="2071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202136"/>
                </a:solidFill>
                <a:latin typeface="Comfortaa"/>
                <a:ea typeface="Comfortaa"/>
                <a:cs typeface="Comfortaa"/>
                <a:sym typeface="Comfortaa"/>
              </a:rPr>
              <a:t>Today’s Task</a:t>
            </a:r>
            <a:endParaRPr b="1" sz="1800">
              <a:solidFill>
                <a:srgbClr val="202136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4" name="Google Shape;9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027768" y="6180849"/>
            <a:ext cx="453875" cy="521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558781" y="6245675"/>
            <a:ext cx="1481125" cy="71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24525" y="5924425"/>
            <a:ext cx="1349645" cy="97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846412" y="5475987"/>
            <a:ext cx="481375" cy="5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>
            <a:off x="1362075" y="6096000"/>
            <a:ext cx="1686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202136"/>
                </a:solidFill>
                <a:latin typeface="Comfortaa"/>
                <a:ea typeface="Comfortaa"/>
                <a:cs typeface="Comfortaa"/>
                <a:sym typeface="Comfortaa"/>
              </a:rPr>
              <a:t>To Do List</a:t>
            </a:r>
            <a:endParaRPr b="1" sz="1800">
              <a:solidFill>
                <a:srgbClr val="202136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700100" y="6588925"/>
            <a:ext cx="3043175" cy="130975"/>
            <a:chOff x="700100" y="6646075"/>
            <a:chExt cx="3043175" cy="130975"/>
          </a:xfrm>
        </p:grpSpPr>
        <p:pic>
          <p:nvPicPr>
            <p:cNvPr id="100" name="Google Shape;100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700100" y="6646075"/>
              <a:ext cx="97650" cy="976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1" name="Google Shape;101;p13"/>
            <p:cNvCxnSpPr/>
            <p:nvPr/>
          </p:nvCxnSpPr>
          <p:spPr>
            <a:xfrm>
              <a:off x="931075" y="6777050"/>
              <a:ext cx="2812200" cy="0"/>
            </a:xfrm>
            <a:prstGeom prst="straightConnector1">
              <a:avLst/>
            </a:prstGeom>
            <a:noFill/>
            <a:ln cap="flat" cmpd="sng" w="19050">
              <a:solidFill>
                <a:srgbClr val="2021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2" name="Google Shape;102;p13"/>
          <p:cNvGrpSpPr/>
          <p:nvPr/>
        </p:nvGrpSpPr>
        <p:grpSpPr>
          <a:xfrm>
            <a:off x="700100" y="6928425"/>
            <a:ext cx="3043175" cy="130975"/>
            <a:chOff x="700100" y="6991375"/>
            <a:chExt cx="3043175" cy="130975"/>
          </a:xfrm>
        </p:grpSpPr>
        <p:pic>
          <p:nvPicPr>
            <p:cNvPr id="103" name="Google Shape;103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700100" y="6991375"/>
              <a:ext cx="97650" cy="976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4" name="Google Shape;104;p13"/>
            <p:cNvCxnSpPr/>
            <p:nvPr/>
          </p:nvCxnSpPr>
          <p:spPr>
            <a:xfrm>
              <a:off x="931075" y="7122350"/>
              <a:ext cx="2812200" cy="0"/>
            </a:xfrm>
            <a:prstGeom prst="straightConnector1">
              <a:avLst/>
            </a:prstGeom>
            <a:noFill/>
            <a:ln cap="flat" cmpd="sng" w="19050">
              <a:solidFill>
                <a:srgbClr val="2021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5" name="Google Shape;105;p13"/>
          <p:cNvGrpSpPr/>
          <p:nvPr/>
        </p:nvGrpSpPr>
        <p:grpSpPr>
          <a:xfrm>
            <a:off x="700100" y="7267925"/>
            <a:ext cx="3043175" cy="130975"/>
            <a:chOff x="700100" y="6646075"/>
            <a:chExt cx="3043175" cy="130975"/>
          </a:xfrm>
        </p:grpSpPr>
        <p:pic>
          <p:nvPicPr>
            <p:cNvPr id="106" name="Google Shape;106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700100" y="6646075"/>
              <a:ext cx="97650" cy="976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7" name="Google Shape;107;p13"/>
            <p:cNvCxnSpPr/>
            <p:nvPr/>
          </p:nvCxnSpPr>
          <p:spPr>
            <a:xfrm>
              <a:off x="931075" y="6777050"/>
              <a:ext cx="2812200" cy="0"/>
            </a:xfrm>
            <a:prstGeom prst="straightConnector1">
              <a:avLst/>
            </a:prstGeom>
            <a:noFill/>
            <a:ln cap="flat" cmpd="sng" w="19050">
              <a:solidFill>
                <a:srgbClr val="2021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8" name="Google Shape;108;p13"/>
          <p:cNvGrpSpPr/>
          <p:nvPr/>
        </p:nvGrpSpPr>
        <p:grpSpPr>
          <a:xfrm>
            <a:off x="700100" y="7607425"/>
            <a:ext cx="3043175" cy="130975"/>
            <a:chOff x="700100" y="6991375"/>
            <a:chExt cx="3043175" cy="130975"/>
          </a:xfrm>
        </p:grpSpPr>
        <p:pic>
          <p:nvPicPr>
            <p:cNvPr id="109" name="Google Shape;109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700100" y="6991375"/>
              <a:ext cx="97650" cy="976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0" name="Google Shape;110;p13"/>
            <p:cNvCxnSpPr/>
            <p:nvPr/>
          </p:nvCxnSpPr>
          <p:spPr>
            <a:xfrm>
              <a:off x="931075" y="7122350"/>
              <a:ext cx="2812200" cy="0"/>
            </a:xfrm>
            <a:prstGeom prst="straightConnector1">
              <a:avLst/>
            </a:prstGeom>
            <a:noFill/>
            <a:ln cap="flat" cmpd="sng" w="19050">
              <a:solidFill>
                <a:srgbClr val="2021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1" name="Google Shape;111;p13"/>
          <p:cNvGrpSpPr/>
          <p:nvPr/>
        </p:nvGrpSpPr>
        <p:grpSpPr>
          <a:xfrm>
            <a:off x="700100" y="7946925"/>
            <a:ext cx="3043175" cy="130975"/>
            <a:chOff x="700100" y="6646075"/>
            <a:chExt cx="3043175" cy="130975"/>
          </a:xfrm>
        </p:grpSpPr>
        <p:pic>
          <p:nvPicPr>
            <p:cNvPr id="112" name="Google Shape;112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700100" y="6646075"/>
              <a:ext cx="97650" cy="976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3" name="Google Shape;113;p13"/>
            <p:cNvCxnSpPr/>
            <p:nvPr/>
          </p:nvCxnSpPr>
          <p:spPr>
            <a:xfrm>
              <a:off x="931075" y="6777050"/>
              <a:ext cx="2812200" cy="0"/>
            </a:xfrm>
            <a:prstGeom prst="straightConnector1">
              <a:avLst/>
            </a:prstGeom>
            <a:noFill/>
            <a:ln cap="flat" cmpd="sng" w="19050">
              <a:solidFill>
                <a:srgbClr val="2021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4" name="Google Shape;114;p13"/>
          <p:cNvGrpSpPr/>
          <p:nvPr/>
        </p:nvGrpSpPr>
        <p:grpSpPr>
          <a:xfrm>
            <a:off x="700100" y="8286425"/>
            <a:ext cx="3043175" cy="130975"/>
            <a:chOff x="700100" y="6991375"/>
            <a:chExt cx="3043175" cy="130975"/>
          </a:xfrm>
        </p:grpSpPr>
        <p:pic>
          <p:nvPicPr>
            <p:cNvPr id="115" name="Google Shape;115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700100" y="6991375"/>
              <a:ext cx="97650" cy="976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6" name="Google Shape;116;p13"/>
            <p:cNvCxnSpPr/>
            <p:nvPr/>
          </p:nvCxnSpPr>
          <p:spPr>
            <a:xfrm>
              <a:off x="931075" y="7122350"/>
              <a:ext cx="2812200" cy="0"/>
            </a:xfrm>
            <a:prstGeom prst="straightConnector1">
              <a:avLst/>
            </a:prstGeom>
            <a:noFill/>
            <a:ln cap="flat" cmpd="sng" w="19050">
              <a:solidFill>
                <a:srgbClr val="2021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7" name="Google Shape;117;p13"/>
          <p:cNvGrpSpPr/>
          <p:nvPr/>
        </p:nvGrpSpPr>
        <p:grpSpPr>
          <a:xfrm>
            <a:off x="700100" y="8625925"/>
            <a:ext cx="3043175" cy="130975"/>
            <a:chOff x="700100" y="6646075"/>
            <a:chExt cx="3043175" cy="130975"/>
          </a:xfrm>
        </p:grpSpPr>
        <p:pic>
          <p:nvPicPr>
            <p:cNvPr id="118" name="Google Shape;118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700100" y="6646075"/>
              <a:ext cx="97650" cy="976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9" name="Google Shape;119;p13"/>
            <p:cNvCxnSpPr/>
            <p:nvPr/>
          </p:nvCxnSpPr>
          <p:spPr>
            <a:xfrm>
              <a:off x="931075" y="6777050"/>
              <a:ext cx="2812200" cy="0"/>
            </a:xfrm>
            <a:prstGeom prst="straightConnector1">
              <a:avLst/>
            </a:prstGeom>
            <a:noFill/>
            <a:ln cap="flat" cmpd="sng" w="19050">
              <a:solidFill>
                <a:srgbClr val="2021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0" name="Google Shape;120;p13"/>
          <p:cNvGrpSpPr/>
          <p:nvPr/>
        </p:nvGrpSpPr>
        <p:grpSpPr>
          <a:xfrm>
            <a:off x="700100" y="8965425"/>
            <a:ext cx="3043175" cy="130975"/>
            <a:chOff x="700100" y="6991375"/>
            <a:chExt cx="3043175" cy="130975"/>
          </a:xfrm>
        </p:grpSpPr>
        <p:pic>
          <p:nvPicPr>
            <p:cNvPr id="121" name="Google Shape;121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700100" y="6991375"/>
              <a:ext cx="97650" cy="976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2" name="Google Shape;122;p13"/>
            <p:cNvCxnSpPr/>
            <p:nvPr/>
          </p:nvCxnSpPr>
          <p:spPr>
            <a:xfrm>
              <a:off x="931075" y="7122350"/>
              <a:ext cx="2812200" cy="0"/>
            </a:xfrm>
            <a:prstGeom prst="straightConnector1">
              <a:avLst/>
            </a:prstGeom>
            <a:noFill/>
            <a:ln cap="flat" cmpd="sng" w="19050">
              <a:solidFill>
                <a:srgbClr val="20213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23" name="Google Shape;123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33438" y="9190950"/>
            <a:ext cx="1013276" cy="143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402262" y="10236650"/>
            <a:ext cx="666401" cy="46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3"/>
          <p:cNvSpPr txBox="1"/>
          <p:nvPr/>
        </p:nvSpPr>
        <p:spPr>
          <a:xfrm>
            <a:off x="4571325" y="6820213"/>
            <a:ext cx="1686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Comfortaa"/>
                <a:ea typeface="Comfortaa"/>
                <a:cs typeface="Comfortaa"/>
                <a:sym typeface="Comfortaa"/>
              </a:rPr>
              <a:t>Goals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126" name="Google Shape;126;p13"/>
          <p:cNvCxnSpPr/>
          <p:nvPr/>
        </p:nvCxnSpPr>
        <p:spPr>
          <a:xfrm rot="10800000">
            <a:off x="4624500" y="2262200"/>
            <a:ext cx="24621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