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rim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4422">
          <p15:clr>
            <a:srgbClr val="A4A3A4"/>
          </p15:clr>
        </p15:guide>
        <p15:guide id="3" pos="340">
          <p15:clr>
            <a:srgbClr val="9AA0A6"/>
          </p15:clr>
        </p15:guide>
        <p15:guide id="4" orient="horz" pos="1361">
          <p15:clr>
            <a:srgbClr val="9AA0A6"/>
          </p15:clr>
        </p15:guide>
        <p15:guide id="5" orient="horz" pos="340">
          <p15:clr>
            <a:srgbClr val="9AA0A6"/>
          </p15:clr>
        </p15:guide>
        <p15:guide id="6" orient="horz" pos="1020">
          <p15:clr>
            <a:srgbClr val="9AA0A6"/>
          </p15:clr>
        </p15:guide>
        <p15:guide id="7" orient="horz" pos="6552">
          <p15:clr>
            <a:srgbClr val="9AA0A6"/>
          </p15:clr>
        </p15:guide>
        <p15:guide id="8" pos="340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422"/>
        <p:guide pos="340"/>
        <p:guide pos="1361" orient="horz"/>
        <p:guide pos="340" orient="horz"/>
        <p:guide pos="1020" orient="horz"/>
        <p:guide pos="6552" orient="horz"/>
        <p:guide pos="340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Arimo-boldItalic.fntdata"/><Relationship Id="rId9" Type="http://schemas.openxmlformats.org/officeDocument/2006/relationships/font" Target="fonts/Arim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rimo-regular.fntdata"/><Relationship Id="rId8" Type="http://schemas.openxmlformats.org/officeDocument/2006/relationships/font" Target="fonts/Arim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31651" l="0" r="49634" t="0"/>
          <a:stretch/>
        </p:blipFill>
        <p:spPr>
          <a:xfrm>
            <a:off x="3262275" y="4573575"/>
            <a:ext cx="4315798" cy="6012426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0" y="540000"/>
            <a:ext cx="7560000" cy="1080000"/>
          </a:xfrm>
          <a:prstGeom prst="rect">
            <a:avLst/>
          </a:prstGeom>
          <a:solidFill>
            <a:srgbClr val="4848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0" y="10400525"/>
            <a:ext cx="7560000" cy="291300"/>
          </a:xfrm>
          <a:prstGeom prst="rect">
            <a:avLst/>
          </a:prstGeom>
          <a:solidFill>
            <a:srgbClr val="4848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" name="Google Shape;57;p13"/>
          <p:cNvGrpSpPr/>
          <p:nvPr/>
        </p:nvGrpSpPr>
        <p:grpSpPr>
          <a:xfrm>
            <a:off x="5405625" y="0"/>
            <a:ext cx="1614300" cy="2166300"/>
            <a:chOff x="5405625" y="0"/>
            <a:chExt cx="1614300" cy="2166300"/>
          </a:xfrm>
        </p:grpSpPr>
        <p:sp>
          <p:nvSpPr>
            <p:cNvPr id="58" name="Google Shape;58;p13"/>
            <p:cNvSpPr/>
            <p:nvPr/>
          </p:nvSpPr>
          <p:spPr>
            <a:xfrm>
              <a:off x="5405625" y="0"/>
              <a:ext cx="1614300" cy="2166300"/>
            </a:xfrm>
            <a:prstGeom prst="rect">
              <a:avLst/>
            </a:prstGeom>
            <a:solidFill>
              <a:srgbClr val="6BC0A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59" name="Google Shape;59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544725" y="395542"/>
              <a:ext cx="1347350" cy="13824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0" name="Google Shape;60;p13"/>
          <p:cNvGrpSpPr/>
          <p:nvPr/>
        </p:nvGrpSpPr>
        <p:grpSpPr>
          <a:xfrm>
            <a:off x="539950" y="655800"/>
            <a:ext cx="4322425" cy="782900"/>
            <a:chOff x="539950" y="655800"/>
            <a:chExt cx="4322425" cy="782900"/>
          </a:xfrm>
        </p:grpSpPr>
        <p:sp>
          <p:nvSpPr>
            <p:cNvPr id="61" name="Google Shape;61;p13"/>
            <p:cNvSpPr txBox="1"/>
            <p:nvPr/>
          </p:nvSpPr>
          <p:spPr>
            <a:xfrm>
              <a:off x="539950" y="655800"/>
              <a:ext cx="43158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200">
                  <a:solidFill>
                    <a:schemeClr val="lt1"/>
                  </a:solidFill>
                  <a:latin typeface="Arimo"/>
                  <a:ea typeface="Arimo"/>
                  <a:cs typeface="Arimo"/>
                  <a:sym typeface="Arimo"/>
                </a:rPr>
                <a:t>Science Lab Report</a:t>
              </a:r>
              <a:endParaRPr b="1" sz="3200">
                <a:solidFill>
                  <a:schemeClr val="lt1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546574" y="1192400"/>
              <a:ext cx="43158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chemeClr val="lt1"/>
                  </a:solidFill>
                  <a:latin typeface="Arimo"/>
                  <a:ea typeface="Arimo"/>
                  <a:cs typeface="Arimo"/>
                  <a:sym typeface="Arimo"/>
                </a:rPr>
                <a:t>Prepared by Hattie Carroll</a:t>
              </a:r>
              <a:endParaRPr b="1" sz="1600">
                <a:solidFill>
                  <a:schemeClr val="lt1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sp>
        <p:nvSpPr>
          <p:cNvPr id="63" name="Google Shape;63;p13"/>
          <p:cNvSpPr txBox="1"/>
          <p:nvPr/>
        </p:nvSpPr>
        <p:spPr>
          <a:xfrm>
            <a:off x="546575" y="1805175"/>
            <a:ext cx="2686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" sz="2100">
                <a:solidFill>
                  <a:srgbClr val="484848"/>
                </a:solidFill>
                <a:latin typeface="Arimo"/>
                <a:ea typeface="Arimo"/>
                <a:cs typeface="Arimo"/>
                <a:sym typeface="Arimo"/>
              </a:rPr>
              <a:t>Project Title</a:t>
            </a:r>
            <a:endParaRPr b="1" i="1" sz="2100">
              <a:solidFill>
                <a:srgbClr val="484848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cxnSp>
        <p:nvCxnSpPr>
          <p:cNvPr id="64" name="Google Shape;64;p13"/>
          <p:cNvCxnSpPr/>
          <p:nvPr/>
        </p:nvCxnSpPr>
        <p:spPr>
          <a:xfrm>
            <a:off x="543200" y="2166175"/>
            <a:ext cx="4359000" cy="0"/>
          </a:xfrm>
          <a:prstGeom prst="straightConnector1">
            <a:avLst/>
          </a:prstGeom>
          <a:noFill/>
          <a:ln cap="flat" cmpd="sng" w="19050">
            <a:solidFill>
              <a:srgbClr val="C0BDBE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65" name="Google Shape;65;p13"/>
          <p:cNvGrpSpPr/>
          <p:nvPr/>
        </p:nvGrpSpPr>
        <p:grpSpPr>
          <a:xfrm>
            <a:off x="546575" y="2639874"/>
            <a:ext cx="6473400" cy="1778701"/>
            <a:chOff x="546575" y="2639874"/>
            <a:chExt cx="6473400" cy="1778701"/>
          </a:xfrm>
        </p:grpSpPr>
        <p:sp>
          <p:nvSpPr>
            <p:cNvPr id="66" name="Google Shape;66;p13"/>
            <p:cNvSpPr txBox="1"/>
            <p:nvPr/>
          </p:nvSpPr>
          <p:spPr>
            <a:xfrm>
              <a:off x="546575" y="2639874"/>
              <a:ext cx="26862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rgbClr val="6BC0AB"/>
                  </a:solidFill>
                  <a:latin typeface="Arimo"/>
                  <a:ea typeface="Arimo"/>
                  <a:cs typeface="Arimo"/>
                  <a:sym typeface="Arimo"/>
                </a:rPr>
                <a:t>Project Overview</a:t>
              </a:r>
              <a:endParaRPr b="1" sz="1800">
                <a:solidFill>
                  <a:srgbClr val="6BC0AB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546575" y="3126775"/>
              <a:ext cx="6473400" cy="1291800"/>
            </a:xfrm>
            <a:prstGeom prst="rect">
              <a:avLst/>
            </a:prstGeom>
            <a:noFill/>
            <a:ln cap="flat" cmpd="sng" w="19050">
              <a:solidFill>
                <a:srgbClr val="C0BD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" name="Google Shape;68;p13"/>
          <p:cNvGrpSpPr/>
          <p:nvPr/>
        </p:nvGrpSpPr>
        <p:grpSpPr>
          <a:xfrm>
            <a:off x="546575" y="4908772"/>
            <a:ext cx="6473400" cy="2046903"/>
            <a:chOff x="546575" y="2639874"/>
            <a:chExt cx="6473400" cy="2046903"/>
          </a:xfrm>
        </p:grpSpPr>
        <p:sp>
          <p:nvSpPr>
            <p:cNvPr id="69" name="Google Shape;69;p13"/>
            <p:cNvSpPr txBox="1"/>
            <p:nvPr/>
          </p:nvSpPr>
          <p:spPr>
            <a:xfrm>
              <a:off x="546575" y="2639874"/>
              <a:ext cx="26862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rgbClr val="6BC0AB"/>
                  </a:solidFill>
                  <a:latin typeface="Arimo"/>
                  <a:ea typeface="Arimo"/>
                  <a:cs typeface="Arimo"/>
                  <a:sym typeface="Arimo"/>
                </a:rPr>
                <a:t>Hypothesis</a:t>
              </a:r>
              <a:endParaRPr b="1" sz="1800">
                <a:solidFill>
                  <a:srgbClr val="6BC0AB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546575" y="3126777"/>
              <a:ext cx="6473400" cy="1560000"/>
            </a:xfrm>
            <a:prstGeom prst="rect">
              <a:avLst/>
            </a:prstGeom>
            <a:noFill/>
            <a:ln cap="flat" cmpd="sng" w="19050">
              <a:solidFill>
                <a:srgbClr val="C0BD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" name="Google Shape;71;p13"/>
          <p:cNvGrpSpPr/>
          <p:nvPr/>
        </p:nvGrpSpPr>
        <p:grpSpPr>
          <a:xfrm>
            <a:off x="546575" y="7439248"/>
            <a:ext cx="6473400" cy="2046903"/>
            <a:chOff x="546575" y="2639874"/>
            <a:chExt cx="6473400" cy="2046903"/>
          </a:xfrm>
        </p:grpSpPr>
        <p:sp>
          <p:nvSpPr>
            <p:cNvPr id="72" name="Google Shape;72;p13"/>
            <p:cNvSpPr txBox="1"/>
            <p:nvPr/>
          </p:nvSpPr>
          <p:spPr>
            <a:xfrm>
              <a:off x="546575" y="2639874"/>
              <a:ext cx="26862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rgbClr val="6BC0AB"/>
                  </a:solidFill>
                  <a:latin typeface="Arimo"/>
                  <a:ea typeface="Arimo"/>
                  <a:cs typeface="Arimo"/>
                  <a:sym typeface="Arimo"/>
                </a:rPr>
                <a:t>Initial Findings</a:t>
              </a:r>
              <a:endParaRPr b="1" sz="1800">
                <a:solidFill>
                  <a:srgbClr val="6BC0AB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546575" y="3126777"/>
              <a:ext cx="6473400" cy="1560000"/>
            </a:xfrm>
            <a:prstGeom prst="rect">
              <a:avLst/>
            </a:prstGeom>
            <a:noFill/>
            <a:ln cap="flat" cmpd="sng" w="19050">
              <a:solidFill>
                <a:srgbClr val="C0BD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4" name="Google Shape;74;p13"/>
          <p:cNvGrpSpPr/>
          <p:nvPr/>
        </p:nvGrpSpPr>
        <p:grpSpPr>
          <a:xfrm>
            <a:off x="536576" y="10009750"/>
            <a:ext cx="2030548" cy="192041"/>
            <a:chOff x="536576" y="10009750"/>
            <a:chExt cx="2030548" cy="192041"/>
          </a:xfrm>
        </p:grpSpPr>
        <p:sp>
          <p:nvSpPr>
            <p:cNvPr id="75" name="Google Shape;75;p13"/>
            <p:cNvSpPr txBox="1"/>
            <p:nvPr/>
          </p:nvSpPr>
          <p:spPr>
            <a:xfrm>
              <a:off x="536576" y="10009750"/>
              <a:ext cx="1238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484848"/>
                  </a:solidFill>
                  <a:latin typeface="Arimo"/>
                  <a:ea typeface="Arimo"/>
                  <a:cs typeface="Arimo"/>
                  <a:sym typeface="Arimo"/>
                </a:rPr>
                <a:t>Date </a:t>
              </a:r>
              <a:r>
                <a:rPr b="1" lang="ru" sz="1200">
                  <a:solidFill>
                    <a:srgbClr val="484848"/>
                  </a:solidFill>
                  <a:latin typeface="Arimo"/>
                  <a:ea typeface="Arimo"/>
                  <a:cs typeface="Arimo"/>
                  <a:sym typeface="Arimo"/>
                </a:rPr>
                <a:t>Submitted</a:t>
              </a:r>
              <a:r>
                <a:rPr b="1" lang="ru" sz="1200">
                  <a:solidFill>
                    <a:srgbClr val="484848"/>
                  </a:solidFill>
                  <a:latin typeface="Arimo"/>
                  <a:ea typeface="Arimo"/>
                  <a:cs typeface="Arimo"/>
                  <a:sym typeface="Arimo"/>
                </a:rPr>
                <a:t>:</a:t>
              </a:r>
              <a:endParaRPr b="1" sz="1200">
                <a:solidFill>
                  <a:srgbClr val="484848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cxnSp>
          <p:nvCxnSpPr>
            <p:cNvPr id="76" name="Google Shape;76;p13"/>
            <p:cNvCxnSpPr/>
            <p:nvPr/>
          </p:nvCxnSpPr>
          <p:spPr>
            <a:xfrm>
              <a:off x="1709123" y="10201791"/>
              <a:ext cx="858000" cy="0"/>
            </a:xfrm>
            <a:prstGeom prst="straightConnector1">
              <a:avLst/>
            </a:prstGeom>
            <a:noFill/>
            <a:ln cap="flat" cmpd="sng" w="19050">
              <a:solidFill>
                <a:srgbClr val="C0BDB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7" name="Google Shape;77;p13"/>
          <p:cNvGrpSpPr/>
          <p:nvPr/>
        </p:nvGrpSpPr>
        <p:grpSpPr>
          <a:xfrm>
            <a:off x="2845075" y="10009750"/>
            <a:ext cx="1828464" cy="192041"/>
            <a:chOff x="536575" y="10009750"/>
            <a:chExt cx="1828464" cy="192041"/>
          </a:xfrm>
        </p:grpSpPr>
        <p:sp>
          <p:nvSpPr>
            <p:cNvPr id="78" name="Google Shape;78;p13"/>
            <p:cNvSpPr txBox="1"/>
            <p:nvPr/>
          </p:nvSpPr>
          <p:spPr>
            <a:xfrm>
              <a:off x="536575" y="10009750"/>
              <a:ext cx="10005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484848"/>
                  </a:solidFill>
                  <a:latin typeface="Arimo"/>
                  <a:ea typeface="Arimo"/>
                  <a:cs typeface="Arimo"/>
                  <a:sym typeface="Arimo"/>
                </a:rPr>
                <a:t>Date Started:</a:t>
              </a:r>
              <a:endParaRPr b="1" sz="1200">
                <a:solidFill>
                  <a:srgbClr val="484848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cxnSp>
          <p:nvCxnSpPr>
            <p:cNvPr id="79" name="Google Shape;79;p13"/>
            <p:cNvCxnSpPr/>
            <p:nvPr/>
          </p:nvCxnSpPr>
          <p:spPr>
            <a:xfrm>
              <a:off x="1507039" y="10201791"/>
              <a:ext cx="858000" cy="0"/>
            </a:xfrm>
            <a:prstGeom prst="straightConnector1">
              <a:avLst/>
            </a:prstGeom>
            <a:noFill/>
            <a:ln cap="flat" cmpd="sng" w="19050">
              <a:solidFill>
                <a:srgbClr val="C0BDB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0" name="Google Shape;80;p13"/>
          <p:cNvGrpSpPr/>
          <p:nvPr/>
        </p:nvGrpSpPr>
        <p:grpSpPr>
          <a:xfrm>
            <a:off x="4902200" y="10009750"/>
            <a:ext cx="2116685" cy="192041"/>
            <a:chOff x="536574" y="10009750"/>
            <a:chExt cx="2116685" cy="192041"/>
          </a:xfrm>
        </p:grpSpPr>
        <p:sp>
          <p:nvSpPr>
            <p:cNvPr id="81" name="Google Shape;81;p13"/>
            <p:cNvSpPr txBox="1"/>
            <p:nvPr/>
          </p:nvSpPr>
          <p:spPr>
            <a:xfrm>
              <a:off x="536574" y="10009750"/>
              <a:ext cx="12255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484848"/>
                  </a:solidFill>
                  <a:latin typeface="Arimo"/>
                  <a:ea typeface="Arimo"/>
                  <a:cs typeface="Arimo"/>
                  <a:sym typeface="Arimo"/>
                </a:rPr>
                <a:t>Date Completed:</a:t>
              </a:r>
              <a:endParaRPr b="1" sz="1200">
                <a:solidFill>
                  <a:srgbClr val="484848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cxnSp>
          <p:nvCxnSpPr>
            <p:cNvPr id="82" name="Google Shape;82;p13"/>
            <p:cNvCxnSpPr/>
            <p:nvPr/>
          </p:nvCxnSpPr>
          <p:spPr>
            <a:xfrm>
              <a:off x="1795260" y="10201791"/>
              <a:ext cx="858000" cy="0"/>
            </a:xfrm>
            <a:prstGeom prst="straightConnector1">
              <a:avLst/>
            </a:prstGeom>
            <a:noFill/>
            <a:ln cap="flat" cmpd="sng" w="19050">
              <a:solidFill>
                <a:srgbClr val="C0BDB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