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Montserrat"/>
      <p:regular r:id="rId8"/>
      <p:bold r:id="rId9"/>
      <p:italic r:id="rId10"/>
      <p:boldItalic r:id="rId11"/>
    </p:embeddedFont>
    <p:embeddedFont>
      <p:font typeface="ABeeZee"/>
      <p:regular r:id="rId12"/>
      <p:italic r:id="rId13"/>
    </p:embeddedFont>
    <p:embeddedFont>
      <p:font typeface="Open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ABeeZee-italic.fntdata"/><Relationship Id="rId12" Type="http://schemas.openxmlformats.org/officeDocument/2006/relationships/font" Target="fonts/ABeeZe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bold.fntdata"/><Relationship Id="rId15" Type="http://schemas.openxmlformats.org/officeDocument/2006/relationships/font" Target="fonts/OpenSans-bold.fntdata"/><Relationship Id="rId14" Type="http://schemas.openxmlformats.org/officeDocument/2006/relationships/font" Target="fonts/OpenSans-regular.fntdata"/><Relationship Id="rId17" Type="http://schemas.openxmlformats.org/officeDocument/2006/relationships/font" Target="fonts/OpenSans-boldItalic.fntdata"/><Relationship Id="rId16"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0e3f5eadd_0_7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0e3f5ead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217425" y="2929875"/>
            <a:ext cx="1920900" cy="1920900"/>
          </a:xfrm>
          <a:prstGeom prst="ellipse">
            <a:avLst/>
          </a:prstGeom>
          <a:solidFill>
            <a:srgbClr val="FF7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5217425" y="2794175"/>
            <a:ext cx="2069201" cy="2081925"/>
          </a:xfrm>
          <a:prstGeom prst="rect">
            <a:avLst/>
          </a:prstGeom>
          <a:noFill/>
          <a:ln>
            <a:noFill/>
          </a:ln>
        </p:spPr>
      </p:pic>
      <p:sp>
        <p:nvSpPr>
          <p:cNvPr id="56" name="Google Shape;56;p13"/>
          <p:cNvSpPr/>
          <p:nvPr/>
        </p:nvSpPr>
        <p:spPr>
          <a:xfrm>
            <a:off x="0" y="0"/>
            <a:ext cx="7560000" cy="2552700"/>
          </a:xfrm>
          <a:prstGeom prst="rect">
            <a:avLst/>
          </a:prstGeom>
          <a:solidFill>
            <a:srgbClr val="2F1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0" y="10332000"/>
            <a:ext cx="7560000" cy="360000"/>
          </a:xfrm>
          <a:prstGeom prst="rect">
            <a:avLst/>
          </a:prstGeom>
          <a:solidFill>
            <a:srgbClr val="2F1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825600" y="7250575"/>
            <a:ext cx="1920900" cy="2154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290500" y="195275"/>
            <a:ext cx="1863692" cy="2361525"/>
          </a:xfrm>
          <a:prstGeom prst="rect">
            <a:avLst/>
          </a:prstGeom>
          <a:noFill/>
          <a:ln>
            <a:noFill/>
          </a:ln>
        </p:spPr>
      </p:pic>
      <p:pic>
        <p:nvPicPr>
          <p:cNvPr id="60" name="Google Shape;60;p13"/>
          <p:cNvPicPr preferRelativeResize="0"/>
          <p:nvPr/>
        </p:nvPicPr>
        <p:blipFill rotWithShape="1">
          <a:blip r:embed="rId5">
            <a:alphaModFix/>
          </a:blip>
          <a:srcRect b="0" l="0" r="52626" t="0"/>
          <a:stretch/>
        </p:blipFill>
        <p:spPr>
          <a:xfrm>
            <a:off x="0" y="-4100"/>
            <a:ext cx="3581399" cy="2560900"/>
          </a:xfrm>
          <a:prstGeom prst="rect">
            <a:avLst/>
          </a:prstGeom>
          <a:noFill/>
          <a:ln>
            <a:noFill/>
          </a:ln>
        </p:spPr>
      </p:pic>
      <p:sp>
        <p:nvSpPr>
          <p:cNvPr id="61" name="Google Shape;61;p13"/>
          <p:cNvSpPr txBox="1"/>
          <p:nvPr/>
        </p:nvSpPr>
        <p:spPr>
          <a:xfrm>
            <a:off x="3948863" y="7231763"/>
            <a:ext cx="3049800" cy="4773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3100">
                <a:latin typeface="Montserrat"/>
                <a:ea typeface="Montserrat"/>
                <a:cs typeface="Montserrat"/>
                <a:sym typeface="Montserrat"/>
              </a:rPr>
              <a:t>Arts and Craft</a:t>
            </a:r>
            <a:endParaRPr b="1" sz="3100">
              <a:latin typeface="Montserrat"/>
              <a:ea typeface="Montserrat"/>
              <a:cs typeface="Montserrat"/>
              <a:sym typeface="Montserrat"/>
            </a:endParaRPr>
          </a:p>
        </p:txBody>
      </p:sp>
      <p:sp>
        <p:nvSpPr>
          <p:cNvPr id="62" name="Google Shape;62;p13"/>
          <p:cNvSpPr/>
          <p:nvPr/>
        </p:nvSpPr>
        <p:spPr>
          <a:xfrm>
            <a:off x="242125" y="5140300"/>
            <a:ext cx="1274100" cy="1305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242125" y="2971800"/>
            <a:ext cx="1833600" cy="3000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13"/>
          <p:cNvGrpSpPr/>
          <p:nvPr/>
        </p:nvGrpSpPr>
        <p:grpSpPr>
          <a:xfrm>
            <a:off x="332100" y="921550"/>
            <a:ext cx="135900" cy="140400"/>
            <a:chOff x="332100" y="921550"/>
            <a:chExt cx="135900" cy="140400"/>
          </a:xfrm>
        </p:grpSpPr>
        <p:cxnSp>
          <p:nvCxnSpPr>
            <p:cNvPr id="65" name="Google Shape;65;p13"/>
            <p:cNvCxnSpPr/>
            <p:nvPr/>
          </p:nvCxnSpPr>
          <p:spPr>
            <a:xfrm>
              <a:off x="400050" y="921550"/>
              <a:ext cx="0" cy="140400"/>
            </a:xfrm>
            <a:prstGeom prst="straightConnector1">
              <a:avLst/>
            </a:prstGeom>
            <a:noFill/>
            <a:ln cap="flat" cmpd="sng" w="28575">
              <a:solidFill>
                <a:schemeClr val="lt1"/>
              </a:solidFill>
              <a:prstDash val="solid"/>
              <a:round/>
              <a:headEnd len="med" w="med" type="none"/>
              <a:tailEnd len="med" w="med" type="none"/>
            </a:ln>
          </p:spPr>
        </p:cxnSp>
        <p:cxnSp>
          <p:nvCxnSpPr>
            <p:cNvPr id="66" name="Google Shape;66;p13"/>
            <p:cNvCxnSpPr/>
            <p:nvPr/>
          </p:nvCxnSpPr>
          <p:spPr>
            <a:xfrm rot="10800000">
              <a:off x="332100" y="991750"/>
              <a:ext cx="135900" cy="0"/>
            </a:xfrm>
            <a:prstGeom prst="straightConnector1">
              <a:avLst/>
            </a:prstGeom>
            <a:noFill/>
            <a:ln cap="flat" cmpd="sng" w="28575">
              <a:solidFill>
                <a:schemeClr val="lt1"/>
              </a:solidFill>
              <a:prstDash val="solid"/>
              <a:round/>
              <a:headEnd len="med" w="med" type="none"/>
              <a:tailEnd len="med" w="med" type="none"/>
            </a:ln>
          </p:spPr>
        </p:cxnSp>
      </p:grpSp>
      <p:sp>
        <p:nvSpPr>
          <p:cNvPr id="67" name="Google Shape;67;p13"/>
          <p:cNvSpPr/>
          <p:nvPr/>
        </p:nvSpPr>
        <p:spPr>
          <a:xfrm>
            <a:off x="2305050" y="1450175"/>
            <a:ext cx="102300" cy="102300"/>
          </a:xfrm>
          <a:prstGeom prst="ellipse">
            <a:avLst/>
          </a:prstGeom>
          <a:solidFill>
            <a:srgbClr val="E2B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140500" y="1662125"/>
            <a:ext cx="164300" cy="97625"/>
          </a:xfrm>
          <a:custGeom>
            <a:rect b="b" l="l" r="r" t="t"/>
            <a:pathLst>
              <a:path extrusionOk="0" h="3905" w="6572">
                <a:moveTo>
                  <a:pt x="0" y="1238"/>
                </a:moveTo>
                <a:lnTo>
                  <a:pt x="2762" y="3905"/>
                </a:lnTo>
                <a:lnTo>
                  <a:pt x="6572" y="0"/>
                </a:lnTo>
              </a:path>
            </a:pathLst>
          </a:custGeom>
          <a:noFill/>
          <a:ln cap="flat" cmpd="sng" w="38100">
            <a:solidFill>
              <a:srgbClr val="569AFF"/>
            </a:solidFill>
            <a:prstDash val="solid"/>
            <a:round/>
            <a:headEnd len="med" w="med" type="none"/>
            <a:tailEnd len="med" w="med" type="none"/>
          </a:ln>
        </p:spPr>
      </p:sp>
      <p:sp>
        <p:nvSpPr>
          <p:cNvPr id="69" name="Google Shape;69;p13"/>
          <p:cNvSpPr/>
          <p:nvPr/>
        </p:nvSpPr>
        <p:spPr>
          <a:xfrm>
            <a:off x="2214575" y="2283650"/>
            <a:ext cx="164400" cy="1563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13"/>
          <p:cNvGrpSpPr/>
          <p:nvPr/>
        </p:nvGrpSpPr>
        <p:grpSpPr>
          <a:xfrm>
            <a:off x="2876375" y="1038200"/>
            <a:ext cx="193200" cy="192900"/>
            <a:chOff x="2876375" y="1038200"/>
            <a:chExt cx="193200" cy="192900"/>
          </a:xfrm>
        </p:grpSpPr>
        <p:sp>
          <p:nvSpPr>
            <p:cNvPr id="71" name="Google Shape;71;p13"/>
            <p:cNvSpPr/>
            <p:nvPr/>
          </p:nvSpPr>
          <p:spPr>
            <a:xfrm>
              <a:off x="2876375" y="1038200"/>
              <a:ext cx="193200" cy="1929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2936075" y="1102425"/>
              <a:ext cx="73800" cy="73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3"/>
          <p:cNvSpPr txBox="1"/>
          <p:nvPr/>
        </p:nvSpPr>
        <p:spPr>
          <a:xfrm>
            <a:off x="3681413" y="414350"/>
            <a:ext cx="13716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chemeClr val="lt1"/>
                </a:solidFill>
                <a:latin typeface="Montserrat"/>
                <a:ea typeface="Montserrat"/>
                <a:cs typeface="Montserrat"/>
                <a:sym typeface="Montserrat"/>
              </a:rPr>
              <a:t>WEEKLY</a:t>
            </a:r>
            <a:endParaRPr sz="1600">
              <a:solidFill>
                <a:schemeClr val="lt1"/>
              </a:solidFill>
              <a:latin typeface="Montserrat"/>
              <a:ea typeface="Montserrat"/>
              <a:cs typeface="Montserrat"/>
              <a:sym typeface="Montserrat"/>
            </a:endParaRPr>
          </a:p>
        </p:txBody>
      </p:sp>
      <p:sp>
        <p:nvSpPr>
          <p:cNvPr id="74" name="Google Shape;74;p13"/>
          <p:cNvSpPr txBox="1"/>
          <p:nvPr/>
        </p:nvSpPr>
        <p:spPr>
          <a:xfrm>
            <a:off x="3681425" y="677225"/>
            <a:ext cx="3581400" cy="1169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3800">
                <a:solidFill>
                  <a:srgbClr val="E2BA53"/>
                </a:solidFill>
                <a:latin typeface="Montserrat"/>
                <a:ea typeface="Montserrat"/>
                <a:cs typeface="Montserrat"/>
                <a:sym typeface="Montserrat"/>
              </a:rPr>
              <a:t>SCHOOL</a:t>
            </a:r>
            <a:endParaRPr b="1" sz="3800">
              <a:solidFill>
                <a:srgbClr val="E2BA53"/>
              </a:solidFill>
              <a:latin typeface="Montserrat"/>
              <a:ea typeface="Montserrat"/>
              <a:cs typeface="Montserrat"/>
              <a:sym typeface="Montserrat"/>
            </a:endParaRPr>
          </a:p>
          <a:p>
            <a:pPr indent="0" lvl="0" marL="0" rtl="0" algn="l">
              <a:spcBef>
                <a:spcPts val="0"/>
              </a:spcBef>
              <a:spcAft>
                <a:spcPts val="0"/>
              </a:spcAft>
              <a:buNone/>
            </a:pPr>
            <a:r>
              <a:rPr b="1" lang="ru" sz="3800">
                <a:solidFill>
                  <a:srgbClr val="E2BA53"/>
                </a:solidFill>
                <a:latin typeface="Montserrat"/>
                <a:ea typeface="Montserrat"/>
                <a:cs typeface="Montserrat"/>
                <a:sym typeface="Montserrat"/>
              </a:rPr>
              <a:t>NEWSLETTER</a:t>
            </a:r>
            <a:endParaRPr b="1" sz="3800">
              <a:solidFill>
                <a:srgbClr val="E2BA53"/>
              </a:solidFill>
              <a:latin typeface="Montserrat"/>
              <a:ea typeface="Montserrat"/>
              <a:cs typeface="Montserrat"/>
              <a:sym typeface="Montserrat"/>
            </a:endParaRPr>
          </a:p>
        </p:txBody>
      </p:sp>
      <p:sp>
        <p:nvSpPr>
          <p:cNvPr id="75" name="Google Shape;75;p13"/>
          <p:cNvSpPr txBox="1"/>
          <p:nvPr/>
        </p:nvSpPr>
        <p:spPr>
          <a:xfrm>
            <a:off x="3681441" y="1928838"/>
            <a:ext cx="3157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Open Sans"/>
                <a:ea typeface="Open Sans"/>
                <a:cs typeface="Open Sans"/>
                <a:sym typeface="Open Sans"/>
              </a:rPr>
              <a:t>May 2025 Issue №2 | Example.com</a:t>
            </a:r>
            <a:endParaRPr sz="1200">
              <a:solidFill>
                <a:schemeClr val="lt1"/>
              </a:solidFill>
              <a:latin typeface="Open Sans"/>
              <a:ea typeface="Open Sans"/>
              <a:cs typeface="Open Sans"/>
              <a:sym typeface="Open Sans"/>
            </a:endParaRPr>
          </a:p>
        </p:txBody>
      </p:sp>
      <p:pic>
        <p:nvPicPr>
          <p:cNvPr id="76" name="Google Shape;76;p13"/>
          <p:cNvPicPr preferRelativeResize="0"/>
          <p:nvPr/>
        </p:nvPicPr>
        <p:blipFill>
          <a:blip r:embed="rId6">
            <a:alphaModFix/>
          </a:blip>
          <a:stretch>
            <a:fillRect/>
          </a:stretch>
        </p:blipFill>
        <p:spPr>
          <a:xfrm>
            <a:off x="1744675" y="195275"/>
            <a:ext cx="969950" cy="597550"/>
          </a:xfrm>
          <a:prstGeom prst="rect">
            <a:avLst/>
          </a:prstGeom>
          <a:noFill/>
          <a:ln>
            <a:noFill/>
          </a:ln>
        </p:spPr>
      </p:pic>
      <p:sp>
        <p:nvSpPr>
          <p:cNvPr id="77" name="Google Shape;77;p13"/>
          <p:cNvSpPr txBox="1"/>
          <p:nvPr/>
        </p:nvSpPr>
        <p:spPr>
          <a:xfrm>
            <a:off x="340950" y="2953688"/>
            <a:ext cx="4764600" cy="1169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800">
                <a:latin typeface="Montserrat"/>
                <a:ea typeface="Montserrat"/>
                <a:cs typeface="Montserrat"/>
                <a:sym typeface="Montserrat"/>
              </a:rPr>
              <a:t>Upcoming School</a:t>
            </a:r>
            <a:endParaRPr b="1" sz="3800">
              <a:latin typeface="Montserrat"/>
              <a:ea typeface="Montserrat"/>
              <a:cs typeface="Montserrat"/>
              <a:sym typeface="Montserrat"/>
            </a:endParaRPr>
          </a:p>
          <a:p>
            <a:pPr indent="0" lvl="0" marL="0" rtl="0" algn="l">
              <a:spcBef>
                <a:spcPts val="0"/>
              </a:spcBef>
              <a:spcAft>
                <a:spcPts val="0"/>
              </a:spcAft>
              <a:buNone/>
            </a:pPr>
            <a:r>
              <a:rPr b="1" lang="ru" sz="3800">
                <a:latin typeface="Montserrat"/>
                <a:ea typeface="Montserrat"/>
                <a:cs typeface="Montserrat"/>
                <a:sym typeface="Montserrat"/>
              </a:rPr>
              <a:t>Activities</a:t>
            </a:r>
            <a:endParaRPr b="1" sz="3800">
              <a:latin typeface="Montserrat"/>
              <a:ea typeface="Montserrat"/>
              <a:cs typeface="Montserrat"/>
              <a:sym typeface="Montserrat"/>
            </a:endParaRPr>
          </a:p>
        </p:txBody>
      </p:sp>
      <p:sp>
        <p:nvSpPr>
          <p:cNvPr id="78" name="Google Shape;78;p13"/>
          <p:cNvSpPr txBox="1"/>
          <p:nvPr/>
        </p:nvSpPr>
        <p:spPr>
          <a:xfrm>
            <a:off x="340950" y="4406263"/>
            <a:ext cx="4764600" cy="495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ABeeZee"/>
                <a:ea typeface="ABeeZee"/>
                <a:cs typeface="ABeeZee"/>
                <a:sym typeface="ABeeZee"/>
              </a:rPr>
              <a:t>Maecenas rhoncus mi sit amet ipsum pretium fringilla. Quisque et diam sollicitudin, tempus nibh.</a:t>
            </a:r>
            <a:endParaRPr>
              <a:latin typeface="ABeeZee"/>
              <a:ea typeface="ABeeZee"/>
              <a:cs typeface="ABeeZee"/>
              <a:sym typeface="ABeeZee"/>
            </a:endParaRPr>
          </a:p>
        </p:txBody>
      </p:sp>
      <p:sp>
        <p:nvSpPr>
          <p:cNvPr id="79" name="Google Shape;79;p13"/>
          <p:cNvSpPr/>
          <p:nvPr/>
        </p:nvSpPr>
        <p:spPr>
          <a:xfrm>
            <a:off x="6962788" y="2953700"/>
            <a:ext cx="193200" cy="183600"/>
          </a:xfrm>
          <a:prstGeom prst="star5">
            <a:avLst>
              <a:gd fmla="val 19098" name="adj"/>
              <a:gd fmla="val 105146" name="hf"/>
              <a:gd fmla="val 110557" name="vf"/>
            </a:avLst>
          </a:prstGeom>
          <a:solidFill>
            <a:srgbClr val="2F1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5368388" y="2838283"/>
            <a:ext cx="156300" cy="156300"/>
          </a:xfrm>
          <a:prstGeom prst="ellipse">
            <a:avLst/>
          </a:prstGeom>
          <a:solidFill>
            <a:srgbClr val="FF7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13"/>
          <p:cNvGrpSpPr/>
          <p:nvPr/>
        </p:nvGrpSpPr>
        <p:grpSpPr>
          <a:xfrm>
            <a:off x="5024225" y="4445225"/>
            <a:ext cx="193200" cy="192900"/>
            <a:chOff x="2876375" y="1038200"/>
            <a:chExt cx="193200" cy="192900"/>
          </a:xfrm>
        </p:grpSpPr>
        <p:sp>
          <p:nvSpPr>
            <p:cNvPr id="82" name="Google Shape;82;p13"/>
            <p:cNvSpPr/>
            <p:nvPr/>
          </p:nvSpPr>
          <p:spPr>
            <a:xfrm>
              <a:off x="2876375" y="1038200"/>
              <a:ext cx="193200" cy="192900"/>
            </a:xfrm>
            <a:prstGeom prst="ellipse">
              <a:avLst/>
            </a:prstGeom>
            <a:noFill/>
            <a:ln cap="flat" cmpd="sng" w="19050">
              <a:solidFill>
                <a:srgbClr val="E2BA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2936075" y="1102425"/>
              <a:ext cx="73800" cy="73800"/>
            </a:xfrm>
            <a:prstGeom prst="ellipse">
              <a:avLst/>
            </a:prstGeom>
            <a:solidFill>
              <a:srgbClr val="E2B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3"/>
          <p:cNvGrpSpPr/>
          <p:nvPr/>
        </p:nvGrpSpPr>
        <p:grpSpPr>
          <a:xfrm>
            <a:off x="4852725" y="3671175"/>
            <a:ext cx="135900" cy="140400"/>
            <a:chOff x="332100" y="921550"/>
            <a:chExt cx="135900" cy="140400"/>
          </a:xfrm>
        </p:grpSpPr>
        <p:cxnSp>
          <p:nvCxnSpPr>
            <p:cNvPr id="85" name="Google Shape;85;p13"/>
            <p:cNvCxnSpPr/>
            <p:nvPr/>
          </p:nvCxnSpPr>
          <p:spPr>
            <a:xfrm>
              <a:off x="400050" y="921550"/>
              <a:ext cx="0" cy="140400"/>
            </a:xfrm>
            <a:prstGeom prst="straightConnector1">
              <a:avLst/>
            </a:prstGeom>
            <a:noFill/>
            <a:ln cap="flat" cmpd="sng" w="28575">
              <a:solidFill>
                <a:srgbClr val="569AFF"/>
              </a:solidFill>
              <a:prstDash val="solid"/>
              <a:round/>
              <a:headEnd len="med" w="med" type="none"/>
              <a:tailEnd len="med" w="med" type="none"/>
            </a:ln>
          </p:spPr>
        </p:cxnSp>
        <p:cxnSp>
          <p:nvCxnSpPr>
            <p:cNvPr id="86" name="Google Shape;86;p13"/>
            <p:cNvCxnSpPr/>
            <p:nvPr/>
          </p:nvCxnSpPr>
          <p:spPr>
            <a:xfrm rot="10800000">
              <a:off x="332100" y="991750"/>
              <a:ext cx="135900" cy="0"/>
            </a:xfrm>
            <a:prstGeom prst="straightConnector1">
              <a:avLst/>
            </a:prstGeom>
            <a:noFill/>
            <a:ln cap="flat" cmpd="sng" w="28575">
              <a:solidFill>
                <a:srgbClr val="569AFF"/>
              </a:solidFill>
              <a:prstDash val="solid"/>
              <a:round/>
              <a:headEnd len="med" w="med" type="none"/>
              <a:tailEnd len="med" w="med" type="none"/>
            </a:ln>
          </p:spPr>
        </p:cxnSp>
      </p:grpSp>
      <p:grpSp>
        <p:nvGrpSpPr>
          <p:cNvPr id="87" name="Google Shape;87;p13"/>
          <p:cNvGrpSpPr/>
          <p:nvPr/>
        </p:nvGrpSpPr>
        <p:grpSpPr>
          <a:xfrm>
            <a:off x="6962800" y="4876100"/>
            <a:ext cx="135900" cy="140400"/>
            <a:chOff x="332100" y="921550"/>
            <a:chExt cx="135900" cy="140400"/>
          </a:xfrm>
        </p:grpSpPr>
        <p:cxnSp>
          <p:nvCxnSpPr>
            <p:cNvPr id="88" name="Google Shape;88;p13"/>
            <p:cNvCxnSpPr/>
            <p:nvPr/>
          </p:nvCxnSpPr>
          <p:spPr>
            <a:xfrm>
              <a:off x="400050" y="921550"/>
              <a:ext cx="0" cy="140400"/>
            </a:xfrm>
            <a:prstGeom prst="straightConnector1">
              <a:avLst/>
            </a:prstGeom>
            <a:noFill/>
            <a:ln cap="flat" cmpd="sng" w="28575">
              <a:solidFill>
                <a:srgbClr val="2F1E51"/>
              </a:solidFill>
              <a:prstDash val="solid"/>
              <a:round/>
              <a:headEnd len="med" w="med" type="none"/>
              <a:tailEnd len="med" w="med" type="none"/>
            </a:ln>
          </p:spPr>
        </p:cxnSp>
        <p:cxnSp>
          <p:nvCxnSpPr>
            <p:cNvPr id="89" name="Google Shape;89;p13"/>
            <p:cNvCxnSpPr/>
            <p:nvPr/>
          </p:nvCxnSpPr>
          <p:spPr>
            <a:xfrm rot="10800000">
              <a:off x="332100" y="991750"/>
              <a:ext cx="135900" cy="0"/>
            </a:xfrm>
            <a:prstGeom prst="straightConnector1">
              <a:avLst/>
            </a:prstGeom>
            <a:noFill/>
            <a:ln cap="flat" cmpd="sng" w="28575">
              <a:solidFill>
                <a:srgbClr val="2F1E51"/>
              </a:solidFill>
              <a:prstDash val="solid"/>
              <a:round/>
              <a:headEnd len="med" w="med" type="none"/>
              <a:tailEnd len="med" w="med" type="none"/>
            </a:ln>
          </p:spPr>
        </p:cxnSp>
      </p:grpSp>
      <p:sp>
        <p:nvSpPr>
          <p:cNvPr id="90" name="Google Shape;90;p13"/>
          <p:cNvSpPr txBox="1"/>
          <p:nvPr/>
        </p:nvSpPr>
        <p:spPr>
          <a:xfrm>
            <a:off x="340950" y="5558825"/>
            <a:ext cx="2187900" cy="1336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ABeeZee"/>
                <a:ea typeface="ABeeZee"/>
                <a:cs typeface="ABeeZee"/>
                <a:sym typeface="ABeeZee"/>
              </a:rPr>
              <a:t>Curabitur a laoreet enim, dictum consectetur diam. Mauris sit amet pharetra leo, quis accumsan est ullamcorper tempus.</a:t>
            </a:r>
            <a:endParaRPr>
              <a:latin typeface="ABeeZee"/>
              <a:ea typeface="ABeeZee"/>
              <a:cs typeface="ABeeZee"/>
              <a:sym typeface="ABeeZee"/>
            </a:endParaRPr>
          </a:p>
        </p:txBody>
      </p:sp>
      <p:sp>
        <p:nvSpPr>
          <p:cNvPr id="91" name="Google Shape;91;p13"/>
          <p:cNvSpPr txBox="1"/>
          <p:nvPr/>
        </p:nvSpPr>
        <p:spPr>
          <a:xfrm>
            <a:off x="340950" y="5135775"/>
            <a:ext cx="2187900" cy="2463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1600">
                <a:latin typeface="Montserrat"/>
                <a:ea typeface="Montserrat"/>
                <a:cs typeface="Montserrat"/>
                <a:sym typeface="Montserrat"/>
              </a:rPr>
              <a:t>Sed dignissim leo</a:t>
            </a:r>
            <a:endParaRPr b="1" sz="1600">
              <a:latin typeface="Montserrat"/>
              <a:ea typeface="Montserrat"/>
              <a:cs typeface="Montserrat"/>
              <a:sym typeface="Montserrat"/>
            </a:endParaRPr>
          </a:p>
        </p:txBody>
      </p:sp>
      <p:sp>
        <p:nvSpPr>
          <p:cNvPr id="92" name="Google Shape;92;p13"/>
          <p:cNvSpPr/>
          <p:nvPr/>
        </p:nvSpPr>
        <p:spPr>
          <a:xfrm>
            <a:off x="2636625" y="5140300"/>
            <a:ext cx="1274100" cy="1305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2735450" y="5558825"/>
            <a:ext cx="2187900" cy="1336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ABeeZee"/>
                <a:ea typeface="ABeeZee"/>
                <a:cs typeface="ABeeZee"/>
                <a:sym typeface="ABeeZee"/>
              </a:rPr>
              <a:t>Nulla pharetra, tortor a interdum scelerisque, metus mi mollis mi, in fermentum turpis sapien quis lorem morbi.</a:t>
            </a:r>
            <a:endParaRPr>
              <a:latin typeface="ABeeZee"/>
              <a:ea typeface="ABeeZee"/>
              <a:cs typeface="ABeeZee"/>
              <a:sym typeface="ABeeZee"/>
            </a:endParaRPr>
          </a:p>
        </p:txBody>
      </p:sp>
      <p:sp>
        <p:nvSpPr>
          <p:cNvPr id="94" name="Google Shape;94;p13"/>
          <p:cNvSpPr txBox="1"/>
          <p:nvPr/>
        </p:nvSpPr>
        <p:spPr>
          <a:xfrm>
            <a:off x="2735450" y="5135775"/>
            <a:ext cx="2187900" cy="2463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1600">
                <a:latin typeface="Montserrat"/>
                <a:ea typeface="Montserrat"/>
                <a:cs typeface="Montserrat"/>
                <a:sym typeface="Montserrat"/>
              </a:rPr>
              <a:t>Phasellus porta</a:t>
            </a:r>
            <a:endParaRPr b="1" sz="1600">
              <a:latin typeface="Montserrat"/>
              <a:ea typeface="Montserrat"/>
              <a:cs typeface="Montserrat"/>
              <a:sym typeface="Montserrat"/>
            </a:endParaRPr>
          </a:p>
        </p:txBody>
      </p:sp>
      <p:sp>
        <p:nvSpPr>
          <p:cNvPr id="95" name="Google Shape;95;p13"/>
          <p:cNvSpPr/>
          <p:nvPr/>
        </p:nvSpPr>
        <p:spPr>
          <a:xfrm>
            <a:off x="5031125" y="5140300"/>
            <a:ext cx="1274100" cy="1305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5129950" y="5558825"/>
            <a:ext cx="2187900" cy="1336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ABeeZee"/>
                <a:ea typeface="ABeeZee"/>
                <a:cs typeface="ABeeZee"/>
                <a:sym typeface="ABeeZee"/>
              </a:rPr>
              <a:t>Pellentesque sit amet dictum risus. Donec egestas, odio sit amet facilisis sollicitudin, est mi iaculis ante.</a:t>
            </a:r>
            <a:endParaRPr>
              <a:latin typeface="ABeeZee"/>
              <a:ea typeface="ABeeZee"/>
              <a:cs typeface="ABeeZee"/>
              <a:sym typeface="ABeeZee"/>
            </a:endParaRPr>
          </a:p>
        </p:txBody>
      </p:sp>
      <p:sp>
        <p:nvSpPr>
          <p:cNvPr id="97" name="Google Shape;97;p13"/>
          <p:cNvSpPr txBox="1"/>
          <p:nvPr/>
        </p:nvSpPr>
        <p:spPr>
          <a:xfrm>
            <a:off x="5129950" y="5135775"/>
            <a:ext cx="2187900" cy="2463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1600">
                <a:latin typeface="Montserrat"/>
                <a:ea typeface="Montserrat"/>
                <a:cs typeface="Montserrat"/>
                <a:sym typeface="Montserrat"/>
              </a:rPr>
              <a:t>Vel scelerisque</a:t>
            </a:r>
            <a:endParaRPr b="1" sz="1600">
              <a:latin typeface="Montserrat"/>
              <a:ea typeface="Montserrat"/>
              <a:cs typeface="Montserrat"/>
              <a:sym typeface="Montserrat"/>
            </a:endParaRPr>
          </a:p>
        </p:txBody>
      </p:sp>
      <p:sp>
        <p:nvSpPr>
          <p:cNvPr id="98" name="Google Shape;98;p13"/>
          <p:cNvSpPr txBox="1"/>
          <p:nvPr/>
        </p:nvSpPr>
        <p:spPr>
          <a:xfrm>
            <a:off x="359991" y="10444563"/>
            <a:ext cx="3157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May 2025 Issue №2 | Example.com</a:t>
            </a:r>
            <a:endParaRPr sz="1000">
              <a:solidFill>
                <a:schemeClr val="lt1"/>
              </a:solidFill>
              <a:latin typeface="Open Sans"/>
              <a:ea typeface="Open Sans"/>
              <a:cs typeface="Open Sans"/>
              <a:sym typeface="Open Sans"/>
            </a:endParaRPr>
          </a:p>
        </p:txBody>
      </p:sp>
      <p:sp>
        <p:nvSpPr>
          <p:cNvPr id="99" name="Google Shape;99;p13"/>
          <p:cNvSpPr txBox="1"/>
          <p:nvPr/>
        </p:nvSpPr>
        <p:spPr>
          <a:xfrm>
            <a:off x="6386519" y="10444575"/>
            <a:ext cx="8325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Page 1</a:t>
            </a:r>
            <a:endParaRPr sz="1000">
              <a:solidFill>
                <a:schemeClr val="lt1"/>
              </a:solidFill>
              <a:latin typeface="Open Sans"/>
              <a:ea typeface="Open Sans"/>
              <a:cs typeface="Open Sans"/>
              <a:sym typeface="Open Sans"/>
            </a:endParaRPr>
          </a:p>
        </p:txBody>
      </p:sp>
      <p:pic>
        <p:nvPicPr>
          <p:cNvPr id="100" name="Google Shape;100;p13"/>
          <p:cNvPicPr preferRelativeResize="0"/>
          <p:nvPr/>
        </p:nvPicPr>
        <p:blipFill rotWithShape="1">
          <a:blip r:embed="rId7">
            <a:alphaModFix/>
          </a:blip>
          <a:srcRect b="0" l="16275" r="0" t="0"/>
          <a:stretch/>
        </p:blipFill>
        <p:spPr>
          <a:xfrm flipH="1">
            <a:off x="360125" y="7246050"/>
            <a:ext cx="3321300" cy="2644800"/>
          </a:xfrm>
          <a:prstGeom prst="roundRect">
            <a:avLst>
              <a:gd fmla="val 7665" name="adj"/>
            </a:avLst>
          </a:prstGeom>
          <a:noFill/>
          <a:ln>
            <a:noFill/>
          </a:ln>
        </p:spPr>
      </p:pic>
      <p:sp>
        <p:nvSpPr>
          <p:cNvPr id="101" name="Google Shape;101;p13"/>
          <p:cNvSpPr txBox="1"/>
          <p:nvPr/>
        </p:nvSpPr>
        <p:spPr>
          <a:xfrm>
            <a:off x="3944100" y="7688150"/>
            <a:ext cx="2437500" cy="215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Montserrat"/>
                <a:ea typeface="Montserrat"/>
                <a:cs typeface="Montserrat"/>
                <a:sym typeface="Montserrat"/>
              </a:rPr>
              <a:t>Phasellus egestas massa</a:t>
            </a:r>
            <a:endParaRPr>
              <a:latin typeface="Montserrat"/>
              <a:ea typeface="Montserrat"/>
              <a:cs typeface="Montserrat"/>
              <a:sym typeface="Montserrat"/>
            </a:endParaRPr>
          </a:p>
        </p:txBody>
      </p:sp>
      <p:sp>
        <p:nvSpPr>
          <p:cNvPr id="102" name="Google Shape;102;p13"/>
          <p:cNvSpPr txBox="1"/>
          <p:nvPr/>
        </p:nvSpPr>
        <p:spPr>
          <a:xfrm>
            <a:off x="3944100" y="8070775"/>
            <a:ext cx="3255900" cy="18963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a:latin typeface="ABeeZee"/>
                <a:ea typeface="ABeeZee"/>
                <a:cs typeface="ABeeZee"/>
                <a:sym typeface="ABeeZee"/>
              </a:rPr>
              <a:t>Pellentesque suscipit lacus mauris, ut faucibus turpis placerat nec. Nullam efficitur eleifend purus, non venenatis nisl. Quisque ut justo consequat, volutpat dolor ut, commodo turpis. Morbi ipsum dolor, ultrices eget. Sed volutpat ex eget mauris tempor.</a:t>
            </a:r>
            <a:endParaRPr>
              <a:latin typeface="ABeeZee"/>
              <a:ea typeface="ABeeZee"/>
              <a:cs typeface="ABeeZee"/>
              <a:sym typeface="ABeeZe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p:nvPr/>
        </p:nvSpPr>
        <p:spPr>
          <a:xfrm>
            <a:off x="5009500" y="7697700"/>
            <a:ext cx="2174100" cy="2174100"/>
          </a:xfrm>
          <a:prstGeom prst="ellipse">
            <a:avLst/>
          </a:prstGeom>
          <a:solidFill>
            <a:srgbClr val="569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0" y="4448300"/>
            <a:ext cx="7560000" cy="2174100"/>
          </a:xfrm>
          <a:prstGeom prst="rect">
            <a:avLst/>
          </a:prstGeom>
          <a:solidFill>
            <a:srgbClr val="2F1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3955550" y="4805375"/>
            <a:ext cx="579900" cy="579900"/>
          </a:xfrm>
          <a:prstGeom prst="roundRect">
            <a:avLst>
              <a:gd fmla="val 16667" name="adj"/>
            </a:avLst>
          </a:prstGeom>
          <a:solidFill>
            <a:srgbClr val="462C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366725" y="4805375"/>
            <a:ext cx="579900" cy="579900"/>
          </a:xfrm>
          <a:prstGeom prst="roundRect">
            <a:avLst>
              <a:gd fmla="val 16667" name="adj"/>
            </a:avLst>
          </a:prstGeom>
          <a:solidFill>
            <a:srgbClr val="462C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0" y="10332000"/>
            <a:ext cx="7560000" cy="360000"/>
          </a:xfrm>
          <a:prstGeom prst="rect">
            <a:avLst/>
          </a:prstGeom>
          <a:solidFill>
            <a:srgbClr val="2F1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204800" y="7050550"/>
            <a:ext cx="1920900" cy="2154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txBox="1"/>
          <p:nvPr/>
        </p:nvSpPr>
        <p:spPr>
          <a:xfrm>
            <a:off x="328080" y="7031750"/>
            <a:ext cx="4329600" cy="954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ru" sz="3100">
                <a:latin typeface="Montserrat"/>
                <a:ea typeface="Montserrat"/>
                <a:cs typeface="Montserrat"/>
                <a:sym typeface="Montserrat"/>
              </a:rPr>
              <a:t>How to Be a Friend</a:t>
            </a:r>
            <a:endParaRPr b="1" sz="3100">
              <a:latin typeface="Montserrat"/>
              <a:ea typeface="Montserrat"/>
              <a:cs typeface="Montserrat"/>
              <a:sym typeface="Montserrat"/>
            </a:endParaRPr>
          </a:p>
          <a:p>
            <a:pPr indent="0" lvl="0" marL="0" rtl="0" algn="l">
              <a:lnSpc>
                <a:spcPct val="100000"/>
              </a:lnSpc>
              <a:spcBef>
                <a:spcPts val="0"/>
              </a:spcBef>
              <a:spcAft>
                <a:spcPts val="0"/>
              </a:spcAft>
              <a:buNone/>
            </a:pPr>
            <a:r>
              <a:rPr b="1" lang="ru" sz="3100">
                <a:latin typeface="Montserrat"/>
                <a:ea typeface="Montserrat"/>
                <a:cs typeface="Montserrat"/>
                <a:sym typeface="Montserrat"/>
              </a:rPr>
              <a:t>to Students</a:t>
            </a:r>
            <a:endParaRPr b="1" sz="3100">
              <a:latin typeface="Montserrat"/>
              <a:ea typeface="Montserrat"/>
              <a:cs typeface="Montserrat"/>
              <a:sym typeface="Montserrat"/>
            </a:endParaRPr>
          </a:p>
        </p:txBody>
      </p:sp>
      <p:sp>
        <p:nvSpPr>
          <p:cNvPr id="114" name="Google Shape;114;p14"/>
          <p:cNvSpPr/>
          <p:nvPr/>
        </p:nvSpPr>
        <p:spPr>
          <a:xfrm>
            <a:off x="3838575" y="359050"/>
            <a:ext cx="1941900" cy="183600"/>
          </a:xfrm>
          <a:prstGeom prst="roundRect">
            <a:avLst>
              <a:gd fmla="val 50000" name="adj"/>
            </a:avLst>
          </a:prstGeom>
          <a:solidFill>
            <a:srgbClr val="F1D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txBox="1"/>
          <p:nvPr/>
        </p:nvSpPr>
        <p:spPr>
          <a:xfrm>
            <a:off x="3939300" y="321900"/>
            <a:ext cx="32559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800">
                <a:latin typeface="Montserrat"/>
                <a:ea typeface="Montserrat"/>
                <a:cs typeface="Montserrat"/>
                <a:sym typeface="Montserrat"/>
              </a:rPr>
              <a:t>Make Reading</a:t>
            </a:r>
            <a:endParaRPr b="1" sz="2800">
              <a:latin typeface="Montserrat"/>
              <a:ea typeface="Montserrat"/>
              <a:cs typeface="Montserrat"/>
              <a:sym typeface="Montserrat"/>
            </a:endParaRPr>
          </a:p>
          <a:p>
            <a:pPr indent="0" lvl="0" marL="0" rtl="0" algn="l">
              <a:spcBef>
                <a:spcPts val="0"/>
              </a:spcBef>
              <a:spcAft>
                <a:spcPts val="0"/>
              </a:spcAft>
              <a:buNone/>
            </a:pPr>
            <a:r>
              <a:rPr b="1" lang="ru" sz="2800">
                <a:latin typeface="Montserrat"/>
                <a:ea typeface="Montserrat"/>
                <a:cs typeface="Montserrat"/>
                <a:sym typeface="Montserrat"/>
              </a:rPr>
              <a:t>a Habit</a:t>
            </a:r>
            <a:endParaRPr b="1" sz="2800">
              <a:latin typeface="Montserrat"/>
              <a:ea typeface="Montserrat"/>
              <a:cs typeface="Montserrat"/>
              <a:sym typeface="Montserrat"/>
            </a:endParaRPr>
          </a:p>
        </p:txBody>
      </p:sp>
      <p:sp>
        <p:nvSpPr>
          <p:cNvPr id="116" name="Google Shape;116;p14"/>
          <p:cNvSpPr txBox="1"/>
          <p:nvPr/>
        </p:nvSpPr>
        <p:spPr>
          <a:xfrm>
            <a:off x="3944054" y="1307750"/>
            <a:ext cx="3255900" cy="27369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a:latin typeface="ABeeZee"/>
                <a:ea typeface="ABeeZee"/>
                <a:cs typeface="ABeeZee"/>
                <a:sym typeface="ABeeZee"/>
              </a:rPr>
              <a:t>In suscipit, ligula quis maximus laoreet, nunc sem tincidunt elit, sit amet porttitor eros elit ut elit. Nam sed diam leo. Cras et purus porttitor, tristique ligula ut, tristique nisl.</a:t>
            </a:r>
            <a:endParaRPr>
              <a:latin typeface="ABeeZee"/>
              <a:ea typeface="ABeeZee"/>
              <a:cs typeface="ABeeZee"/>
              <a:sym typeface="ABeeZee"/>
            </a:endParaRPr>
          </a:p>
          <a:p>
            <a:pPr indent="0" lvl="0" marL="0" rtl="0" algn="just">
              <a:lnSpc>
                <a:spcPct val="130000"/>
              </a:lnSpc>
              <a:spcBef>
                <a:spcPts val="0"/>
              </a:spcBef>
              <a:spcAft>
                <a:spcPts val="0"/>
              </a:spcAft>
              <a:buNone/>
            </a:pPr>
            <a:r>
              <a:rPr lang="ru">
                <a:latin typeface="ABeeZee"/>
                <a:ea typeface="ABeeZee"/>
                <a:cs typeface="ABeeZee"/>
                <a:sym typeface="ABeeZee"/>
              </a:rPr>
              <a:t>Donec vestibulum, velit at consequat tristique, ex enim rhoncus ipsum, at pharetra massa lacus a magna. Aenean sed porttitor augue, nec mattis sem.</a:t>
            </a:r>
            <a:endParaRPr>
              <a:latin typeface="ABeeZee"/>
              <a:ea typeface="ABeeZee"/>
              <a:cs typeface="ABeeZee"/>
              <a:sym typeface="ABeeZee"/>
            </a:endParaRPr>
          </a:p>
        </p:txBody>
      </p:sp>
      <p:sp>
        <p:nvSpPr>
          <p:cNvPr id="117" name="Google Shape;117;p14"/>
          <p:cNvSpPr/>
          <p:nvPr/>
        </p:nvSpPr>
        <p:spPr>
          <a:xfrm>
            <a:off x="6772288" y="7611425"/>
            <a:ext cx="193200" cy="183600"/>
          </a:xfrm>
          <a:prstGeom prst="star5">
            <a:avLst>
              <a:gd fmla="val 19098" name="adj"/>
              <a:gd fmla="val 105146" name="hf"/>
              <a:gd fmla="val 110557" name="vf"/>
            </a:avLst>
          </a:prstGeom>
          <a:solidFill>
            <a:srgbClr val="569A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5009488" y="7848433"/>
            <a:ext cx="156300" cy="156300"/>
          </a:xfrm>
          <a:prstGeom prst="ellipse">
            <a:avLst/>
          </a:prstGeom>
          <a:solidFill>
            <a:srgbClr val="FF7F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4"/>
          <p:cNvGrpSpPr/>
          <p:nvPr/>
        </p:nvGrpSpPr>
        <p:grpSpPr>
          <a:xfrm>
            <a:off x="5000650" y="9731400"/>
            <a:ext cx="135900" cy="140400"/>
            <a:chOff x="332100" y="921550"/>
            <a:chExt cx="135900" cy="140400"/>
          </a:xfrm>
        </p:grpSpPr>
        <p:cxnSp>
          <p:nvCxnSpPr>
            <p:cNvPr id="120" name="Google Shape;120;p14"/>
            <p:cNvCxnSpPr/>
            <p:nvPr/>
          </p:nvCxnSpPr>
          <p:spPr>
            <a:xfrm>
              <a:off x="400050" y="921550"/>
              <a:ext cx="0" cy="140400"/>
            </a:xfrm>
            <a:prstGeom prst="straightConnector1">
              <a:avLst/>
            </a:prstGeom>
            <a:noFill/>
            <a:ln cap="flat" cmpd="sng" w="28575">
              <a:solidFill>
                <a:srgbClr val="2F1E51"/>
              </a:solidFill>
              <a:prstDash val="solid"/>
              <a:round/>
              <a:headEnd len="med" w="med" type="none"/>
              <a:tailEnd len="med" w="med" type="none"/>
            </a:ln>
          </p:spPr>
        </p:cxnSp>
        <p:cxnSp>
          <p:nvCxnSpPr>
            <p:cNvPr id="121" name="Google Shape;121;p14"/>
            <p:cNvCxnSpPr/>
            <p:nvPr/>
          </p:nvCxnSpPr>
          <p:spPr>
            <a:xfrm rot="10800000">
              <a:off x="332100" y="991750"/>
              <a:ext cx="135900" cy="0"/>
            </a:xfrm>
            <a:prstGeom prst="straightConnector1">
              <a:avLst/>
            </a:prstGeom>
            <a:noFill/>
            <a:ln cap="flat" cmpd="sng" w="28575">
              <a:solidFill>
                <a:srgbClr val="2F1E51"/>
              </a:solidFill>
              <a:prstDash val="solid"/>
              <a:round/>
              <a:headEnd len="med" w="med" type="none"/>
              <a:tailEnd len="med" w="med" type="none"/>
            </a:ln>
          </p:spPr>
        </p:cxnSp>
      </p:grpSp>
      <p:sp>
        <p:nvSpPr>
          <p:cNvPr id="122" name="Google Shape;122;p14"/>
          <p:cNvSpPr txBox="1"/>
          <p:nvPr/>
        </p:nvSpPr>
        <p:spPr>
          <a:xfrm>
            <a:off x="359991" y="10444563"/>
            <a:ext cx="3157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May 2025 Issue №2 | Example.com</a:t>
            </a:r>
            <a:endParaRPr sz="1000">
              <a:solidFill>
                <a:schemeClr val="lt1"/>
              </a:solidFill>
              <a:latin typeface="Open Sans"/>
              <a:ea typeface="Open Sans"/>
              <a:cs typeface="Open Sans"/>
              <a:sym typeface="Open Sans"/>
            </a:endParaRPr>
          </a:p>
        </p:txBody>
      </p:sp>
      <p:sp>
        <p:nvSpPr>
          <p:cNvPr id="123" name="Google Shape;123;p14"/>
          <p:cNvSpPr txBox="1"/>
          <p:nvPr/>
        </p:nvSpPr>
        <p:spPr>
          <a:xfrm>
            <a:off x="6386519" y="10444575"/>
            <a:ext cx="8325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Page 2</a:t>
            </a:r>
            <a:endParaRPr sz="1000">
              <a:solidFill>
                <a:schemeClr val="lt1"/>
              </a:solidFill>
              <a:latin typeface="Open Sans"/>
              <a:ea typeface="Open Sans"/>
              <a:cs typeface="Open Sans"/>
              <a:sym typeface="Open Sans"/>
            </a:endParaRPr>
          </a:p>
        </p:txBody>
      </p:sp>
      <p:sp>
        <p:nvSpPr>
          <p:cNvPr id="124" name="Google Shape;124;p14"/>
          <p:cNvSpPr txBox="1"/>
          <p:nvPr/>
        </p:nvSpPr>
        <p:spPr>
          <a:xfrm>
            <a:off x="332825" y="8118400"/>
            <a:ext cx="4329600" cy="18963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a:latin typeface="ABeeZee"/>
                <a:ea typeface="ABeeZee"/>
                <a:cs typeface="ABeeZee"/>
                <a:sym typeface="ABeeZee"/>
              </a:rPr>
              <a:t>Maecenas rutrum sed neque a blandit. Phasellus finibus sem eu iaculis egestas. Donec id iaculis arcu. Aenean nec lacinia neque, in bibendum tellus. Quisque commodo, sem vel aliquet pulvinar, lectus arcu condimentum massa, non congue lacus lorem vel massa. Integer neque felis, fermentum ut fermentum sit amet, consectetur vel nibh. </a:t>
            </a:r>
            <a:endParaRPr>
              <a:latin typeface="ABeeZee"/>
              <a:ea typeface="ABeeZee"/>
              <a:cs typeface="ABeeZee"/>
              <a:sym typeface="ABeeZee"/>
            </a:endParaRPr>
          </a:p>
        </p:txBody>
      </p:sp>
      <p:sp>
        <p:nvSpPr>
          <p:cNvPr id="125" name="Google Shape;125;p14"/>
          <p:cNvSpPr/>
          <p:nvPr/>
        </p:nvSpPr>
        <p:spPr>
          <a:xfrm rot="5400000">
            <a:off x="6907050" y="9649500"/>
            <a:ext cx="172200" cy="148800"/>
          </a:xfrm>
          <a:prstGeom prst="triangle">
            <a:avLst>
              <a:gd fmla="val 50000" name="adj"/>
            </a:avLst>
          </a:prstGeom>
          <a:solidFill>
            <a:srgbClr val="E2B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5543550" y="7160700"/>
            <a:ext cx="135900" cy="135900"/>
          </a:xfrm>
          <a:prstGeom prst="pie">
            <a:avLst>
              <a:gd fmla="val 5402031" name="adj1"/>
              <a:gd fmla="val 16200000" name="adj2"/>
            </a:avLst>
          </a:prstGeom>
          <a:solidFill>
            <a:srgbClr val="2F1E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4"/>
          <p:cNvPicPr preferRelativeResize="0"/>
          <p:nvPr/>
        </p:nvPicPr>
        <p:blipFill rotWithShape="1">
          <a:blip r:embed="rId3">
            <a:alphaModFix/>
          </a:blip>
          <a:srcRect b="7456" l="0" r="0" t="19869"/>
          <a:stretch/>
        </p:blipFill>
        <p:spPr>
          <a:xfrm>
            <a:off x="360000" y="360000"/>
            <a:ext cx="3321300" cy="3621300"/>
          </a:xfrm>
          <a:prstGeom prst="roundRect">
            <a:avLst>
              <a:gd fmla="val 4074" name="adj"/>
            </a:avLst>
          </a:prstGeom>
          <a:noFill/>
          <a:ln>
            <a:noFill/>
          </a:ln>
        </p:spPr>
      </p:pic>
      <p:sp>
        <p:nvSpPr>
          <p:cNvPr id="128" name="Google Shape;128;p14"/>
          <p:cNvSpPr txBox="1"/>
          <p:nvPr/>
        </p:nvSpPr>
        <p:spPr>
          <a:xfrm>
            <a:off x="1228749" y="4795850"/>
            <a:ext cx="24375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chemeClr val="lt1"/>
                </a:solidFill>
                <a:latin typeface="Montserrat"/>
                <a:ea typeface="Montserrat"/>
                <a:cs typeface="Montserrat"/>
                <a:sym typeface="Montserrat"/>
              </a:rPr>
              <a:t>Tempus Nibh</a:t>
            </a:r>
            <a:endParaRPr b="1" sz="2400">
              <a:solidFill>
                <a:schemeClr val="lt1"/>
              </a:solidFill>
              <a:latin typeface="Montserrat"/>
              <a:ea typeface="Montserrat"/>
              <a:cs typeface="Montserrat"/>
              <a:sym typeface="Montserrat"/>
            </a:endParaRPr>
          </a:p>
        </p:txBody>
      </p:sp>
      <p:sp>
        <p:nvSpPr>
          <p:cNvPr id="129" name="Google Shape;129;p14"/>
          <p:cNvSpPr txBox="1"/>
          <p:nvPr/>
        </p:nvSpPr>
        <p:spPr>
          <a:xfrm>
            <a:off x="1233511" y="5169913"/>
            <a:ext cx="2437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Montserrat"/>
                <a:ea typeface="Montserrat"/>
                <a:cs typeface="Montserrat"/>
                <a:sym typeface="Montserrat"/>
              </a:rPr>
              <a:t>Praesent ut libero odio.</a:t>
            </a:r>
            <a:endParaRPr>
              <a:solidFill>
                <a:schemeClr val="lt1"/>
              </a:solidFill>
              <a:latin typeface="Montserrat"/>
              <a:ea typeface="Montserrat"/>
              <a:cs typeface="Montserrat"/>
              <a:sym typeface="Montserrat"/>
            </a:endParaRPr>
          </a:p>
        </p:txBody>
      </p:sp>
      <p:sp>
        <p:nvSpPr>
          <p:cNvPr id="130" name="Google Shape;130;p14"/>
          <p:cNvSpPr txBox="1"/>
          <p:nvPr/>
        </p:nvSpPr>
        <p:spPr>
          <a:xfrm>
            <a:off x="360000" y="5531888"/>
            <a:ext cx="3231000" cy="7326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a:solidFill>
                  <a:schemeClr val="lt1"/>
                </a:solidFill>
                <a:latin typeface="ABeeZee"/>
                <a:ea typeface="ABeeZee"/>
                <a:cs typeface="ABeeZee"/>
                <a:sym typeface="ABeeZee"/>
              </a:rPr>
              <a:t>Cras eleifend, erat in facilisis scelerisque, ante est placerat mauris, quis porta elit purus ut ante.</a:t>
            </a:r>
            <a:endParaRPr>
              <a:solidFill>
                <a:schemeClr val="lt1"/>
              </a:solidFill>
              <a:latin typeface="ABeeZee"/>
              <a:ea typeface="ABeeZee"/>
              <a:cs typeface="ABeeZee"/>
              <a:sym typeface="ABeeZee"/>
            </a:endParaRPr>
          </a:p>
        </p:txBody>
      </p:sp>
      <p:sp>
        <p:nvSpPr>
          <p:cNvPr id="131" name="Google Shape;131;p14"/>
          <p:cNvSpPr txBox="1"/>
          <p:nvPr/>
        </p:nvSpPr>
        <p:spPr>
          <a:xfrm>
            <a:off x="4824749" y="4795850"/>
            <a:ext cx="24375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chemeClr val="lt1"/>
                </a:solidFill>
                <a:latin typeface="Montserrat"/>
                <a:ea typeface="Montserrat"/>
                <a:cs typeface="Montserrat"/>
                <a:sym typeface="Montserrat"/>
              </a:rPr>
              <a:t>Maecenas </a:t>
            </a:r>
            <a:endParaRPr b="1" sz="2400">
              <a:solidFill>
                <a:schemeClr val="lt1"/>
              </a:solidFill>
              <a:latin typeface="Montserrat"/>
              <a:ea typeface="Montserrat"/>
              <a:cs typeface="Montserrat"/>
              <a:sym typeface="Montserrat"/>
            </a:endParaRPr>
          </a:p>
        </p:txBody>
      </p:sp>
      <p:sp>
        <p:nvSpPr>
          <p:cNvPr id="132" name="Google Shape;132;p14"/>
          <p:cNvSpPr txBox="1"/>
          <p:nvPr/>
        </p:nvSpPr>
        <p:spPr>
          <a:xfrm>
            <a:off x="4829511" y="5169913"/>
            <a:ext cx="2437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Montserrat"/>
                <a:ea typeface="Montserrat"/>
                <a:cs typeface="Montserrat"/>
                <a:sym typeface="Montserrat"/>
              </a:rPr>
              <a:t>Phasellus iaculis egestas.</a:t>
            </a:r>
            <a:endParaRPr>
              <a:solidFill>
                <a:schemeClr val="lt1"/>
              </a:solidFill>
              <a:latin typeface="Montserrat"/>
              <a:ea typeface="Montserrat"/>
              <a:cs typeface="Montserrat"/>
              <a:sym typeface="Montserrat"/>
            </a:endParaRPr>
          </a:p>
        </p:txBody>
      </p:sp>
      <p:sp>
        <p:nvSpPr>
          <p:cNvPr id="133" name="Google Shape;133;p14"/>
          <p:cNvSpPr txBox="1"/>
          <p:nvPr/>
        </p:nvSpPr>
        <p:spPr>
          <a:xfrm>
            <a:off x="3955550" y="5531888"/>
            <a:ext cx="3231000" cy="7326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ru">
                <a:solidFill>
                  <a:schemeClr val="lt1"/>
                </a:solidFill>
                <a:latin typeface="ABeeZee"/>
                <a:ea typeface="ABeeZee"/>
                <a:cs typeface="ABeeZee"/>
                <a:sym typeface="ABeeZee"/>
              </a:rPr>
              <a:t>Donec id iaculis arcu. Aenean nec lacinia neque, in bibendum tellus. Quisque commodo, sem vel aliquet. </a:t>
            </a:r>
            <a:endParaRPr>
              <a:solidFill>
                <a:schemeClr val="lt1"/>
              </a:solidFill>
              <a:latin typeface="ABeeZee"/>
              <a:ea typeface="ABeeZee"/>
              <a:cs typeface="ABeeZee"/>
              <a:sym typeface="ABeeZee"/>
            </a:endParaRPr>
          </a:p>
        </p:txBody>
      </p:sp>
      <p:pic>
        <p:nvPicPr>
          <p:cNvPr id="134" name="Google Shape;134;p14"/>
          <p:cNvPicPr preferRelativeResize="0"/>
          <p:nvPr/>
        </p:nvPicPr>
        <p:blipFill>
          <a:blip r:embed="rId4">
            <a:alphaModFix/>
          </a:blip>
          <a:stretch>
            <a:fillRect/>
          </a:stretch>
        </p:blipFill>
        <p:spPr>
          <a:xfrm>
            <a:off x="440325" y="4890013"/>
            <a:ext cx="432700" cy="410625"/>
          </a:xfrm>
          <a:prstGeom prst="rect">
            <a:avLst/>
          </a:prstGeom>
          <a:noFill/>
          <a:ln>
            <a:noFill/>
          </a:ln>
        </p:spPr>
      </p:pic>
      <p:pic>
        <p:nvPicPr>
          <p:cNvPr id="135" name="Google Shape;135;p14"/>
          <p:cNvPicPr preferRelativeResize="0"/>
          <p:nvPr/>
        </p:nvPicPr>
        <p:blipFill>
          <a:blip r:embed="rId5">
            <a:alphaModFix/>
          </a:blip>
          <a:stretch>
            <a:fillRect/>
          </a:stretch>
        </p:blipFill>
        <p:spPr>
          <a:xfrm>
            <a:off x="4079100" y="4890025"/>
            <a:ext cx="332799" cy="410600"/>
          </a:xfrm>
          <a:prstGeom prst="rect">
            <a:avLst/>
          </a:prstGeom>
          <a:noFill/>
          <a:ln>
            <a:noFill/>
          </a:ln>
        </p:spPr>
      </p:pic>
      <p:pic>
        <p:nvPicPr>
          <p:cNvPr id="136" name="Google Shape;136;p14"/>
          <p:cNvPicPr preferRelativeResize="0"/>
          <p:nvPr/>
        </p:nvPicPr>
        <p:blipFill>
          <a:blip r:embed="rId6">
            <a:alphaModFix/>
          </a:blip>
          <a:stretch>
            <a:fillRect/>
          </a:stretch>
        </p:blipFill>
        <p:spPr>
          <a:xfrm>
            <a:off x="5009500" y="7068115"/>
            <a:ext cx="2174100" cy="28036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