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252">
          <p15:clr>
            <a:srgbClr val="A4A3A4"/>
          </p15:clr>
        </p15:guide>
        <p15:guide id="3" pos="51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252"/>
        <p:guide pos="51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SemiBold-italic.fntdata"/><Relationship Id="rId14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9EFF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2058" r="1741" t="2695"/>
          <a:stretch/>
        </p:blipFill>
        <p:spPr>
          <a:xfrm>
            <a:off x="0" y="0"/>
            <a:ext cx="7560002" cy="7229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36000" y="6202494"/>
            <a:ext cx="7631999" cy="452856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476898" y="1199020"/>
            <a:ext cx="67041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FIELD     TRIP</a:t>
            </a:r>
            <a:endParaRPr sz="7000">
              <a:solidFill>
                <a:schemeClr val="lt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67078" y="393901"/>
            <a:ext cx="66111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800">
                <a:solidFill>
                  <a:srgbClr val="493925"/>
                </a:solidFill>
                <a:latin typeface="Montserrat"/>
                <a:ea typeface="Montserrat"/>
                <a:cs typeface="Montserrat"/>
                <a:sym typeface="Montserrat"/>
              </a:rPr>
              <a:t>BOX-SHS MED SCHOOL</a:t>
            </a:r>
            <a:endParaRPr b="1" sz="3800">
              <a:solidFill>
                <a:srgbClr val="4939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50400" y="1172518"/>
            <a:ext cx="6704100" cy="10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0">
                <a:solidFill>
                  <a:srgbClr val="FF3E3E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FIELD     TRIP</a:t>
            </a:r>
            <a:endParaRPr sz="7000">
              <a:solidFill>
                <a:srgbClr val="FF3E3E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9500" y="3066285"/>
            <a:ext cx="4557675" cy="38100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5097522" y="2772398"/>
            <a:ext cx="153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93925"/>
                </a:solidFill>
                <a:latin typeface="Montserrat"/>
                <a:ea typeface="Montserrat"/>
                <a:cs typeface="Montserrat"/>
                <a:sym typeface="Montserrat"/>
              </a:rPr>
              <a:t>Attire:</a:t>
            </a:r>
            <a:endParaRPr b="1" sz="2000">
              <a:solidFill>
                <a:srgbClr val="4939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550952" y="3099027"/>
            <a:ext cx="2630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493925"/>
                </a:solidFill>
                <a:latin typeface="Montserrat"/>
                <a:ea typeface="Montserrat"/>
                <a:cs typeface="Montserrat"/>
                <a:sym typeface="Montserrat"/>
              </a:rPr>
              <a:t>Blue shirt, jeans and rubber shoes</a:t>
            </a:r>
            <a:endParaRPr sz="1800">
              <a:solidFill>
                <a:srgbClr val="4939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097522" y="4037673"/>
            <a:ext cx="153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93925"/>
                </a:solidFill>
                <a:latin typeface="Montserrat"/>
                <a:ea typeface="Montserrat"/>
                <a:cs typeface="Montserrat"/>
                <a:sym typeface="Montserrat"/>
              </a:rPr>
              <a:t>Assembly:</a:t>
            </a:r>
            <a:endParaRPr b="1" sz="2000">
              <a:solidFill>
                <a:srgbClr val="4939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325775" y="4364300"/>
            <a:ext cx="30804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493925"/>
                </a:solidFill>
                <a:latin typeface="Montserrat"/>
                <a:ea typeface="Montserrat"/>
                <a:cs typeface="Montserrat"/>
                <a:sym typeface="Montserrat"/>
              </a:rPr>
              <a:t>6:45 AM (Dec. 1, Saturday) at the AHS Cafeteria</a:t>
            </a:r>
            <a:endParaRPr sz="1800">
              <a:solidFill>
                <a:srgbClr val="4939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097522" y="5428823"/>
            <a:ext cx="1536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493925"/>
                </a:solidFill>
                <a:latin typeface="Montserrat"/>
                <a:ea typeface="Montserrat"/>
                <a:cs typeface="Montserrat"/>
                <a:sym typeface="Montserrat"/>
              </a:rPr>
              <a:t>Field Trip:</a:t>
            </a:r>
            <a:endParaRPr b="1" sz="2000">
              <a:solidFill>
                <a:srgbClr val="4939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325775" y="5755450"/>
            <a:ext cx="3080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493925"/>
                </a:solidFill>
                <a:latin typeface="Montserrat"/>
                <a:ea typeface="Montserrat"/>
                <a:cs typeface="Montserrat"/>
                <a:sym typeface="Montserrat"/>
              </a:rPr>
              <a:t>7:00 AM - 1:00 PM</a:t>
            </a:r>
            <a:endParaRPr sz="1800">
              <a:solidFill>
                <a:srgbClr val="49392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35901" y="8034303"/>
            <a:ext cx="6286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Ateneo School of Medicine and Public Health</a:t>
            </a:r>
            <a:endParaRPr sz="2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616850" y="8544375"/>
            <a:ext cx="23250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Dec 01, 2022</a:t>
            </a:r>
            <a:endParaRPr sz="28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69" name="Google Shape;69;p13"/>
          <p:cNvGrpSpPr/>
          <p:nvPr/>
        </p:nvGrpSpPr>
        <p:grpSpPr>
          <a:xfrm>
            <a:off x="2371725" y="8715375"/>
            <a:ext cx="2815250" cy="95400"/>
            <a:chOff x="2371725" y="8715375"/>
            <a:chExt cx="2815250" cy="95400"/>
          </a:xfrm>
        </p:grpSpPr>
        <p:sp>
          <p:nvSpPr>
            <p:cNvPr id="70" name="Google Shape;70;p13"/>
            <p:cNvSpPr/>
            <p:nvPr/>
          </p:nvSpPr>
          <p:spPr>
            <a:xfrm>
              <a:off x="2371725" y="8715375"/>
              <a:ext cx="95400" cy="9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5091575" y="8715375"/>
              <a:ext cx="95400" cy="95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2" name="Google Shape;72;p13"/>
          <p:cNvSpPr txBox="1"/>
          <p:nvPr/>
        </p:nvSpPr>
        <p:spPr>
          <a:xfrm>
            <a:off x="2738951" y="9853575"/>
            <a:ext cx="20808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gdoc.io</a:t>
            </a:r>
            <a:endParaRPr sz="21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