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itter ExtraBold"/>
      <p:bold r:id="rId7"/>
      <p:boldItalic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839">
          <p15:clr>
            <a:srgbClr val="A4A3A4"/>
          </p15:clr>
        </p15:guide>
        <p15:guide id="2" pos="397">
          <p15:clr>
            <a:srgbClr val="9AA0A6"/>
          </p15:clr>
        </p15:guide>
        <p15:guide id="3" orient="horz" pos="2891">
          <p15:clr>
            <a:srgbClr val="9AA0A6"/>
          </p15:clr>
        </p15:guide>
        <p15:guide id="4" orient="horz" pos="6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839" orient="horz"/>
        <p:guide pos="397"/>
        <p:guide pos="2891" orient="horz"/>
        <p:guide pos="68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itterExtraBold-bold.fntdata"/><Relationship Id="rId8" Type="http://schemas.openxmlformats.org/officeDocument/2006/relationships/font" Target="fonts/BitterExtra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624800" cy="10793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9825" y="371500"/>
            <a:ext cx="4222200" cy="1022112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39525" y="814650"/>
            <a:ext cx="3114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Sports Announcement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20475" y="1738575"/>
            <a:ext cx="4742100" cy="31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0">
                <a:solidFill>
                  <a:schemeClr val="lt1"/>
                </a:solidFill>
                <a:latin typeface="Bitter ExtraBold"/>
                <a:ea typeface="Bitter ExtraBold"/>
                <a:cs typeface="Bitter ExtraBold"/>
                <a:sym typeface="Bitter ExtraBold"/>
              </a:rPr>
              <a:t>School</a:t>
            </a:r>
            <a:endParaRPr sz="9000">
              <a:solidFill>
                <a:schemeClr val="lt1"/>
              </a:solidFill>
              <a:latin typeface="Bitter ExtraBold"/>
              <a:ea typeface="Bitter ExtraBold"/>
              <a:cs typeface="Bitter ExtraBold"/>
              <a:sym typeface="Bitter ExtraBold"/>
            </a:endParaRPr>
          </a:p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0">
                <a:solidFill>
                  <a:schemeClr val="lt1"/>
                </a:solidFill>
                <a:latin typeface="Bitter ExtraBold"/>
                <a:ea typeface="Bitter ExtraBold"/>
                <a:cs typeface="Bitter ExtraBold"/>
                <a:sym typeface="Bitter ExtraBold"/>
              </a:rPr>
              <a:t>Sports</a:t>
            </a:r>
            <a:endParaRPr sz="9000">
              <a:solidFill>
                <a:schemeClr val="lt1"/>
              </a:solidFill>
              <a:latin typeface="Bitter ExtraBold"/>
              <a:ea typeface="Bitter ExtraBold"/>
              <a:cs typeface="Bitter ExtraBold"/>
              <a:sym typeface="Bitter ExtraBold"/>
            </a:endParaRPr>
          </a:p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0">
                <a:solidFill>
                  <a:schemeClr val="lt1"/>
                </a:solidFill>
                <a:latin typeface="Bitter ExtraBold"/>
                <a:ea typeface="Bitter ExtraBold"/>
                <a:cs typeface="Bitter ExtraBold"/>
                <a:sym typeface="Bitter ExtraBold"/>
              </a:rPr>
              <a:t>Day</a:t>
            </a:r>
            <a:endParaRPr sz="9000">
              <a:solidFill>
                <a:schemeClr val="lt1"/>
              </a:solidFill>
              <a:latin typeface="Bitter ExtraBold"/>
              <a:ea typeface="Bitter ExtraBold"/>
              <a:cs typeface="Bitter ExtraBold"/>
              <a:sym typeface="Bitter Extra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01425" y="6248400"/>
            <a:ext cx="4222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Children - take part in our Gloucestershire Virtual Sports Day on Tuesday 26 May 2020.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an activity in your home or garden,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share pictures and videos with us at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example@mail.com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1425" y="7896225"/>
            <a:ext cx="4222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Get your friends involved too, and ask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people to sponsor you to raise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money for NHS Charities. Donate on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our Just Giving page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www.example.com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