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Ribeye"/>
      <p:regular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170">
          <p15:clr>
            <a:srgbClr val="747775"/>
          </p15:clr>
        </p15:guide>
        <p15:guide id="2" orient="horz" pos="170">
          <p15:clr>
            <a:srgbClr val="747775"/>
          </p15:clr>
        </p15:guide>
        <p15:guide id="3" pos="4592">
          <p15:clr>
            <a:srgbClr val="747775"/>
          </p15:clr>
        </p15:guide>
        <p15:guide id="4" orient="horz" pos="6565">
          <p15:clr>
            <a:srgbClr val="747775"/>
          </p15:clr>
        </p15:guide>
        <p15:guide id="5" orient="horz" pos="5927">
          <p15:clr>
            <a:srgbClr val="747775"/>
          </p15:clr>
        </p15:guide>
        <p15:guide id="6" orient="horz" pos="6435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70"/>
        <p:guide pos="170" orient="horz"/>
        <p:guide pos="4592"/>
        <p:guide pos="6565" orient="horz"/>
        <p:guide pos="5927" orient="horz"/>
        <p:guide pos="6435" orient="horz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Ribeye-regular.fntdata"/><Relationship Id="rId10" Type="http://schemas.openxmlformats.org/officeDocument/2006/relationships/font" Target="fonts/Poppins-boldItalic.fntdata"/><Relationship Id="rId9" Type="http://schemas.openxmlformats.org/officeDocument/2006/relationships/font" Target="fonts/Poppi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-1" y="0"/>
            <a:ext cx="7560002" cy="10692000"/>
            <a:chOff x="-1" y="0"/>
            <a:chExt cx="7560002" cy="10692000"/>
          </a:xfrm>
        </p:grpSpPr>
        <p:sp>
          <p:nvSpPr>
            <p:cNvPr id="55" name="Google Shape;55;p13"/>
            <p:cNvSpPr/>
            <p:nvPr/>
          </p:nvSpPr>
          <p:spPr>
            <a:xfrm>
              <a:off x="0" y="0"/>
              <a:ext cx="7560000" cy="10692000"/>
            </a:xfrm>
            <a:prstGeom prst="rect">
              <a:avLst/>
            </a:prstGeom>
            <a:solidFill>
              <a:srgbClr val="FBF9F0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pic>
          <p:nvPicPr>
            <p:cNvPr id="56" name="Google Shape;56;p13"/>
            <p:cNvPicPr preferRelativeResize="0"/>
            <p:nvPr/>
          </p:nvPicPr>
          <p:blipFill>
            <a:blip r:embed="rId3">
              <a:alphaModFix/>
            </a:blip>
            <a:stretch>
              <a:fillRect/>
            </a:stretch>
          </p:blipFill>
          <p:spPr>
            <a:xfrm>
              <a:off x="-1" y="1"/>
              <a:ext cx="7560002" cy="10691999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57" name="Google Shape;57;p13"/>
          <p:cNvPicPr preferRelativeResize="0"/>
          <p:nvPr/>
        </p:nvPicPr>
        <p:blipFill rotWithShape="1">
          <a:blip r:embed="rId4">
            <a:alphaModFix/>
          </a:blip>
          <a:srcRect b="8933" l="9078" r="17886" t="0"/>
          <a:stretch/>
        </p:blipFill>
        <p:spPr>
          <a:xfrm>
            <a:off x="0" y="3028475"/>
            <a:ext cx="7560003" cy="766352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8" name="Google Shape;58;p13"/>
          <p:cNvGrpSpPr/>
          <p:nvPr/>
        </p:nvGrpSpPr>
        <p:grpSpPr>
          <a:xfrm>
            <a:off x="262075" y="272150"/>
            <a:ext cx="1169100" cy="1169100"/>
            <a:chOff x="262075" y="272150"/>
            <a:chExt cx="1169100" cy="1169100"/>
          </a:xfrm>
        </p:grpSpPr>
        <p:sp>
          <p:nvSpPr>
            <p:cNvPr id="59" name="Google Shape;59;p13"/>
            <p:cNvSpPr/>
            <p:nvPr/>
          </p:nvSpPr>
          <p:spPr>
            <a:xfrm>
              <a:off x="262075" y="272150"/>
              <a:ext cx="1169100" cy="1169100"/>
            </a:xfrm>
            <a:prstGeom prst="rect">
              <a:avLst/>
            </a:prstGeom>
            <a:solidFill>
              <a:srgbClr val="ED6724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60" name="Google Shape;60;p13"/>
            <p:cNvSpPr txBox="1"/>
            <p:nvPr/>
          </p:nvSpPr>
          <p:spPr>
            <a:xfrm>
              <a:off x="307525" y="896825"/>
              <a:ext cx="1051500" cy="431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800">
                  <a:solidFill>
                    <a:schemeClr val="lt1"/>
                  </a:solidFill>
                  <a:latin typeface="Ribeye"/>
                  <a:ea typeface="Ribeye"/>
                  <a:cs typeface="Ribeye"/>
                  <a:sym typeface="Ribeye"/>
                </a:rPr>
                <a:t>Logo</a:t>
              </a:r>
              <a:endParaRPr sz="2800">
                <a:solidFill>
                  <a:schemeClr val="lt1"/>
                </a:solidFill>
                <a:latin typeface="Ribeye"/>
                <a:ea typeface="Ribeye"/>
                <a:cs typeface="Ribeye"/>
                <a:sym typeface="Ribeye"/>
              </a:endParaRPr>
            </a:p>
          </p:txBody>
        </p:sp>
        <p:pic>
          <p:nvPicPr>
            <p:cNvPr id="61" name="Google Shape;61;p13"/>
            <p:cNvPicPr preferRelativeResize="0"/>
            <p:nvPr/>
          </p:nvPicPr>
          <p:blipFill>
            <a:blip r:embed="rId5">
              <a:alphaModFix/>
            </a:blip>
            <a:stretch>
              <a:fillRect/>
            </a:stretch>
          </p:blipFill>
          <p:spPr>
            <a:xfrm>
              <a:off x="559300" y="385550"/>
              <a:ext cx="574650" cy="511275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62" name="Google Shape;62;p13"/>
          <p:cNvGrpSpPr/>
          <p:nvPr/>
        </p:nvGrpSpPr>
        <p:grpSpPr>
          <a:xfrm>
            <a:off x="1575298" y="220685"/>
            <a:ext cx="5739000" cy="2814435"/>
            <a:chOff x="1575298" y="220685"/>
            <a:chExt cx="5739000" cy="2814435"/>
          </a:xfrm>
        </p:grpSpPr>
        <p:sp>
          <p:nvSpPr>
            <p:cNvPr id="63" name="Google Shape;63;p13"/>
            <p:cNvSpPr txBox="1"/>
            <p:nvPr/>
          </p:nvSpPr>
          <p:spPr>
            <a:xfrm>
              <a:off x="4191300" y="220685"/>
              <a:ext cx="30987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100">
                  <a:solidFill>
                    <a:srgbClr val="3B405F"/>
                  </a:solidFill>
                  <a:latin typeface="Poppins"/>
                  <a:ea typeface="Poppins"/>
                  <a:cs typeface="Poppins"/>
                  <a:sym typeface="Poppins"/>
                </a:rPr>
                <a:t>FUNDRAISER PRESENTS</a:t>
              </a:r>
              <a:endParaRPr sz="2100">
                <a:solidFill>
                  <a:srgbClr val="3B405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64" name="Google Shape;64;p13"/>
            <p:cNvSpPr txBox="1"/>
            <p:nvPr/>
          </p:nvSpPr>
          <p:spPr>
            <a:xfrm>
              <a:off x="1575298" y="741252"/>
              <a:ext cx="5739000" cy="17733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 sz="6400">
                  <a:solidFill>
                    <a:srgbClr val="ED6724"/>
                  </a:solidFill>
                  <a:latin typeface="Ribeye"/>
                  <a:ea typeface="Ribeye"/>
                  <a:cs typeface="Ribeye"/>
                  <a:sym typeface="Ribeye"/>
                </a:rPr>
                <a:t>WE NEED</a:t>
              </a:r>
              <a:endParaRPr sz="6400">
                <a:solidFill>
                  <a:srgbClr val="ED6724"/>
                </a:solidFill>
                <a:latin typeface="Ribeye"/>
                <a:ea typeface="Ribeye"/>
                <a:cs typeface="Ribeye"/>
                <a:sym typeface="Ribeye"/>
              </a:endParaRPr>
            </a:p>
            <a:p>
              <a:pPr indent="0" lvl="0" marL="0" rtl="0" algn="r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6400">
                  <a:solidFill>
                    <a:srgbClr val="ED6724"/>
                  </a:solidFill>
                  <a:latin typeface="Ribeye"/>
                  <a:ea typeface="Ribeye"/>
                  <a:cs typeface="Ribeye"/>
                  <a:sym typeface="Ribeye"/>
                </a:rPr>
                <a:t>YOUR HELP</a:t>
              </a:r>
              <a:endParaRPr sz="6400">
                <a:solidFill>
                  <a:srgbClr val="ED6724"/>
                </a:solidFill>
                <a:latin typeface="Ribeye"/>
                <a:ea typeface="Ribeye"/>
                <a:cs typeface="Ribeye"/>
                <a:sym typeface="Ribeye"/>
              </a:endParaRPr>
            </a:p>
          </p:txBody>
        </p:sp>
        <p:sp>
          <p:nvSpPr>
            <p:cNvPr id="65" name="Google Shape;65;p13"/>
            <p:cNvSpPr txBox="1"/>
            <p:nvPr/>
          </p:nvSpPr>
          <p:spPr>
            <a:xfrm>
              <a:off x="4191300" y="2712019"/>
              <a:ext cx="3098700" cy="323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2100">
                  <a:solidFill>
                    <a:srgbClr val="3B405F"/>
                  </a:solidFill>
                  <a:latin typeface="Poppins"/>
                  <a:ea typeface="Poppins"/>
                  <a:cs typeface="Poppins"/>
                  <a:sym typeface="Poppins"/>
                </a:rPr>
                <a:t>IN SUPPORT OF</a:t>
              </a:r>
              <a:endParaRPr sz="2100">
                <a:solidFill>
                  <a:srgbClr val="3B405F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cxnSp>
        <p:nvCxnSpPr>
          <p:cNvPr id="66" name="Google Shape;66;p13"/>
          <p:cNvCxnSpPr/>
          <p:nvPr/>
        </p:nvCxnSpPr>
        <p:spPr>
          <a:xfrm>
            <a:off x="6142400" y="3345950"/>
            <a:ext cx="1160100" cy="0"/>
          </a:xfrm>
          <a:prstGeom prst="straightConnector1">
            <a:avLst/>
          </a:prstGeom>
          <a:noFill/>
          <a:ln cap="flat" cmpd="sng" w="9525">
            <a:solidFill>
              <a:srgbClr val="ED6724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7" name="Google Shape;67;p13"/>
          <p:cNvSpPr txBox="1"/>
          <p:nvPr/>
        </p:nvSpPr>
        <p:spPr>
          <a:xfrm>
            <a:off x="1575298" y="3562121"/>
            <a:ext cx="5739000" cy="76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solidFill>
                  <a:srgbClr val="ED6724"/>
                </a:solidFill>
                <a:latin typeface="Ribeye"/>
                <a:ea typeface="Ribeye"/>
                <a:cs typeface="Ribeye"/>
                <a:sym typeface="Ribeye"/>
              </a:rPr>
              <a:t>Special</a:t>
            </a:r>
            <a:r>
              <a:rPr lang="ru" sz="2300">
                <a:solidFill>
                  <a:srgbClr val="ED6724"/>
                </a:solidFill>
                <a:latin typeface="Ribeye"/>
                <a:ea typeface="Ribeye"/>
                <a:cs typeface="Ribeye"/>
                <a:sym typeface="Ribeye"/>
              </a:rPr>
              <a:t> children school</a:t>
            </a:r>
            <a:endParaRPr sz="2300">
              <a:solidFill>
                <a:srgbClr val="ED6724"/>
              </a:solidFill>
              <a:latin typeface="Ribeye"/>
              <a:ea typeface="Ribeye"/>
              <a:cs typeface="Ribeye"/>
              <a:sym typeface="Ribeye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2300">
                <a:solidFill>
                  <a:srgbClr val="ED6724"/>
                </a:solidFill>
                <a:latin typeface="Ribeye"/>
                <a:ea typeface="Ribeye"/>
                <a:cs typeface="Ribeye"/>
                <a:sym typeface="Ribeye"/>
              </a:rPr>
              <a:t>programs at Detroit</a:t>
            </a:r>
            <a:endParaRPr sz="2300">
              <a:solidFill>
                <a:srgbClr val="ED6724"/>
              </a:solidFill>
              <a:latin typeface="Ribeye"/>
              <a:ea typeface="Ribeye"/>
              <a:cs typeface="Ribeye"/>
              <a:sym typeface="Ribeye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3748950" y="4612662"/>
            <a:ext cx="3541200" cy="62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200">
                <a:solidFill>
                  <a:srgbClr val="3B405F"/>
                </a:solidFill>
                <a:latin typeface="Poppins"/>
                <a:ea typeface="Poppins"/>
                <a:cs typeface="Poppins"/>
                <a:sym typeface="Poppins"/>
              </a:rPr>
              <a:t>Phasellus vel sapien accumsan, sollicitudin ipsum vitae, semper quam. Aenean posuere odio convallis dolor commodo tincidunt. </a:t>
            </a:r>
            <a:endParaRPr sz="1200">
              <a:solidFill>
                <a:srgbClr val="3B405F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69" name="Google Shape;69;p13"/>
          <p:cNvGrpSpPr/>
          <p:nvPr/>
        </p:nvGrpSpPr>
        <p:grpSpPr>
          <a:xfrm>
            <a:off x="272700" y="9170875"/>
            <a:ext cx="3059400" cy="1260000"/>
            <a:chOff x="272700" y="9170875"/>
            <a:chExt cx="3059400" cy="1260000"/>
          </a:xfrm>
        </p:grpSpPr>
        <p:sp>
          <p:nvSpPr>
            <p:cNvPr id="70" name="Google Shape;70;p13"/>
            <p:cNvSpPr/>
            <p:nvPr/>
          </p:nvSpPr>
          <p:spPr>
            <a:xfrm>
              <a:off x="272700" y="9170875"/>
              <a:ext cx="3059400" cy="1260000"/>
            </a:xfrm>
            <a:prstGeom prst="rect">
              <a:avLst/>
            </a:prstGeom>
            <a:solidFill>
              <a:srgbClr val="ED6724">
                <a:alpha val="898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71" name="Google Shape;71;p13"/>
            <p:cNvGrpSpPr/>
            <p:nvPr/>
          </p:nvGrpSpPr>
          <p:grpSpPr>
            <a:xfrm>
              <a:off x="331950" y="9281206"/>
              <a:ext cx="2940900" cy="1014915"/>
              <a:chOff x="331948" y="9284637"/>
              <a:chExt cx="2940900" cy="1014915"/>
            </a:xfrm>
          </p:grpSpPr>
          <p:sp>
            <p:nvSpPr>
              <p:cNvPr id="72" name="Google Shape;72;p13"/>
              <p:cNvSpPr txBox="1"/>
              <p:nvPr/>
            </p:nvSpPr>
            <p:spPr>
              <a:xfrm>
                <a:off x="331948" y="9853152"/>
                <a:ext cx="2940900" cy="446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2900">
                    <a:solidFill>
                      <a:schemeClr val="lt1"/>
                    </a:solidFill>
                    <a:latin typeface="Ribeye"/>
                    <a:ea typeface="Ribeye"/>
                    <a:cs typeface="Ribeye"/>
                    <a:sym typeface="Ribeye"/>
                  </a:rPr>
                  <a:t>10 AM - 5 PM</a:t>
                </a:r>
                <a:endParaRPr sz="2900">
                  <a:solidFill>
                    <a:schemeClr val="lt1"/>
                  </a:solidFill>
                  <a:latin typeface="Ribeye"/>
                  <a:ea typeface="Ribeye"/>
                  <a:cs typeface="Ribeye"/>
                  <a:sym typeface="Ribeye"/>
                </a:endParaRPr>
              </a:p>
            </p:txBody>
          </p:sp>
          <p:sp>
            <p:nvSpPr>
              <p:cNvPr id="73" name="Google Shape;73;p13"/>
              <p:cNvSpPr txBox="1"/>
              <p:nvPr/>
            </p:nvSpPr>
            <p:spPr>
              <a:xfrm>
                <a:off x="331948" y="9284637"/>
                <a:ext cx="2940900" cy="631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 sz="4100">
                    <a:solidFill>
                      <a:schemeClr val="lt1"/>
                    </a:solidFill>
                    <a:latin typeface="Poppins"/>
                    <a:ea typeface="Poppins"/>
                    <a:cs typeface="Poppins"/>
                    <a:sym typeface="Poppins"/>
                  </a:rPr>
                  <a:t>MAY 24TH</a:t>
                </a:r>
                <a:endParaRPr b="1" sz="4100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</p:grpSp>
      <p:grpSp>
        <p:nvGrpSpPr>
          <p:cNvPr id="74" name="Google Shape;74;p13"/>
          <p:cNvGrpSpPr/>
          <p:nvPr/>
        </p:nvGrpSpPr>
        <p:grpSpPr>
          <a:xfrm>
            <a:off x="3867673" y="9170875"/>
            <a:ext cx="3420000" cy="1260000"/>
            <a:chOff x="3867673" y="9170875"/>
            <a:chExt cx="3420000" cy="1260000"/>
          </a:xfrm>
        </p:grpSpPr>
        <p:sp>
          <p:nvSpPr>
            <p:cNvPr id="75" name="Google Shape;75;p13"/>
            <p:cNvSpPr/>
            <p:nvPr/>
          </p:nvSpPr>
          <p:spPr>
            <a:xfrm>
              <a:off x="3867673" y="9170875"/>
              <a:ext cx="3420000" cy="1260000"/>
            </a:xfrm>
            <a:prstGeom prst="rect">
              <a:avLst/>
            </a:prstGeom>
            <a:solidFill>
              <a:srgbClr val="ED6724">
                <a:alpha val="89870"/>
              </a:srgb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76" name="Google Shape;76;p13"/>
            <p:cNvSpPr txBox="1"/>
            <p:nvPr/>
          </p:nvSpPr>
          <p:spPr>
            <a:xfrm>
              <a:off x="4093575" y="9381823"/>
              <a:ext cx="3176400" cy="861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ru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Address: </a:t>
              </a:r>
              <a:r>
                <a:rPr lang="ru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82783 Chesley, West </a:t>
              </a:r>
              <a:endPara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lang="ru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Omariburgh, Michigan 65588</a:t>
              </a:r>
              <a:endPara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100"/>
                <a:buFont typeface="Arial"/>
                <a:buNone/>
              </a:pPr>
              <a:r>
                <a:rPr b="1" lang="ru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Ph: </a:t>
              </a:r>
              <a:r>
                <a:rPr lang="ru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123-456-7890</a:t>
              </a:r>
              <a:endParaRPr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www: </a:t>
              </a:r>
              <a:r>
                <a:rPr lang="ru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Schoolfundraiser.com</a:t>
              </a:r>
              <a:r>
                <a:rPr b="1" lang="ru">
                  <a:solidFill>
                    <a:schemeClr val="lt1"/>
                  </a:solidFill>
                  <a:latin typeface="Poppins"/>
                  <a:ea typeface="Poppins"/>
                  <a:cs typeface="Poppins"/>
                  <a:sym typeface="Poppins"/>
                </a:rPr>
                <a:t> </a:t>
              </a:r>
              <a:endParaRPr b="1">
                <a:solidFill>
                  <a:schemeClr val="lt1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