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Outfit Light"/>
      <p:regular r:id="rId6"/>
      <p:bold r:id="rId7"/>
    </p:embeddedFont>
    <p:embeddedFont>
      <p:font typeface="Outfit"/>
      <p:regular r:id="rId8"/>
      <p:bold r:id="rId9"/>
    </p:embeddedFont>
    <p:embeddedFont>
      <p:font typeface="Outfit Medium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OutfitMedium-bold.fntdata"/><Relationship Id="rId10" Type="http://schemas.openxmlformats.org/officeDocument/2006/relationships/font" Target="fonts/OutfitMedium-regular.fntdata"/><Relationship Id="rId9" Type="http://schemas.openxmlformats.org/officeDocument/2006/relationships/font" Target="fonts/Outfit-bold.fntdata"/><Relationship Id="rId5" Type="http://schemas.openxmlformats.org/officeDocument/2006/relationships/slide" Target="slides/slide1.xml"/><Relationship Id="rId6" Type="http://schemas.openxmlformats.org/officeDocument/2006/relationships/font" Target="fonts/OutfitLight-regular.fntdata"/><Relationship Id="rId7" Type="http://schemas.openxmlformats.org/officeDocument/2006/relationships/font" Target="fonts/OutfitLight-bold.fntdata"/><Relationship Id="rId8" Type="http://schemas.openxmlformats.org/officeDocument/2006/relationships/font" Target="fonts/Outfi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231700"/>
            <a:ext cx="7560000" cy="1322075"/>
            <a:chOff x="0" y="231700"/>
            <a:chExt cx="7560000" cy="1322075"/>
          </a:xfrm>
        </p:grpSpPr>
        <p:sp>
          <p:nvSpPr>
            <p:cNvPr id="55" name="Google Shape;55;p13"/>
            <p:cNvSpPr/>
            <p:nvPr/>
          </p:nvSpPr>
          <p:spPr>
            <a:xfrm>
              <a:off x="0" y="298400"/>
              <a:ext cx="7560000" cy="1188600"/>
            </a:xfrm>
            <a:prstGeom prst="rect">
              <a:avLst/>
            </a:prstGeom>
            <a:solidFill>
              <a:srgbClr val="3E598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6" name="Google Shape;56;p13" title="Group 78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700850" y="231700"/>
              <a:ext cx="1499151" cy="13220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7" name="Google Shape;57;p13"/>
          <p:cNvGrpSpPr/>
          <p:nvPr/>
        </p:nvGrpSpPr>
        <p:grpSpPr>
          <a:xfrm>
            <a:off x="0" y="10112125"/>
            <a:ext cx="7560000" cy="438338"/>
            <a:chOff x="0" y="10112125"/>
            <a:chExt cx="7560000" cy="438338"/>
          </a:xfrm>
        </p:grpSpPr>
        <p:sp>
          <p:nvSpPr>
            <p:cNvPr id="58" name="Google Shape;58;p13"/>
            <p:cNvSpPr/>
            <p:nvPr/>
          </p:nvSpPr>
          <p:spPr>
            <a:xfrm>
              <a:off x="0" y="10271463"/>
              <a:ext cx="7560000" cy="279000"/>
            </a:xfrm>
            <a:prstGeom prst="rect">
              <a:avLst/>
            </a:prstGeom>
            <a:solidFill>
              <a:srgbClr val="7794C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0" y="10112125"/>
              <a:ext cx="7560000" cy="102600"/>
            </a:xfrm>
            <a:prstGeom prst="rect">
              <a:avLst/>
            </a:prstGeom>
            <a:solidFill>
              <a:srgbClr val="3B5A8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13"/>
          <p:cNvSpPr txBox="1"/>
          <p:nvPr/>
        </p:nvSpPr>
        <p:spPr>
          <a:xfrm>
            <a:off x="358635" y="442870"/>
            <a:ext cx="3024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Outfit Light"/>
                <a:ea typeface="Outfit Light"/>
                <a:cs typeface="Outfit Light"/>
                <a:sym typeface="Outfit Light"/>
              </a:rPr>
              <a:t>[Parent’s/Guardian’s name]</a:t>
            </a:r>
            <a:endParaRPr sz="1500">
              <a:solidFill>
                <a:schemeClr val="lt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Outfit Light"/>
                <a:ea typeface="Outfit Light"/>
                <a:cs typeface="Outfit Light"/>
                <a:sym typeface="Outfit Light"/>
              </a:rPr>
              <a:t>[Your address]</a:t>
            </a:r>
            <a:endParaRPr sz="1500">
              <a:solidFill>
                <a:schemeClr val="lt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Outfit Light"/>
                <a:ea typeface="Outfit Light"/>
                <a:cs typeface="Outfit Light"/>
                <a:sym typeface="Outfit Light"/>
              </a:rPr>
              <a:t>[Phone number]</a:t>
            </a:r>
            <a:endParaRPr sz="1500">
              <a:solidFill>
                <a:schemeClr val="lt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Outfit Light"/>
                <a:ea typeface="Outfit Light"/>
                <a:cs typeface="Outfit Light"/>
                <a:sym typeface="Outfit Light"/>
              </a:rPr>
              <a:t>[Email Address]</a:t>
            </a:r>
            <a:endParaRPr sz="1500">
              <a:solidFill>
                <a:schemeClr val="lt1"/>
              </a:solidFill>
              <a:latin typeface="Outfit Light"/>
              <a:ea typeface="Outfit Light"/>
              <a:cs typeface="Outfit Light"/>
              <a:sym typeface="Outfit Light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358622" y="2093781"/>
            <a:ext cx="3948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  <a:latin typeface="Outfit Medium"/>
                <a:ea typeface="Outfit Medium"/>
                <a:cs typeface="Outfit Medium"/>
                <a:sym typeface="Outfit Medium"/>
              </a:rPr>
              <a:t>School Excuse Letter</a:t>
            </a:r>
            <a:endParaRPr sz="2800">
              <a:solidFill>
                <a:schemeClr val="dk1"/>
              </a:solidFill>
              <a:latin typeface="Outfit Medium"/>
              <a:ea typeface="Outfit Medium"/>
              <a:cs typeface="Outfit Medium"/>
              <a:sym typeface="Outfit Medium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50750" y="2945819"/>
            <a:ext cx="3948900" cy="9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[Date]</a:t>
            </a:r>
            <a:endParaRPr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[Teacher’s/Principal’s Name]</a:t>
            </a:r>
            <a:endParaRPr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[School Name]</a:t>
            </a:r>
            <a:endParaRPr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[School Address]</a:t>
            </a:r>
            <a:endParaRPr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350750" y="4411194"/>
            <a:ext cx="6849300" cy="34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 Light"/>
                <a:ea typeface="Outfit Light"/>
                <a:cs typeface="Outfit Light"/>
                <a:sym typeface="Outfit Light"/>
              </a:rPr>
              <a:t>Dear [Teacher’s/Principal’s Name],</a:t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 Light"/>
                <a:ea typeface="Outfit Light"/>
                <a:cs typeface="Outfit Light"/>
                <a:sym typeface="Outfit Light"/>
              </a:rPr>
              <a:t>I am writing to let you know that [Child’s Name], who is in [grade/class], was absent from school on [dates of absence] due to [reason — for example, illness </a:t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 Light"/>
                <a:ea typeface="Outfit Light"/>
                <a:cs typeface="Outfit Light"/>
                <a:sym typeface="Outfit Light"/>
              </a:rPr>
              <a:t>or family circumstances].</a:t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 Light"/>
                <a:ea typeface="Outfit Light"/>
                <a:cs typeface="Outfit Light"/>
                <a:sym typeface="Outfit Light"/>
              </a:rPr>
              <a:t>We understand how important it is to keep up with schoolwork, and [Child’s Name] </a:t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 Light"/>
                <a:ea typeface="Outfit Light"/>
                <a:cs typeface="Outfit Light"/>
                <a:sym typeface="Outfit Light"/>
              </a:rPr>
              <a:t>will complete any missed assignments or lessons. Please let me know if there are any particular tasks or materials [Child’s Name] should complete first.</a:t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 Light"/>
                <a:ea typeface="Outfit Light"/>
                <a:cs typeface="Outfit Light"/>
                <a:sym typeface="Outfit Light"/>
              </a:rPr>
              <a:t>Thank you very much for your understanding. If you need any further information, </a:t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 Light"/>
                <a:ea typeface="Outfit Light"/>
                <a:cs typeface="Outfit Light"/>
                <a:sym typeface="Outfit Light"/>
              </a:rPr>
              <a:t>you can reach me at the phone number or email listed above.</a:t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 Light"/>
                <a:ea typeface="Outfit Light"/>
                <a:cs typeface="Outfit Light"/>
                <a:sym typeface="Outfit Light"/>
              </a:rPr>
              <a:t>Sincerely,</a:t>
            </a:r>
            <a:endParaRPr>
              <a:solidFill>
                <a:schemeClr val="dk1"/>
              </a:solidFill>
              <a:latin typeface="Outfit Light"/>
              <a:ea typeface="Outfit Light"/>
              <a:cs typeface="Outfit Light"/>
              <a:sym typeface="Outfit Light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50750" y="8322469"/>
            <a:ext cx="3948900" cy="4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[Your Name]</a:t>
            </a:r>
            <a:endParaRPr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[Your Relationship to the Child]</a:t>
            </a:r>
            <a:endParaRPr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