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Caveat"/>
      <p:regular r:id="rId6"/>
      <p:bold r:id="rId7"/>
    </p:embeddedFont>
    <p:embeddedFont>
      <p:font typeface="Sail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Caveat-regular.fntdata"/><Relationship Id="rId7" Type="http://schemas.openxmlformats.org/officeDocument/2006/relationships/font" Target="fonts/Caveat-bold.fntdata"/><Relationship Id="rId8" Type="http://schemas.openxmlformats.org/officeDocument/2006/relationships/font" Target="fonts/Sai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1" Type="http://schemas.openxmlformats.org/officeDocument/2006/relationships/image" Target="../media/image3.png"/><Relationship Id="rId10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9"/>
            <a:ext cx="7560002" cy="10685220"/>
            <a:chOff x="0" y="-9"/>
            <a:chExt cx="7560002" cy="1068522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-9"/>
              <a:ext cx="7560002" cy="10685220"/>
              <a:chOff x="0" y="-9"/>
              <a:chExt cx="7560002" cy="10685220"/>
            </a:xfrm>
          </p:grpSpPr>
          <p:pic>
            <p:nvPicPr>
              <p:cNvPr id="56" name="Google Shape;56;p13"/>
              <p:cNvPicPr preferRelativeResize="0"/>
              <p:nvPr/>
            </p:nvPicPr>
            <p:blipFill rotWithShape="1">
              <a:blip r:embed="rId3">
                <a:alphaModFix/>
              </a:blip>
              <a:srcRect b="129" l="139" r="129" t="139"/>
              <a:stretch/>
            </p:blipFill>
            <p:spPr>
              <a:xfrm>
                <a:off x="0" y="-9"/>
                <a:ext cx="7560002" cy="10685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290275" y="1029400"/>
                <a:ext cx="5014749" cy="70146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5">
                <a:alphaModFix amt="60000"/>
              </a:blip>
              <a:stretch>
                <a:fillRect/>
              </a:stretch>
            </p:blipFill>
            <p:spPr>
              <a:xfrm>
                <a:off x="1497975" y="2576999"/>
                <a:ext cx="3986998" cy="5039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7398" l="9915" r="9601" t="7167"/>
            <a:stretch/>
          </p:blipFill>
          <p:spPr>
            <a:xfrm>
              <a:off x="120075" y="142188"/>
              <a:ext cx="7319851" cy="10407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oogle Shape;60;p13"/>
          <p:cNvGrpSpPr/>
          <p:nvPr/>
        </p:nvGrpSpPr>
        <p:grpSpPr>
          <a:xfrm>
            <a:off x="4220018" y="7593899"/>
            <a:ext cx="2602282" cy="2467170"/>
            <a:chOff x="4220018" y="7593899"/>
            <a:chExt cx="2602282" cy="2467170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63797" y="7593899"/>
              <a:ext cx="1217350" cy="121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61675" y="8457037"/>
              <a:ext cx="1760625" cy="1604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220018" y="8170625"/>
              <a:ext cx="1503250" cy="1499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64;p13"/>
          <p:cNvGrpSpPr/>
          <p:nvPr/>
        </p:nvGrpSpPr>
        <p:grpSpPr>
          <a:xfrm>
            <a:off x="1059275" y="2577000"/>
            <a:ext cx="5420700" cy="5826101"/>
            <a:chOff x="1059275" y="2577000"/>
            <a:chExt cx="5420700" cy="5826101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1059275" y="2577000"/>
              <a:ext cx="2748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Dear</a:t>
              </a:r>
              <a:r>
                <a:rPr lang="ru" sz="2100">
                  <a:solidFill>
                    <a:srgbClr val="DD5B45"/>
                  </a:solidFill>
                  <a:latin typeface="Caveat"/>
                  <a:ea typeface="Caveat"/>
                  <a:cs typeface="Caveat"/>
                  <a:sym typeface="Caveat"/>
                </a:rPr>
                <a:t> Thomas,</a:t>
              </a:r>
              <a:endParaRPr sz="2100">
                <a:solidFill>
                  <a:srgbClr val="DD5B45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1059275" y="3197651"/>
              <a:ext cx="2748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Ho Ho Ho! Merry Christmas!</a:t>
              </a:r>
              <a:endParaRPr sz="1600">
                <a:solidFill>
                  <a:srgbClr val="DD5B45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059275" y="3741500"/>
              <a:ext cx="5420700" cy="349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I hope you’ve been having a wonderful year! The elves and I have been working hard here at the North Pole, getting ready for the big day. We’ve been keeping a close eye on your good deeds, and I am very proud of how kind and helpful you have been.</a:t>
              </a:r>
              <a:endParaRPr sz="1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The reindeer are getting excited to fly around the world, and I can’t wait to visit your home on Christmas Eve! I hear that you are hoping for some special gifts this year, and I’ll do my best to bring you something magical.</a:t>
              </a:r>
              <a:endParaRPr sz="1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Remember to keep up the good work, listen to your [parents/guardians], and continue being the wonderful person you are. And don’t forget to leave out some cookies and milk—Rudolph loves a little snack too!</a:t>
              </a:r>
              <a:endParaRPr sz="1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059275" y="7536150"/>
              <a:ext cx="5420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Wishing you and your family a joyful, peaceful, and magical Christmas!</a:t>
              </a:r>
              <a:endParaRPr sz="1600">
                <a:solidFill>
                  <a:srgbClr val="DD5B45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1059275" y="8080001"/>
              <a:ext cx="2748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DD5B45"/>
                  </a:solidFill>
                  <a:latin typeface="Caveat"/>
                  <a:ea typeface="Caveat"/>
                  <a:cs typeface="Caveat"/>
                  <a:sym typeface="Caveat"/>
                </a:rPr>
                <a:t>Merry Christmas!</a:t>
              </a:r>
              <a:endParaRPr sz="2100">
                <a:solidFill>
                  <a:srgbClr val="DD5B45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573204" y="8621291"/>
            <a:ext cx="2804400" cy="1271925"/>
            <a:chOff x="573204" y="8621291"/>
            <a:chExt cx="2804400" cy="1271925"/>
          </a:xfrm>
        </p:grpSpPr>
        <p:pic>
          <p:nvPicPr>
            <p:cNvPr id="71" name="Google Shape;71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12108" y="8621291"/>
              <a:ext cx="2065325" cy="127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3"/>
            <p:cNvSpPr txBox="1"/>
            <p:nvPr/>
          </p:nvSpPr>
          <p:spPr>
            <a:xfrm rot="-566629">
              <a:off x="601381" y="8880445"/>
              <a:ext cx="2748044" cy="56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7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Santa Claus</a:t>
              </a:r>
              <a:endParaRPr b="1" sz="37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737700" y="745917"/>
            <a:ext cx="6112279" cy="1519501"/>
            <a:chOff x="737700" y="745917"/>
            <a:chExt cx="6112279" cy="1519501"/>
          </a:xfrm>
        </p:grpSpPr>
        <p:pic>
          <p:nvPicPr>
            <p:cNvPr id="74" name="Google Shape;74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814675" y="895618"/>
              <a:ext cx="3035304" cy="136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3"/>
            <p:cNvSpPr txBox="1"/>
            <p:nvPr/>
          </p:nvSpPr>
          <p:spPr>
            <a:xfrm>
              <a:off x="737700" y="745917"/>
              <a:ext cx="6084600" cy="13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900">
                  <a:solidFill>
                    <a:srgbClr val="DD5B45"/>
                  </a:solidFill>
                  <a:latin typeface="Sail"/>
                  <a:ea typeface="Sail"/>
                  <a:cs typeface="Sail"/>
                  <a:sym typeface="Sail"/>
                </a:rPr>
                <a:t>Santa Claus</a:t>
              </a:r>
              <a:endParaRPr sz="8900">
                <a:solidFill>
                  <a:srgbClr val="DD5B45"/>
                </a:solidFill>
                <a:latin typeface="Sail"/>
                <a:ea typeface="Sail"/>
                <a:cs typeface="Sail"/>
                <a:sym typeface="Sai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