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Bitter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985">
          <p15:clr>
            <a:srgbClr val="A4A3A4"/>
          </p15:clr>
        </p15:guide>
        <p15:guide id="2" pos="2235">
          <p15:clr>
            <a:srgbClr val="A4A3A4"/>
          </p15:clr>
        </p15:guide>
        <p15:guide id="3" pos="540">
          <p15:clr>
            <a:srgbClr val="9AA0A6"/>
          </p15:clr>
        </p15:guide>
        <p15:guide id="4" pos="4230">
          <p15:clr>
            <a:srgbClr val="9AA0A6"/>
          </p15:clr>
        </p15:guide>
        <p15:guide id="5" pos="2337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985" orient="horz"/>
        <p:guide pos="2235"/>
        <p:guide pos="540"/>
        <p:guide pos="4230"/>
        <p:guide pos="233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Bitter-boldItalic.fntdata"/><Relationship Id="rId9" Type="http://schemas.openxmlformats.org/officeDocument/2006/relationships/font" Target="fonts/Bitter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itter-regular.fntdata"/><Relationship Id="rId8" Type="http://schemas.openxmlformats.org/officeDocument/2006/relationships/font" Target="fonts/Bitter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F7F8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857250" y="2757500"/>
            <a:ext cx="2690700" cy="1982400"/>
            <a:chOff x="857250" y="2757500"/>
            <a:chExt cx="2690700" cy="1982400"/>
          </a:xfrm>
        </p:grpSpPr>
        <p:sp>
          <p:nvSpPr>
            <p:cNvPr id="56" name="Google Shape;56;p13"/>
            <p:cNvSpPr/>
            <p:nvPr/>
          </p:nvSpPr>
          <p:spPr>
            <a:xfrm>
              <a:off x="857250" y="2757500"/>
              <a:ext cx="2690700" cy="504900"/>
            </a:xfrm>
            <a:prstGeom prst="rect">
              <a:avLst/>
            </a:prstGeom>
            <a:noFill/>
            <a:ln cap="flat" cmpd="sng" w="19050">
              <a:solidFill>
                <a:srgbClr val="54536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/>
                <a:t> </a:t>
              </a:r>
              <a:endParaRPr/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857250" y="3262400"/>
              <a:ext cx="2690700" cy="1477500"/>
            </a:xfrm>
            <a:prstGeom prst="rect">
              <a:avLst/>
            </a:prstGeom>
            <a:noFill/>
            <a:ln cap="flat" cmpd="sng" w="19050">
              <a:solidFill>
                <a:srgbClr val="54536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/>
                <a:t> </a:t>
              </a:r>
              <a:endParaRPr/>
            </a:p>
          </p:txBody>
        </p:sp>
      </p:grpSp>
      <p:grpSp>
        <p:nvGrpSpPr>
          <p:cNvPr id="58" name="Google Shape;58;p13"/>
          <p:cNvGrpSpPr/>
          <p:nvPr/>
        </p:nvGrpSpPr>
        <p:grpSpPr>
          <a:xfrm>
            <a:off x="3710000" y="2757500"/>
            <a:ext cx="3005100" cy="3224100"/>
            <a:chOff x="3710000" y="2757500"/>
            <a:chExt cx="3005100" cy="3224100"/>
          </a:xfrm>
        </p:grpSpPr>
        <p:sp>
          <p:nvSpPr>
            <p:cNvPr id="59" name="Google Shape;59;p13"/>
            <p:cNvSpPr/>
            <p:nvPr/>
          </p:nvSpPr>
          <p:spPr>
            <a:xfrm>
              <a:off x="3710000" y="2757500"/>
              <a:ext cx="3005100" cy="504900"/>
            </a:xfrm>
            <a:prstGeom prst="rect">
              <a:avLst/>
            </a:prstGeom>
            <a:noFill/>
            <a:ln cap="flat" cmpd="sng" w="19050">
              <a:solidFill>
                <a:srgbClr val="54536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/>
                <a:t> </a:t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3710000" y="3262400"/>
              <a:ext cx="3005100" cy="2719200"/>
            </a:xfrm>
            <a:prstGeom prst="rect">
              <a:avLst/>
            </a:prstGeom>
            <a:noFill/>
            <a:ln cap="flat" cmpd="sng" w="19050">
              <a:solidFill>
                <a:srgbClr val="54536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/>
                <a:t> </a:t>
              </a:r>
              <a:endParaRPr/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857250" y="4897113"/>
            <a:ext cx="2690700" cy="1928100"/>
            <a:chOff x="857250" y="4886925"/>
            <a:chExt cx="2690700" cy="1928100"/>
          </a:xfrm>
        </p:grpSpPr>
        <p:sp>
          <p:nvSpPr>
            <p:cNvPr id="62" name="Google Shape;62;p13"/>
            <p:cNvSpPr/>
            <p:nvPr/>
          </p:nvSpPr>
          <p:spPr>
            <a:xfrm>
              <a:off x="857250" y="4886925"/>
              <a:ext cx="2690700" cy="504900"/>
            </a:xfrm>
            <a:prstGeom prst="rect">
              <a:avLst/>
            </a:prstGeom>
            <a:noFill/>
            <a:ln cap="flat" cmpd="sng" w="19050">
              <a:solidFill>
                <a:srgbClr val="54536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/>
                <a:t> </a:t>
              </a:r>
              <a:endParaRPr/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857250" y="5391825"/>
              <a:ext cx="2690700" cy="1423200"/>
            </a:xfrm>
            <a:prstGeom prst="rect">
              <a:avLst/>
            </a:prstGeom>
            <a:noFill/>
            <a:ln cap="flat" cmpd="sng" w="19050">
              <a:solidFill>
                <a:srgbClr val="54536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/>
                <a:t> </a:t>
              </a:r>
              <a:endParaRPr/>
            </a:p>
          </p:txBody>
        </p:sp>
      </p:grpSp>
      <p:grpSp>
        <p:nvGrpSpPr>
          <p:cNvPr id="64" name="Google Shape;64;p13"/>
          <p:cNvGrpSpPr/>
          <p:nvPr/>
        </p:nvGrpSpPr>
        <p:grpSpPr>
          <a:xfrm>
            <a:off x="857250" y="6982425"/>
            <a:ext cx="2690700" cy="2637900"/>
            <a:chOff x="857250" y="6982425"/>
            <a:chExt cx="2690700" cy="2637900"/>
          </a:xfrm>
        </p:grpSpPr>
        <p:sp>
          <p:nvSpPr>
            <p:cNvPr id="65" name="Google Shape;65;p13"/>
            <p:cNvSpPr/>
            <p:nvPr/>
          </p:nvSpPr>
          <p:spPr>
            <a:xfrm>
              <a:off x="857250" y="6982425"/>
              <a:ext cx="2690700" cy="504900"/>
            </a:xfrm>
            <a:prstGeom prst="rect">
              <a:avLst/>
            </a:prstGeom>
            <a:noFill/>
            <a:ln cap="flat" cmpd="sng" w="19050">
              <a:solidFill>
                <a:srgbClr val="54536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/>
                <a:t> </a:t>
              </a:r>
              <a:endParaRPr/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857250" y="7487325"/>
              <a:ext cx="2690700" cy="2133000"/>
            </a:xfrm>
            <a:prstGeom prst="rect">
              <a:avLst/>
            </a:prstGeom>
            <a:noFill/>
            <a:ln cap="flat" cmpd="sng" w="19050">
              <a:solidFill>
                <a:srgbClr val="54536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/>
                <a:t> </a:t>
              </a:r>
              <a:endParaRPr/>
            </a:p>
          </p:txBody>
        </p:sp>
      </p:grpSp>
      <p:grpSp>
        <p:nvGrpSpPr>
          <p:cNvPr id="67" name="Google Shape;67;p13"/>
          <p:cNvGrpSpPr/>
          <p:nvPr/>
        </p:nvGrpSpPr>
        <p:grpSpPr>
          <a:xfrm>
            <a:off x="3710000" y="6138900"/>
            <a:ext cx="3005100" cy="3481500"/>
            <a:chOff x="3710000" y="6138900"/>
            <a:chExt cx="3005100" cy="3481500"/>
          </a:xfrm>
        </p:grpSpPr>
        <p:sp>
          <p:nvSpPr>
            <p:cNvPr id="68" name="Google Shape;68;p13"/>
            <p:cNvSpPr/>
            <p:nvPr/>
          </p:nvSpPr>
          <p:spPr>
            <a:xfrm>
              <a:off x="3710000" y="6138900"/>
              <a:ext cx="3005100" cy="504900"/>
            </a:xfrm>
            <a:prstGeom prst="rect">
              <a:avLst/>
            </a:prstGeom>
            <a:noFill/>
            <a:ln cap="flat" cmpd="sng" w="19050">
              <a:solidFill>
                <a:srgbClr val="54536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/>
                <a:t> </a:t>
              </a:r>
              <a:endParaRPr/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3710000" y="6643800"/>
              <a:ext cx="3005100" cy="2976600"/>
            </a:xfrm>
            <a:prstGeom prst="rect">
              <a:avLst/>
            </a:prstGeom>
            <a:noFill/>
            <a:ln cap="flat" cmpd="sng" w="19050">
              <a:solidFill>
                <a:srgbClr val="54536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/>
                <a:t> </a:t>
              </a:r>
              <a:endParaRPr/>
            </a:p>
          </p:txBody>
        </p:sp>
      </p:grpSp>
      <p:sp>
        <p:nvSpPr>
          <p:cNvPr id="70" name="Google Shape;70;p13"/>
          <p:cNvSpPr/>
          <p:nvPr/>
        </p:nvSpPr>
        <p:spPr>
          <a:xfrm>
            <a:off x="1171575" y="547700"/>
            <a:ext cx="281100" cy="281100"/>
          </a:xfrm>
          <a:prstGeom prst="ellipse">
            <a:avLst/>
          </a:prstGeom>
          <a:solidFill>
            <a:srgbClr val="DCD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DCDFEE"/>
              </a:solidFill>
            </a:endParaRPr>
          </a:p>
        </p:txBody>
      </p:sp>
      <p:sp>
        <p:nvSpPr>
          <p:cNvPr id="71" name="Google Shape;71;p13"/>
          <p:cNvSpPr/>
          <p:nvPr/>
        </p:nvSpPr>
        <p:spPr>
          <a:xfrm>
            <a:off x="3710000" y="204825"/>
            <a:ext cx="666600" cy="666600"/>
          </a:xfrm>
          <a:prstGeom prst="ellipse">
            <a:avLst/>
          </a:prstGeom>
          <a:solidFill>
            <a:srgbClr val="DCD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DCDFEE"/>
              </a:solidFill>
            </a:endParaRPr>
          </a:p>
        </p:txBody>
      </p:sp>
      <p:sp>
        <p:nvSpPr>
          <p:cNvPr id="72" name="Google Shape;72;p13"/>
          <p:cNvSpPr/>
          <p:nvPr/>
        </p:nvSpPr>
        <p:spPr>
          <a:xfrm>
            <a:off x="5772150" y="671750"/>
            <a:ext cx="219000" cy="219000"/>
          </a:xfrm>
          <a:prstGeom prst="ellipse">
            <a:avLst/>
          </a:prstGeom>
          <a:solidFill>
            <a:srgbClr val="878A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5138725" y="-76275"/>
            <a:ext cx="281100" cy="281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7219925" y="1671650"/>
            <a:ext cx="728400" cy="7287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6893400" y="7338960"/>
            <a:ext cx="666600" cy="666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-369375" y="7300849"/>
            <a:ext cx="728400" cy="728700"/>
          </a:xfrm>
          <a:prstGeom prst="ellipse">
            <a:avLst/>
          </a:prstGeom>
          <a:solidFill>
            <a:srgbClr val="DCD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DCDFEE"/>
              </a:solidFill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135550" y="9572625"/>
            <a:ext cx="816900" cy="817200"/>
          </a:xfrm>
          <a:prstGeom prst="ellipse">
            <a:avLst/>
          </a:prstGeom>
          <a:solidFill>
            <a:srgbClr val="54536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955728" y="8815375"/>
            <a:ext cx="1573800" cy="1574400"/>
          </a:xfrm>
          <a:prstGeom prst="ellipse">
            <a:avLst/>
          </a:prstGeom>
          <a:solidFill>
            <a:srgbClr val="DCDF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DCDFEE"/>
              </a:solidFill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738188" y="866663"/>
            <a:ext cx="27432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4200">
                <a:solidFill>
                  <a:srgbClr val="202136"/>
                </a:solidFill>
                <a:latin typeface="Bitter"/>
                <a:ea typeface="Bitter"/>
                <a:cs typeface="Bitter"/>
                <a:sym typeface="Bitter"/>
              </a:rPr>
              <a:t>Meeting</a:t>
            </a:r>
            <a:endParaRPr sz="4200">
              <a:solidFill>
                <a:srgbClr val="202136"/>
              </a:solidFill>
              <a:latin typeface="Bitter"/>
              <a:ea typeface="Bitter"/>
              <a:cs typeface="Bitter"/>
              <a:sym typeface="Bitt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4200">
                <a:solidFill>
                  <a:srgbClr val="202136"/>
                </a:solidFill>
                <a:latin typeface="Bitter"/>
                <a:ea typeface="Bitter"/>
                <a:cs typeface="Bitter"/>
                <a:sym typeface="Bitter"/>
              </a:rPr>
              <a:t>Notes</a:t>
            </a:r>
            <a:endParaRPr sz="4200">
              <a:solidFill>
                <a:srgbClr val="202136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3614728" y="1185775"/>
            <a:ext cx="762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02136"/>
                </a:solidFill>
                <a:latin typeface="Bitter"/>
                <a:ea typeface="Bitter"/>
                <a:cs typeface="Bitter"/>
                <a:sym typeface="Bitter"/>
              </a:rPr>
              <a:t>Date:</a:t>
            </a:r>
            <a:endParaRPr sz="1600">
              <a:solidFill>
                <a:srgbClr val="202136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3614728" y="1829975"/>
            <a:ext cx="762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02136"/>
                </a:solidFill>
                <a:latin typeface="Bitter"/>
                <a:ea typeface="Bitter"/>
                <a:cs typeface="Bitter"/>
                <a:sym typeface="Bitter"/>
              </a:rPr>
              <a:t>Time:</a:t>
            </a:r>
            <a:endParaRPr sz="1600">
              <a:solidFill>
                <a:srgbClr val="202136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1438348" y="2806275"/>
            <a:ext cx="1514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545365"/>
                </a:solidFill>
                <a:latin typeface="Bitter"/>
                <a:ea typeface="Bitter"/>
                <a:cs typeface="Bitter"/>
                <a:sym typeface="Bitter"/>
              </a:rPr>
              <a:t>SUBJECTIVE</a:t>
            </a:r>
            <a:endParaRPr sz="1600">
              <a:solidFill>
                <a:srgbClr val="545365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4445873" y="2806275"/>
            <a:ext cx="1514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545365"/>
                </a:solidFill>
                <a:latin typeface="Bitter"/>
                <a:ea typeface="Bitter"/>
                <a:cs typeface="Bitter"/>
                <a:sym typeface="Bitter"/>
              </a:rPr>
              <a:t>AGENDA</a:t>
            </a:r>
            <a:endParaRPr sz="1600">
              <a:solidFill>
                <a:srgbClr val="545365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1438348" y="4935125"/>
            <a:ext cx="1514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545365"/>
                </a:solidFill>
                <a:latin typeface="Bitter"/>
                <a:ea typeface="Bitter"/>
                <a:cs typeface="Bitter"/>
                <a:sym typeface="Bitter"/>
              </a:rPr>
              <a:t>OBJECTIVE</a:t>
            </a:r>
            <a:endParaRPr sz="1600">
              <a:solidFill>
                <a:srgbClr val="545365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1438348" y="7016338"/>
            <a:ext cx="1514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545365"/>
                </a:solidFill>
                <a:latin typeface="Bitter"/>
                <a:ea typeface="Bitter"/>
                <a:cs typeface="Bitter"/>
                <a:sym typeface="Bitter"/>
              </a:rPr>
              <a:t>ATTENDEES</a:t>
            </a:r>
            <a:endParaRPr sz="1600">
              <a:solidFill>
                <a:srgbClr val="545365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4445873" y="6178138"/>
            <a:ext cx="1514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545365"/>
                </a:solidFill>
                <a:latin typeface="Bitter"/>
                <a:ea typeface="Bitter"/>
                <a:cs typeface="Bitter"/>
                <a:sym typeface="Bitter"/>
              </a:rPr>
              <a:t>NOTES</a:t>
            </a:r>
            <a:endParaRPr sz="1600">
              <a:solidFill>
                <a:srgbClr val="545365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cxnSp>
        <p:nvCxnSpPr>
          <p:cNvPr id="87" name="Google Shape;87;p13"/>
          <p:cNvCxnSpPr/>
          <p:nvPr/>
        </p:nvCxnSpPr>
        <p:spPr>
          <a:xfrm>
            <a:off x="4360050" y="1472075"/>
            <a:ext cx="2355000" cy="0"/>
          </a:xfrm>
          <a:prstGeom prst="straightConnector1">
            <a:avLst/>
          </a:prstGeom>
          <a:noFill/>
          <a:ln cap="flat" cmpd="sng" w="19050">
            <a:solidFill>
              <a:srgbClr val="54536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8" name="Google Shape;88;p13"/>
          <p:cNvCxnSpPr/>
          <p:nvPr/>
        </p:nvCxnSpPr>
        <p:spPr>
          <a:xfrm>
            <a:off x="4360050" y="2112625"/>
            <a:ext cx="2355000" cy="0"/>
          </a:xfrm>
          <a:prstGeom prst="straightConnector1">
            <a:avLst/>
          </a:prstGeom>
          <a:noFill/>
          <a:ln cap="flat" cmpd="sng" w="19050">
            <a:solidFill>
              <a:srgbClr val="545365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 b="0" l="12234" r="0" t="49540"/>
          <a:stretch/>
        </p:blipFill>
        <p:spPr>
          <a:xfrm>
            <a:off x="0" y="0"/>
            <a:ext cx="3519499" cy="1247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 rotWithShape="1">
          <a:blip r:embed="rId4">
            <a:alphaModFix/>
          </a:blip>
          <a:srcRect b="0" l="0" r="27182" t="43339"/>
          <a:stretch/>
        </p:blipFill>
        <p:spPr>
          <a:xfrm>
            <a:off x="6519875" y="-4800"/>
            <a:ext cx="1040125" cy="7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 rotWithShape="1">
          <a:blip r:embed="rId5">
            <a:alphaModFix/>
          </a:blip>
          <a:srcRect b="49010" l="0" r="0" t="0"/>
          <a:stretch/>
        </p:blipFill>
        <p:spPr>
          <a:xfrm>
            <a:off x="1360625" y="9742950"/>
            <a:ext cx="5101549" cy="949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