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Lato"/>
      <p:regular r:id="rId7"/>
      <p:bold r:id="rId8"/>
      <p:italic r:id="rId9"/>
      <p:boldItalic r:id="rId10"/>
    </p:embeddedFont>
    <p:embeddedFont>
      <p:font typeface="Rubik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17">
          <p15:clr>
            <a:srgbClr val="9AA0A6"/>
          </p15:clr>
        </p15:guide>
        <p15:guide id="2" pos="4445">
          <p15:clr>
            <a:srgbClr val="9AA0A6"/>
          </p15:clr>
        </p15:guide>
        <p15:guide id="3" orient="horz" pos="1041">
          <p15:clr>
            <a:srgbClr val="9AA0A6"/>
          </p15:clr>
        </p15:guide>
        <p15:guide id="4" orient="horz" pos="5657">
          <p15:clr>
            <a:srgbClr val="9AA0A6"/>
          </p15:clr>
        </p15:guide>
        <p15:guide id="5" orient="horz" pos="204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7"/>
        <p:guide pos="4445"/>
        <p:guide pos="1041" orient="horz"/>
        <p:guide pos="5657" orient="horz"/>
        <p:guide pos="2041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ubik-regular.fntdata"/><Relationship Id="rId10" Type="http://schemas.openxmlformats.org/officeDocument/2006/relationships/font" Target="fonts/Lato-boldItalic.fntdata"/><Relationship Id="rId13" Type="http://schemas.openxmlformats.org/officeDocument/2006/relationships/font" Target="fonts/Rubik-italic.fntdata"/><Relationship Id="rId12" Type="http://schemas.openxmlformats.org/officeDocument/2006/relationships/font" Target="fonts/Rubik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ato-italic.fntdata"/><Relationship Id="rId14" Type="http://schemas.openxmlformats.org/officeDocument/2006/relationships/font" Target="fonts/Rubik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372650" y="7902900"/>
            <a:ext cx="1342200" cy="1074300"/>
          </a:xfrm>
          <a:prstGeom prst="rect">
            <a:avLst/>
          </a:prstGeom>
          <a:solidFill>
            <a:srgbClr val="32526E"/>
          </a:solidFill>
          <a:ln cap="flat" cmpd="sng" w="9525">
            <a:solidFill>
              <a:srgbClr val="32526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503150" y="3598650"/>
            <a:ext cx="6553800" cy="4308300"/>
          </a:xfrm>
          <a:prstGeom prst="rect">
            <a:avLst/>
          </a:prstGeom>
          <a:noFill/>
          <a:ln cap="flat" cmpd="sng" w="9525">
            <a:solidFill>
              <a:srgbClr val="32526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4372650" y="7906950"/>
            <a:ext cx="2684400" cy="1074300"/>
          </a:xfrm>
          <a:prstGeom prst="rect">
            <a:avLst/>
          </a:prstGeom>
          <a:noFill/>
          <a:ln cap="flat" cmpd="sng" w="9525">
            <a:solidFill>
              <a:srgbClr val="32526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503150" y="3238650"/>
            <a:ext cx="6553800" cy="360000"/>
          </a:xfrm>
          <a:prstGeom prst="rect">
            <a:avLst/>
          </a:prstGeom>
          <a:solidFill>
            <a:srgbClr val="32526E"/>
          </a:solidFill>
          <a:ln cap="flat" cmpd="sng" w="9525">
            <a:solidFill>
              <a:srgbClr val="32526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"/>
            <a:ext cx="7560002" cy="960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9977643"/>
            <a:ext cx="7560002" cy="71496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1447800" y="866775"/>
            <a:ext cx="31242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700">
                <a:solidFill>
                  <a:srgbClr val="32526E"/>
                </a:solidFill>
                <a:latin typeface="Rubik"/>
                <a:ea typeface="Rubik"/>
                <a:cs typeface="Rubik"/>
                <a:sym typeface="Rubik"/>
              </a:rPr>
              <a:t>Aida Moore</a:t>
            </a:r>
            <a:endParaRPr b="1" sz="3700">
              <a:solidFill>
                <a:srgbClr val="32526E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447800" y="1400175"/>
            <a:ext cx="3124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6EACB7"/>
                </a:solidFill>
                <a:latin typeface="Rubik"/>
                <a:ea typeface="Rubik"/>
                <a:cs typeface="Rubik"/>
                <a:sym typeface="Rubik"/>
              </a:rPr>
              <a:t>Moore Company</a:t>
            </a:r>
            <a:endParaRPr sz="2100">
              <a:solidFill>
                <a:srgbClr val="6EACB7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503150" y="960350"/>
            <a:ext cx="692400" cy="692400"/>
          </a:xfrm>
          <a:prstGeom prst="ellipse">
            <a:avLst/>
          </a:prstGeom>
          <a:noFill/>
          <a:ln cap="flat" cmpd="sng" w="19050">
            <a:solidFill>
              <a:srgbClr val="32526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555650" y="1012850"/>
            <a:ext cx="587400" cy="587400"/>
          </a:xfrm>
          <a:prstGeom prst="ellipse">
            <a:avLst/>
          </a:prstGeom>
          <a:noFill/>
          <a:ln cap="flat" cmpd="sng" w="9525">
            <a:solidFill>
              <a:srgbClr val="32526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4" name="Google Shape;64;p13"/>
          <p:cNvGrpSpPr/>
          <p:nvPr/>
        </p:nvGrpSpPr>
        <p:grpSpPr>
          <a:xfrm>
            <a:off x="4481525" y="909650"/>
            <a:ext cx="2575450" cy="215400"/>
            <a:chOff x="4481525" y="909650"/>
            <a:chExt cx="2575450" cy="215400"/>
          </a:xfrm>
        </p:grpSpPr>
        <p:sp>
          <p:nvSpPr>
            <p:cNvPr id="65" name="Google Shape;65;p13"/>
            <p:cNvSpPr txBox="1"/>
            <p:nvPr/>
          </p:nvSpPr>
          <p:spPr>
            <a:xfrm>
              <a:off x="4481525" y="909650"/>
              <a:ext cx="1319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2526E"/>
                  </a:solidFill>
                  <a:latin typeface="Rubik"/>
                  <a:ea typeface="Rubik"/>
                  <a:cs typeface="Rubik"/>
                  <a:sym typeface="Rubik"/>
                </a:rPr>
                <a:t>Invoice №:</a:t>
              </a:r>
              <a:endParaRPr b="1">
                <a:solidFill>
                  <a:srgbClr val="32526E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5934075" y="909650"/>
              <a:ext cx="1122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2526E"/>
                  </a:solidFill>
                  <a:latin typeface="Rubik"/>
                  <a:ea typeface="Rubik"/>
                  <a:cs typeface="Rubik"/>
                  <a:sym typeface="Rubik"/>
                </a:rPr>
                <a:t>174</a:t>
              </a:r>
              <a:endParaRPr>
                <a:solidFill>
                  <a:srgbClr val="32526E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4481525" y="1196125"/>
            <a:ext cx="2575450" cy="215400"/>
            <a:chOff x="4481525" y="1198900"/>
            <a:chExt cx="2575450" cy="215400"/>
          </a:xfrm>
        </p:grpSpPr>
        <p:sp>
          <p:nvSpPr>
            <p:cNvPr id="68" name="Google Shape;68;p13"/>
            <p:cNvSpPr txBox="1"/>
            <p:nvPr/>
          </p:nvSpPr>
          <p:spPr>
            <a:xfrm>
              <a:off x="4481525" y="1198900"/>
              <a:ext cx="1319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2526E"/>
                  </a:solidFill>
                  <a:latin typeface="Rubik"/>
                  <a:ea typeface="Rubik"/>
                  <a:cs typeface="Rubik"/>
                  <a:sym typeface="Rubik"/>
                </a:rPr>
                <a:t>Date:</a:t>
              </a:r>
              <a:endParaRPr b="1">
                <a:solidFill>
                  <a:srgbClr val="32526E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5934075" y="1198900"/>
              <a:ext cx="1122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2526E"/>
                  </a:solidFill>
                  <a:latin typeface="Rubik"/>
                  <a:ea typeface="Rubik"/>
                  <a:cs typeface="Rubik"/>
                  <a:sym typeface="Rubik"/>
                </a:rPr>
                <a:t>15/11/2021</a:t>
              </a:r>
              <a:endParaRPr>
                <a:solidFill>
                  <a:srgbClr val="32526E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70" name="Google Shape;70;p13"/>
          <p:cNvGrpSpPr/>
          <p:nvPr/>
        </p:nvGrpSpPr>
        <p:grpSpPr>
          <a:xfrm>
            <a:off x="4481525" y="1482600"/>
            <a:ext cx="2575450" cy="215400"/>
            <a:chOff x="4481525" y="1198900"/>
            <a:chExt cx="2575450" cy="215400"/>
          </a:xfrm>
        </p:grpSpPr>
        <p:sp>
          <p:nvSpPr>
            <p:cNvPr id="71" name="Google Shape;71;p13"/>
            <p:cNvSpPr txBox="1"/>
            <p:nvPr/>
          </p:nvSpPr>
          <p:spPr>
            <a:xfrm>
              <a:off x="4481525" y="1198900"/>
              <a:ext cx="1319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2526E"/>
                  </a:solidFill>
                  <a:latin typeface="Rubik"/>
                  <a:ea typeface="Rubik"/>
                  <a:cs typeface="Rubik"/>
                  <a:sym typeface="Rubik"/>
                </a:rPr>
                <a:t>Total Due:</a:t>
              </a:r>
              <a:endParaRPr b="1">
                <a:solidFill>
                  <a:srgbClr val="32526E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5934075" y="1198900"/>
              <a:ext cx="1122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2526E"/>
                  </a:solidFill>
                  <a:latin typeface="Rubik"/>
                  <a:ea typeface="Rubik"/>
                  <a:cs typeface="Rubik"/>
                  <a:sym typeface="Rubik"/>
                </a:rPr>
                <a:t>$1111.00</a:t>
              </a:r>
              <a:endParaRPr>
                <a:solidFill>
                  <a:srgbClr val="32526E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sp>
        <p:nvSpPr>
          <p:cNvPr id="73" name="Google Shape;73;p13"/>
          <p:cNvSpPr txBox="1"/>
          <p:nvPr/>
        </p:nvSpPr>
        <p:spPr>
          <a:xfrm>
            <a:off x="493625" y="2014538"/>
            <a:ext cx="1319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32526E"/>
                </a:solidFill>
                <a:latin typeface="Rubik"/>
                <a:ea typeface="Rubik"/>
                <a:cs typeface="Rubik"/>
                <a:sym typeface="Rubik"/>
              </a:rPr>
              <a:t>Ship To:</a:t>
            </a:r>
            <a:endParaRPr b="1">
              <a:solidFill>
                <a:srgbClr val="32526E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493625" y="2290775"/>
            <a:ext cx="1944900" cy="6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2526E"/>
                </a:solidFill>
                <a:latin typeface="Rubik"/>
                <a:ea typeface="Rubik"/>
                <a:cs typeface="Rubik"/>
                <a:sym typeface="Rubik"/>
              </a:rPr>
              <a:t>Miss Sylvia Beahan</a:t>
            </a:r>
            <a:endParaRPr sz="1200">
              <a:solidFill>
                <a:srgbClr val="32526E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2526E"/>
                </a:solidFill>
                <a:latin typeface="Rubik"/>
                <a:ea typeface="Rubik"/>
                <a:cs typeface="Rubik"/>
                <a:sym typeface="Rubik"/>
              </a:rPr>
              <a:t>7477 Crooks Hollow</a:t>
            </a:r>
            <a:endParaRPr sz="1200">
              <a:solidFill>
                <a:srgbClr val="32526E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2526E"/>
                </a:solidFill>
                <a:latin typeface="Rubik"/>
                <a:ea typeface="Rubik"/>
                <a:cs typeface="Rubik"/>
                <a:sym typeface="Rubik"/>
              </a:rPr>
              <a:t>East Meagan, 55050 </a:t>
            </a:r>
            <a:endParaRPr sz="1200">
              <a:solidFill>
                <a:srgbClr val="32526E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481525" y="2014538"/>
            <a:ext cx="1319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32526E"/>
                </a:solidFill>
                <a:latin typeface="Rubik"/>
                <a:ea typeface="Rubik"/>
                <a:cs typeface="Rubik"/>
                <a:sym typeface="Rubik"/>
              </a:rPr>
              <a:t>Bill To:</a:t>
            </a:r>
            <a:endParaRPr b="1">
              <a:solidFill>
                <a:srgbClr val="32526E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4481525" y="2290775"/>
            <a:ext cx="1944900" cy="6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2526E"/>
                </a:solidFill>
                <a:latin typeface="Rubik"/>
                <a:ea typeface="Rubik"/>
                <a:cs typeface="Rubik"/>
                <a:sym typeface="Rubik"/>
              </a:rPr>
              <a:t>Joaquin Quigley</a:t>
            </a:r>
            <a:endParaRPr sz="1200">
              <a:solidFill>
                <a:srgbClr val="32526E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2526E"/>
                </a:solidFill>
                <a:latin typeface="Rubik"/>
                <a:ea typeface="Rubik"/>
                <a:cs typeface="Rubik"/>
                <a:sym typeface="Rubik"/>
              </a:rPr>
              <a:t>7477 Crooks Hollow</a:t>
            </a:r>
            <a:endParaRPr sz="1200">
              <a:solidFill>
                <a:srgbClr val="32526E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2526E"/>
                </a:solidFill>
                <a:latin typeface="Rubik"/>
                <a:ea typeface="Rubik"/>
                <a:cs typeface="Rubik"/>
                <a:sym typeface="Rubik"/>
              </a:rPr>
              <a:t>East Meagan, 55050</a:t>
            </a:r>
            <a:endParaRPr sz="1200">
              <a:solidFill>
                <a:srgbClr val="32526E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cxnSp>
        <p:nvCxnSpPr>
          <p:cNvPr id="77" name="Google Shape;77;p13"/>
          <p:cNvCxnSpPr/>
          <p:nvPr/>
        </p:nvCxnSpPr>
        <p:spPr>
          <a:xfrm>
            <a:off x="854175" y="3248025"/>
            <a:ext cx="0" cy="4662600"/>
          </a:xfrm>
          <a:prstGeom prst="straightConnector1">
            <a:avLst/>
          </a:prstGeom>
          <a:noFill/>
          <a:ln cap="flat" cmpd="sng" w="9525">
            <a:solidFill>
              <a:srgbClr val="32526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8" name="Google Shape;78;p13"/>
          <p:cNvCxnSpPr/>
          <p:nvPr/>
        </p:nvCxnSpPr>
        <p:spPr>
          <a:xfrm>
            <a:off x="3609750" y="3248025"/>
            <a:ext cx="0" cy="4662600"/>
          </a:xfrm>
          <a:prstGeom prst="straightConnector1">
            <a:avLst/>
          </a:prstGeom>
          <a:noFill/>
          <a:ln cap="flat" cmpd="sng" w="9525">
            <a:solidFill>
              <a:srgbClr val="32526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" name="Google Shape;79;p13"/>
          <p:cNvCxnSpPr/>
          <p:nvPr/>
        </p:nvCxnSpPr>
        <p:spPr>
          <a:xfrm>
            <a:off x="4372875" y="3248025"/>
            <a:ext cx="0" cy="5386500"/>
          </a:xfrm>
          <a:prstGeom prst="straightConnector1">
            <a:avLst/>
          </a:prstGeom>
          <a:noFill/>
          <a:ln cap="flat" cmpd="sng" w="9525">
            <a:solidFill>
              <a:srgbClr val="32526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0" name="Google Shape;80;p13"/>
          <p:cNvCxnSpPr>
            <a:endCxn id="56" idx="2"/>
          </p:cNvCxnSpPr>
          <p:nvPr/>
        </p:nvCxnSpPr>
        <p:spPr>
          <a:xfrm>
            <a:off x="5714850" y="3247950"/>
            <a:ext cx="0" cy="5733300"/>
          </a:xfrm>
          <a:prstGeom prst="straightConnector1">
            <a:avLst/>
          </a:prstGeom>
          <a:noFill/>
          <a:ln cap="flat" cmpd="sng" w="9525">
            <a:solidFill>
              <a:srgbClr val="32526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1" name="Google Shape;81;p13"/>
          <p:cNvSpPr txBox="1"/>
          <p:nvPr/>
        </p:nvSpPr>
        <p:spPr>
          <a:xfrm>
            <a:off x="503150" y="3310950"/>
            <a:ext cx="351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№</a:t>
            </a:r>
            <a:endParaRPr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82" name="Google Shape;82;p13"/>
          <p:cNvGrpSpPr/>
          <p:nvPr/>
        </p:nvGrpSpPr>
        <p:grpSpPr>
          <a:xfrm>
            <a:off x="503150" y="3686250"/>
            <a:ext cx="351000" cy="4133825"/>
            <a:chOff x="503150" y="3762450"/>
            <a:chExt cx="351000" cy="4133825"/>
          </a:xfrm>
        </p:grpSpPr>
        <p:sp>
          <p:nvSpPr>
            <p:cNvPr id="83" name="Google Shape;83;p13"/>
            <p:cNvSpPr txBox="1"/>
            <p:nvPr/>
          </p:nvSpPr>
          <p:spPr>
            <a:xfrm>
              <a:off x="503150" y="3762450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1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84" name="Google Shape;84;p13"/>
            <p:cNvSpPr txBox="1"/>
            <p:nvPr/>
          </p:nvSpPr>
          <p:spPr>
            <a:xfrm>
              <a:off x="503150" y="4121725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2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503150" y="4478800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3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503150" y="4838800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4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503150" y="5197338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5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503150" y="5557338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6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503150" y="5914413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7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503150" y="6274413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8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503150" y="6634400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9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503150" y="6994400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10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503150" y="7351475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11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503150" y="7711475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12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sp>
        <p:nvSpPr>
          <p:cNvPr id="95" name="Google Shape;95;p13"/>
          <p:cNvSpPr txBox="1"/>
          <p:nvPr/>
        </p:nvSpPr>
        <p:spPr>
          <a:xfrm>
            <a:off x="968500" y="3310950"/>
            <a:ext cx="2176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Item Description</a:t>
            </a:r>
            <a:endParaRPr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3609750" y="3310950"/>
            <a:ext cx="7629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QTY</a:t>
            </a:r>
            <a:endParaRPr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490925" y="3310950"/>
            <a:ext cx="7629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Price</a:t>
            </a:r>
            <a:endParaRPr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5829300" y="3310950"/>
            <a:ext cx="7629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Total</a:t>
            </a:r>
            <a:endParaRPr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99" name="Google Shape;99;p13"/>
          <p:cNvGrpSpPr/>
          <p:nvPr/>
        </p:nvGrpSpPr>
        <p:grpSpPr>
          <a:xfrm>
            <a:off x="3815700" y="3686250"/>
            <a:ext cx="351000" cy="4133825"/>
            <a:chOff x="3815925" y="3762450"/>
            <a:chExt cx="351000" cy="4133825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3815925" y="3762450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2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3815925" y="4121725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1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3815925" y="4478800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2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3815925" y="4838800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1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3815925" y="5197338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3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3815925" y="5557338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1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6" name="Google Shape;106;p13"/>
            <p:cNvSpPr txBox="1"/>
            <p:nvPr/>
          </p:nvSpPr>
          <p:spPr>
            <a:xfrm>
              <a:off x="3815925" y="5914413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2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3815925" y="6274413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1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3815925" y="6634400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1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3815925" y="6994400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3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3815925" y="7351475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3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3815925" y="7711475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1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12" name="Google Shape;112;p13"/>
          <p:cNvGrpSpPr/>
          <p:nvPr/>
        </p:nvGrpSpPr>
        <p:grpSpPr>
          <a:xfrm>
            <a:off x="968491" y="3686250"/>
            <a:ext cx="2298629" cy="4133825"/>
            <a:chOff x="3815925" y="3762450"/>
            <a:chExt cx="351000" cy="4133825"/>
          </a:xfrm>
        </p:grpSpPr>
        <p:sp>
          <p:nvSpPr>
            <p:cNvPr id="113" name="Google Shape;113;p13"/>
            <p:cNvSpPr txBox="1"/>
            <p:nvPr/>
          </p:nvSpPr>
          <p:spPr>
            <a:xfrm>
              <a:off x="3815925" y="3762450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Tation ullamcorper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14" name="Google Shape;114;p13"/>
            <p:cNvSpPr txBox="1"/>
            <p:nvPr/>
          </p:nvSpPr>
          <p:spPr>
            <a:xfrm>
              <a:off x="3815925" y="4121725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Adipiscing elit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3815925" y="4478800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Nostrud exerci tation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3815925" y="4838800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Nulla facilisis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3815925" y="5197338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Magna aliquam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3815925" y="5557338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Consectetuer adipiscing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3815925" y="5914413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Duis autem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3815925" y="6274413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Delenit augue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21" name="Google Shape;121;p13"/>
            <p:cNvSpPr txBox="1"/>
            <p:nvPr/>
          </p:nvSpPr>
          <p:spPr>
            <a:xfrm>
              <a:off x="3815925" y="6634400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Blandit praesent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3815925" y="6994400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Consectetuer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3815925" y="7351475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Commodo consequat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24" name="Google Shape;124;p13"/>
            <p:cNvSpPr txBox="1"/>
            <p:nvPr/>
          </p:nvSpPr>
          <p:spPr>
            <a:xfrm>
              <a:off x="3815925" y="7711475"/>
              <a:ext cx="35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Esse molestie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25" name="Google Shape;125;p13"/>
          <p:cNvGrpSpPr/>
          <p:nvPr/>
        </p:nvGrpSpPr>
        <p:grpSpPr>
          <a:xfrm>
            <a:off x="4490926" y="3686250"/>
            <a:ext cx="1019100" cy="4133825"/>
            <a:chOff x="4452826" y="3686250"/>
            <a:chExt cx="1019100" cy="4133825"/>
          </a:xfrm>
        </p:grpSpPr>
        <p:sp>
          <p:nvSpPr>
            <p:cNvPr id="126" name="Google Shape;126;p13"/>
            <p:cNvSpPr txBox="1"/>
            <p:nvPr/>
          </p:nvSpPr>
          <p:spPr>
            <a:xfrm>
              <a:off x="4452826" y="3686250"/>
              <a:ext cx="1019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$15.00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4452826" y="4045525"/>
              <a:ext cx="1019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$15.00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4452826" y="4402600"/>
              <a:ext cx="1019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$25.00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29" name="Google Shape;129;p13"/>
            <p:cNvSpPr txBox="1"/>
            <p:nvPr/>
          </p:nvSpPr>
          <p:spPr>
            <a:xfrm>
              <a:off x="4452826" y="4762600"/>
              <a:ext cx="1019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$50.00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30" name="Google Shape;130;p13"/>
            <p:cNvSpPr txBox="1"/>
            <p:nvPr/>
          </p:nvSpPr>
          <p:spPr>
            <a:xfrm>
              <a:off x="4452826" y="5121138"/>
              <a:ext cx="1019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$35.00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31" name="Google Shape;131;p13"/>
            <p:cNvSpPr txBox="1"/>
            <p:nvPr/>
          </p:nvSpPr>
          <p:spPr>
            <a:xfrm>
              <a:off x="4452826" y="5481138"/>
              <a:ext cx="1019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$115.00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32" name="Google Shape;132;p13"/>
            <p:cNvSpPr txBox="1"/>
            <p:nvPr/>
          </p:nvSpPr>
          <p:spPr>
            <a:xfrm>
              <a:off x="4452826" y="5838213"/>
              <a:ext cx="1019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$60.00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33" name="Google Shape;133;p13"/>
            <p:cNvSpPr txBox="1"/>
            <p:nvPr/>
          </p:nvSpPr>
          <p:spPr>
            <a:xfrm>
              <a:off x="4452826" y="6198213"/>
              <a:ext cx="1019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$40.00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34" name="Google Shape;134;p13"/>
            <p:cNvSpPr txBox="1"/>
            <p:nvPr/>
          </p:nvSpPr>
          <p:spPr>
            <a:xfrm>
              <a:off x="4452826" y="6558200"/>
              <a:ext cx="1019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$75.00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35" name="Google Shape;135;p13"/>
            <p:cNvSpPr txBox="1"/>
            <p:nvPr/>
          </p:nvSpPr>
          <p:spPr>
            <a:xfrm>
              <a:off x="4452826" y="6918200"/>
              <a:ext cx="1019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$80.00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4452826" y="7275275"/>
              <a:ext cx="1019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$35.00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4452826" y="7635275"/>
              <a:ext cx="1019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8497A8"/>
                  </a:solidFill>
                  <a:latin typeface="Rubik"/>
                  <a:ea typeface="Rubik"/>
                  <a:cs typeface="Rubik"/>
                  <a:sym typeface="Rubik"/>
                </a:rPr>
                <a:t>$65.00</a:t>
              </a:r>
              <a:endParaRPr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sp>
        <p:nvSpPr>
          <p:cNvPr id="138" name="Google Shape;138;p13"/>
          <p:cNvSpPr txBox="1"/>
          <p:nvPr/>
        </p:nvSpPr>
        <p:spPr>
          <a:xfrm>
            <a:off x="5829301" y="3686250"/>
            <a:ext cx="101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rPr>
              <a:t>$30.00</a:t>
            </a:r>
            <a:endParaRPr sz="1200">
              <a:solidFill>
                <a:srgbClr val="8497A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39" name="Google Shape;139;p13"/>
          <p:cNvSpPr txBox="1"/>
          <p:nvPr/>
        </p:nvSpPr>
        <p:spPr>
          <a:xfrm>
            <a:off x="5829301" y="4045525"/>
            <a:ext cx="101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rPr>
              <a:t>$15.00</a:t>
            </a:r>
            <a:endParaRPr sz="1200">
              <a:solidFill>
                <a:srgbClr val="8497A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40" name="Google Shape;140;p13"/>
          <p:cNvSpPr txBox="1"/>
          <p:nvPr/>
        </p:nvSpPr>
        <p:spPr>
          <a:xfrm>
            <a:off x="5829301" y="4402600"/>
            <a:ext cx="101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rPr>
              <a:t>$50.00</a:t>
            </a:r>
            <a:endParaRPr sz="1200">
              <a:solidFill>
                <a:srgbClr val="8497A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41" name="Google Shape;141;p13"/>
          <p:cNvSpPr txBox="1"/>
          <p:nvPr/>
        </p:nvSpPr>
        <p:spPr>
          <a:xfrm>
            <a:off x="5829301" y="4762600"/>
            <a:ext cx="101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rPr>
              <a:t>$50.00</a:t>
            </a:r>
            <a:endParaRPr sz="1200">
              <a:solidFill>
                <a:srgbClr val="8497A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42" name="Google Shape;142;p13"/>
          <p:cNvSpPr txBox="1"/>
          <p:nvPr/>
        </p:nvSpPr>
        <p:spPr>
          <a:xfrm>
            <a:off x="5829301" y="5121138"/>
            <a:ext cx="101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rPr>
              <a:t>$105.00</a:t>
            </a:r>
            <a:endParaRPr sz="1200">
              <a:solidFill>
                <a:srgbClr val="8497A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43" name="Google Shape;143;p13"/>
          <p:cNvSpPr txBox="1"/>
          <p:nvPr/>
        </p:nvSpPr>
        <p:spPr>
          <a:xfrm>
            <a:off x="5829301" y="5481138"/>
            <a:ext cx="101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rPr>
              <a:t>$115.00</a:t>
            </a:r>
            <a:endParaRPr sz="1200">
              <a:solidFill>
                <a:srgbClr val="8497A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44" name="Google Shape;144;p13"/>
          <p:cNvSpPr txBox="1"/>
          <p:nvPr/>
        </p:nvSpPr>
        <p:spPr>
          <a:xfrm>
            <a:off x="5829301" y="5838213"/>
            <a:ext cx="101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rPr>
              <a:t>$120.00</a:t>
            </a:r>
            <a:endParaRPr sz="1200">
              <a:solidFill>
                <a:srgbClr val="8497A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45" name="Google Shape;145;p13"/>
          <p:cNvSpPr txBox="1"/>
          <p:nvPr/>
        </p:nvSpPr>
        <p:spPr>
          <a:xfrm>
            <a:off x="5829301" y="6198213"/>
            <a:ext cx="101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rPr>
              <a:t>$40.00</a:t>
            </a:r>
            <a:endParaRPr sz="1200">
              <a:solidFill>
                <a:srgbClr val="8497A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46" name="Google Shape;146;p13"/>
          <p:cNvSpPr txBox="1"/>
          <p:nvPr/>
        </p:nvSpPr>
        <p:spPr>
          <a:xfrm>
            <a:off x="5829301" y="6558200"/>
            <a:ext cx="101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rPr>
              <a:t>$75.00</a:t>
            </a:r>
            <a:endParaRPr sz="1200">
              <a:solidFill>
                <a:srgbClr val="8497A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47" name="Google Shape;147;p13"/>
          <p:cNvSpPr txBox="1"/>
          <p:nvPr/>
        </p:nvSpPr>
        <p:spPr>
          <a:xfrm>
            <a:off x="5829301" y="6918200"/>
            <a:ext cx="101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rPr>
              <a:t>$240.00</a:t>
            </a:r>
            <a:endParaRPr sz="1200">
              <a:solidFill>
                <a:srgbClr val="8497A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48" name="Google Shape;148;p13"/>
          <p:cNvSpPr txBox="1"/>
          <p:nvPr/>
        </p:nvSpPr>
        <p:spPr>
          <a:xfrm>
            <a:off x="5829301" y="7275275"/>
            <a:ext cx="101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rPr>
              <a:t>$105.00</a:t>
            </a:r>
            <a:endParaRPr sz="1200">
              <a:solidFill>
                <a:srgbClr val="8497A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49" name="Google Shape;149;p13"/>
          <p:cNvSpPr txBox="1"/>
          <p:nvPr/>
        </p:nvSpPr>
        <p:spPr>
          <a:xfrm>
            <a:off x="5829301" y="7635275"/>
            <a:ext cx="101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rPr>
              <a:t>$65.00</a:t>
            </a:r>
            <a:endParaRPr sz="1200">
              <a:solidFill>
                <a:srgbClr val="8497A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cxnSp>
        <p:nvCxnSpPr>
          <p:cNvPr id="150" name="Google Shape;150;p13"/>
          <p:cNvCxnSpPr/>
          <p:nvPr/>
        </p:nvCxnSpPr>
        <p:spPr>
          <a:xfrm>
            <a:off x="504825" y="3959475"/>
            <a:ext cx="6548400" cy="0"/>
          </a:xfrm>
          <a:prstGeom prst="straightConnector1">
            <a:avLst/>
          </a:prstGeom>
          <a:noFill/>
          <a:ln cap="flat" cmpd="sng" w="9525">
            <a:solidFill>
              <a:srgbClr val="32526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1" name="Google Shape;151;p13"/>
          <p:cNvCxnSpPr/>
          <p:nvPr/>
        </p:nvCxnSpPr>
        <p:spPr>
          <a:xfrm>
            <a:off x="504825" y="4313725"/>
            <a:ext cx="6548400" cy="0"/>
          </a:xfrm>
          <a:prstGeom prst="straightConnector1">
            <a:avLst/>
          </a:prstGeom>
          <a:noFill/>
          <a:ln cap="flat" cmpd="sng" w="9525">
            <a:solidFill>
              <a:srgbClr val="32526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2" name="Google Shape;152;p13"/>
          <p:cNvCxnSpPr/>
          <p:nvPr/>
        </p:nvCxnSpPr>
        <p:spPr>
          <a:xfrm>
            <a:off x="504825" y="4672750"/>
            <a:ext cx="6548400" cy="0"/>
          </a:xfrm>
          <a:prstGeom prst="straightConnector1">
            <a:avLst/>
          </a:prstGeom>
          <a:noFill/>
          <a:ln cap="flat" cmpd="sng" w="9525">
            <a:solidFill>
              <a:srgbClr val="32526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3" name="Google Shape;153;p13"/>
          <p:cNvCxnSpPr/>
          <p:nvPr/>
        </p:nvCxnSpPr>
        <p:spPr>
          <a:xfrm>
            <a:off x="504825" y="5031775"/>
            <a:ext cx="6548400" cy="0"/>
          </a:xfrm>
          <a:prstGeom prst="straightConnector1">
            <a:avLst/>
          </a:prstGeom>
          <a:noFill/>
          <a:ln cap="flat" cmpd="sng" w="9525">
            <a:solidFill>
              <a:srgbClr val="32526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4" name="Google Shape;154;p13"/>
          <p:cNvCxnSpPr/>
          <p:nvPr/>
        </p:nvCxnSpPr>
        <p:spPr>
          <a:xfrm>
            <a:off x="504825" y="5392575"/>
            <a:ext cx="6548400" cy="0"/>
          </a:xfrm>
          <a:prstGeom prst="straightConnector1">
            <a:avLst/>
          </a:prstGeom>
          <a:noFill/>
          <a:ln cap="flat" cmpd="sng" w="9525">
            <a:solidFill>
              <a:srgbClr val="32526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5" name="Google Shape;155;p13"/>
          <p:cNvCxnSpPr/>
          <p:nvPr/>
        </p:nvCxnSpPr>
        <p:spPr>
          <a:xfrm>
            <a:off x="504825" y="5751600"/>
            <a:ext cx="6548400" cy="0"/>
          </a:xfrm>
          <a:prstGeom prst="straightConnector1">
            <a:avLst/>
          </a:prstGeom>
          <a:noFill/>
          <a:ln cap="flat" cmpd="sng" w="9525">
            <a:solidFill>
              <a:srgbClr val="32526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6" name="Google Shape;156;p13"/>
          <p:cNvCxnSpPr/>
          <p:nvPr/>
        </p:nvCxnSpPr>
        <p:spPr>
          <a:xfrm>
            <a:off x="504825" y="6111100"/>
            <a:ext cx="6548400" cy="0"/>
          </a:xfrm>
          <a:prstGeom prst="straightConnector1">
            <a:avLst/>
          </a:prstGeom>
          <a:noFill/>
          <a:ln cap="flat" cmpd="sng" w="9525">
            <a:solidFill>
              <a:srgbClr val="32526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7" name="Google Shape;157;p13"/>
          <p:cNvCxnSpPr/>
          <p:nvPr/>
        </p:nvCxnSpPr>
        <p:spPr>
          <a:xfrm>
            <a:off x="504825" y="6470125"/>
            <a:ext cx="6548400" cy="0"/>
          </a:xfrm>
          <a:prstGeom prst="straightConnector1">
            <a:avLst/>
          </a:prstGeom>
          <a:noFill/>
          <a:ln cap="flat" cmpd="sng" w="9525">
            <a:solidFill>
              <a:srgbClr val="32526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8" name="Google Shape;158;p13"/>
          <p:cNvCxnSpPr/>
          <p:nvPr/>
        </p:nvCxnSpPr>
        <p:spPr>
          <a:xfrm>
            <a:off x="504825" y="6829625"/>
            <a:ext cx="6548400" cy="0"/>
          </a:xfrm>
          <a:prstGeom prst="straightConnector1">
            <a:avLst/>
          </a:prstGeom>
          <a:noFill/>
          <a:ln cap="flat" cmpd="sng" w="9525">
            <a:solidFill>
              <a:srgbClr val="32526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9" name="Google Shape;159;p13"/>
          <p:cNvCxnSpPr/>
          <p:nvPr/>
        </p:nvCxnSpPr>
        <p:spPr>
          <a:xfrm>
            <a:off x="504825" y="7188650"/>
            <a:ext cx="6548400" cy="0"/>
          </a:xfrm>
          <a:prstGeom prst="straightConnector1">
            <a:avLst/>
          </a:prstGeom>
          <a:noFill/>
          <a:ln cap="flat" cmpd="sng" w="9525">
            <a:solidFill>
              <a:srgbClr val="32526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0" name="Google Shape;160;p13"/>
          <p:cNvCxnSpPr/>
          <p:nvPr/>
        </p:nvCxnSpPr>
        <p:spPr>
          <a:xfrm>
            <a:off x="504825" y="7552450"/>
            <a:ext cx="6548400" cy="0"/>
          </a:xfrm>
          <a:prstGeom prst="straightConnector1">
            <a:avLst/>
          </a:prstGeom>
          <a:noFill/>
          <a:ln cap="flat" cmpd="sng" w="9525">
            <a:solidFill>
              <a:srgbClr val="32526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1" name="Google Shape;161;p13"/>
          <p:cNvCxnSpPr/>
          <p:nvPr/>
        </p:nvCxnSpPr>
        <p:spPr>
          <a:xfrm>
            <a:off x="5711225" y="8266950"/>
            <a:ext cx="1342200" cy="0"/>
          </a:xfrm>
          <a:prstGeom prst="straightConnector1">
            <a:avLst/>
          </a:prstGeom>
          <a:noFill/>
          <a:ln cap="flat" cmpd="sng" w="9525">
            <a:solidFill>
              <a:srgbClr val="32526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2" name="Google Shape;162;p13"/>
          <p:cNvSpPr txBox="1"/>
          <p:nvPr/>
        </p:nvSpPr>
        <p:spPr>
          <a:xfrm>
            <a:off x="4490926" y="7995275"/>
            <a:ext cx="101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Sub total: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63" name="Google Shape;163;p13"/>
          <p:cNvSpPr txBox="1"/>
          <p:nvPr/>
        </p:nvSpPr>
        <p:spPr>
          <a:xfrm>
            <a:off x="4490926" y="8352350"/>
            <a:ext cx="101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Tax 10%: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64" name="Google Shape;164;p13"/>
          <p:cNvSpPr txBox="1"/>
          <p:nvPr/>
        </p:nvSpPr>
        <p:spPr>
          <a:xfrm>
            <a:off x="4490926" y="8712350"/>
            <a:ext cx="101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Total: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65" name="Google Shape;165;p13"/>
          <p:cNvSpPr txBox="1"/>
          <p:nvPr/>
        </p:nvSpPr>
        <p:spPr>
          <a:xfrm>
            <a:off x="5829301" y="7995275"/>
            <a:ext cx="101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rPr>
              <a:t>$1010.00</a:t>
            </a:r>
            <a:endParaRPr sz="1200">
              <a:solidFill>
                <a:srgbClr val="8497A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66" name="Google Shape;166;p13"/>
          <p:cNvSpPr txBox="1"/>
          <p:nvPr/>
        </p:nvSpPr>
        <p:spPr>
          <a:xfrm>
            <a:off x="5829301" y="8352350"/>
            <a:ext cx="101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rPr>
              <a:t>$101.00</a:t>
            </a:r>
            <a:endParaRPr sz="1200">
              <a:solidFill>
                <a:srgbClr val="8497A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67" name="Google Shape;167;p13"/>
          <p:cNvSpPr txBox="1"/>
          <p:nvPr/>
        </p:nvSpPr>
        <p:spPr>
          <a:xfrm>
            <a:off x="5829301" y="8712350"/>
            <a:ext cx="101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32526E"/>
                </a:solidFill>
                <a:latin typeface="Rubik"/>
                <a:ea typeface="Rubik"/>
                <a:cs typeface="Rubik"/>
                <a:sym typeface="Rubik"/>
              </a:rPr>
              <a:t>$1111.00</a:t>
            </a:r>
            <a:endParaRPr b="1" sz="1200">
              <a:solidFill>
                <a:srgbClr val="32526E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cxnSp>
        <p:nvCxnSpPr>
          <p:cNvPr id="168" name="Google Shape;168;p13"/>
          <p:cNvCxnSpPr/>
          <p:nvPr/>
        </p:nvCxnSpPr>
        <p:spPr>
          <a:xfrm>
            <a:off x="5711225" y="8628900"/>
            <a:ext cx="1342200" cy="0"/>
          </a:xfrm>
          <a:prstGeom prst="straightConnector1">
            <a:avLst/>
          </a:prstGeom>
          <a:noFill/>
          <a:ln cap="flat" cmpd="sng" w="9525">
            <a:solidFill>
              <a:srgbClr val="32526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9" name="Google Shape;169;p13"/>
          <p:cNvSpPr txBox="1"/>
          <p:nvPr/>
        </p:nvSpPr>
        <p:spPr>
          <a:xfrm>
            <a:off x="400050" y="7955300"/>
            <a:ext cx="3896100" cy="11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32526E"/>
                </a:solidFill>
                <a:latin typeface="Rubik"/>
                <a:ea typeface="Rubik"/>
                <a:cs typeface="Rubik"/>
                <a:sym typeface="Rubik"/>
              </a:rPr>
              <a:t>Payment Details:</a:t>
            </a:r>
            <a:endParaRPr b="1">
              <a:solidFill>
                <a:srgbClr val="32526E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2526E"/>
                </a:solidFill>
                <a:latin typeface="Rubik"/>
                <a:ea typeface="Rubik"/>
                <a:cs typeface="Rubik"/>
                <a:sym typeface="Rubik"/>
              </a:rPr>
              <a:t>Paypal: </a:t>
            </a:r>
            <a:r>
              <a:rPr lang="ru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rPr>
              <a:t>exampelmail@com</a:t>
            </a:r>
            <a:endParaRPr>
              <a:solidFill>
                <a:srgbClr val="8497A8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2526E"/>
                </a:solidFill>
                <a:latin typeface="Rubik"/>
                <a:ea typeface="Rubik"/>
                <a:cs typeface="Rubik"/>
                <a:sym typeface="Rubik"/>
              </a:rPr>
              <a:t>Bank: </a:t>
            </a:r>
            <a:r>
              <a:rPr lang="ru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rPr>
              <a:t>example-name</a:t>
            </a:r>
            <a:endParaRPr>
              <a:solidFill>
                <a:srgbClr val="8497A8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2526E"/>
                </a:solidFill>
                <a:latin typeface="Rubik"/>
                <a:ea typeface="Rubik"/>
                <a:cs typeface="Rubik"/>
                <a:sym typeface="Rubik"/>
              </a:rPr>
              <a:t>Business Name: </a:t>
            </a:r>
            <a:r>
              <a:rPr lang="ru">
                <a:solidFill>
                  <a:srgbClr val="8497A8"/>
                </a:solidFill>
                <a:latin typeface="Rubik"/>
                <a:ea typeface="Rubik"/>
                <a:cs typeface="Rubik"/>
                <a:sym typeface="Rubik"/>
              </a:rPr>
              <a:t>example-name</a:t>
            </a:r>
            <a:endParaRPr>
              <a:solidFill>
                <a:srgbClr val="8497A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70" name="Google Shape;170;p13"/>
          <p:cNvSpPr txBox="1"/>
          <p:nvPr/>
        </p:nvSpPr>
        <p:spPr>
          <a:xfrm>
            <a:off x="3789075" y="9250025"/>
            <a:ext cx="3359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2526E"/>
                </a:solidFill>
                <a:latin typeface="Rubik"/>
                <a:ea typeface="Rubik"/>
                <a:cs typeface="Rubik"/>
                <a:sym typeface="Rubik"/>
              </a:rPr>
              <a:t>Terms</a:t>
            </a:r>
            <a:r>
              <a:rPr lang="ru">
                <a:solidFill>
                  <a:srgbClr val="32526E"/>
                </a:solidFill>
                <a:latin typeface="Rubik"/>
                <a:ea typeface="Rubik"/>
                <a:cs typeface="Rubik"/>
                <a:sym typeface="Rubik"/>
              </a:rPr>
              <a:t> &amp; Conditions</a:t>
            </a:r>
            <a:endParaRPr>
              <a:solidFill>
                <a:srgbClr val="32526E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2526E"/>
                </a:solidFill>
                <a:latin typeface="Rubik"/>
                <a:ea typeface="Rubik"/>
                <a:cs typeface="Rubik"/>
                <a:sym typeface="Rubik"/>
              </a:rPr>
              <a:t>Payment is due within 15 days</a:t>
            </a:r>
            <a:endParaRPr>
              <a:solidFill>
                <a:srgbClr val="32526E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71" name="Google Shape;171;p13"/>
          <p:cNvSpPr txBox="1"/>
          <p:nvPr/>
        </p:nvSpPr>
        <p:spPr>
          <a:xfrm>
            <a:off x="546250" y="935000"/>
            <a:ext cx="606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rgbClr val="32526E"/>
                </a:solidFill>
                <a:latin typeface="Lato"/>
                <a:ea typeface="Lato"/>
                <a:cs typeface="Lato"/>
                <a:sym typeface="Lato"/>
              </a:rPr>
              <a:t>M</a:t>
            </a:r>
            <a:endParaRPr b="1" sz="3600">
              <a:solidFill>
                <a:srgbClr val="32526E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