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nton"/>
      <p:regular r:id="rId7"/>
    </p:embeddedFont>
    <p:embeddedFont>
      <p:font typeface="Montserrat SemiBold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9" Type="http://schemas.openxmlformats.org/officeDocument/2006/relationships/font" Target="fonts/MontserratSemiBo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nton-regular.fntdata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2000"/>
            <a:chOff x="-13100" y="0"/>
            <a:chExt cx="7560000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-13100" y="0"/>
              <a:ext cx="7560000" cy="10692000"/>
            </a:xfrm>
            <a:prstGeom prst="rect">
              <a:avLst/>
            </a:prstGeom>
            <a:solidFill>
              <a:srgbClr val="6824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1699" l="2392" r="2658" t="1738"/>
            <a:stretch/>
          </p:blipFill>
          <p:spPr>
            <a:xfrm>
              <a:off x="180875" y="186650"/>
              <a:ext cx="7177425" cy="1032354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0" l="5953" r="0" t="7893"/>
          <a:stretch/>
        </p:blipFill>
        <p:spPr>
          <a:xfrm>
            <a:off x="194730" y="213781"/>
            <a:ext cx="2639100" cy="25595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oogle Shape;58;p13"/>
          <p:cNvGrpSpPr/>
          <p:nvPr/>
        </p:nvGrpSpPr>
        <p:grpSpPr>
          <a:xfrm>
            <a:off x="5537250" y="3930875"/>
            <a:ext cx="1091460" cy="1116861"/>
            <a:chOff x="6591529" y="773446"/>
            <a:chExt cx="881988" cy="902514"/>
          </a:xfrm>
        </p:grpSpPr>
        <p:sp>
          <p:nvSpPr>
            <p:cNvPr id="59" name="Google Shape;59;p13"/>
            <p:cNvSpPr/>
            <p:nvPr/>
          </p:nvSpPr>
          <p:spPr>
            <a:xfrm>
              <a:off x="6652417" y="854860"/>
              <a:ext cx="821100" cy="821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6591529" y="773446"/>
              <a:ext cx="839100" cy="839100"/>
            </a:xfrm>
            <a:prstGeom prst="ellipse">
              <a:avLst/>
            </a:prstGeom>
            <a:solidFill>
              <a:srgbClr val="6824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1335900" y="886180"/>
            <a:ext cx="6182581" cy="3443700"/>
            <a:chOff x="1335900" y="886180"/>
            <a:chExt cx="6182581" cy="3443700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1335900" y="1180150"/>
              <a:ext cx="4996056" cy="3109091"/>
              <a:chOff x="1335900" y="1180150"/>
              <a:chExt cx="4996056" cy="3109091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1491581" y="1353866"/>
                <a:ext cx="4840375" cy="2935375"/>
              </a:xfrm>
              <a:custGeom>
                <a:rect b="b" l="l" r="r" t="t"/>
                <a:pathLst>
                  <a:path extrusionOk="0" h="117415" w="193615">
                    <a:moveTo>
                      <a:pt x="0" y="36902"/>
                    </a:moveTo>
                    <a:lnTo>
                      <a:pt x="239" y="117415"/>
                    </a:lnTo>
                    <a:lnTo>
                      <a:pt x="193615" y="80513"/>
                    </a:lnTo>
                    <a:lnTo>
                      <a:pt x="193615" y="0"/>
                    </a:lnTo>
                    <a:close/>
                  </a:path>
                </a:pathLst>
              </a:custGeom>
              <a:noFill/>
              <a:ln cap="flat" cmpd="sng" w="28575">
                <a:solidFill>
                  <a:srgbClr val="6824C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64" name="Google Shape;64;p13"/>
              <p:cNvSpPr/>
              <p:nvPr/>
            </p:nvSpPr>
            <p:spPr>
              <a:xfrm>
                <a:off x="1335900" y="1180150"/>
                <a:ext cx="4840375" cy="2935375"/>
              </a:xfrm>
              <a:custGeom>
                <a:rect b="b" l="l" r="r" t="t"/>
                <a:pathLst>
                  <a:path extrusionOk="0" h="117415" w="193615">
                    <a:moveTo>
                      <a:pt x="0" y="36902"/>
                    </a:moveTo>
                    <a:lnTo>
                      <a:pt x="239" y="117415"/>
                    </a:lnTo>
                    <a:lnTo>
                      <a:pt x="193615" y="80513"/>
                    </a:lnTo>
                    <a:lnTo>
                      <a:pt x="193615" y="0"/>
                    </a:lnTo>
                    <a:close/>
                  </a:path>
                </a:pathLst>
              </a:custGeom>
              <a:solidFill>
                <a:srgbClr val="6824C7"/>
              </a:solidFill>
              <a:ln>
                <a:noFill/>
              </a:ln>
            </p:spPr>
          </p:sp>
        </p:grpSp>
        <p:sp>
          <p:nvSpPr>
            <p:cNvPr id="65" name="Google Shape;65;p13"/>
            <p:cNvSpPr txBox="1"/>
            <p:nvPr/>
          </p:nvSpPr>
          <p:spPr>
            <a:xfrm rot="-690104">
              <a:off x="1595174" y="1435651"/>
              <a:ext cx="5747314" cy="2344758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2880000" dist="142875">
                <a:srgbClr val="3A0583"/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3800">
                  <a:solidFill>
                    <a:schemeClr val="lt1"/>
                  </a:solidFill>
                  <a:latin typeface="Anton"/>
                  <a:ea typeface="Anton"/>
                  <a:cs typeface="Anton"/>
                  <a:sym typeface="Anton"/>
                </a:rPr>
                <a:t>MEGA</a:t>
              </a:r>
              <a:endParaRPr i="1" sz="138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1386850" y="5277425"/>
            <a:ext cx="4979450" cy="2761338"/>
            <a:chOff x="1386850" y="5277425"/>
            <a:chExt cx="4979450" cy="2761338"/>
          </a:xfrm>
        </p:grpSpPr>
        <p:grpSp>
          <p:nvGrpSpPr>
            <p:cNvPr id="67" name="Google Shape;67;p13"/>
            <p:cNvGrpSpPr/>
            <p:nvPr/>
          </p:nvGrpSpPr>
          <p:grpSpPr>
            <a:xfrm>
              <a:off x="2177875" y="7634375"/>
              <a:ext cx="386232" cy="404388"/>
              <a:chOff x="5805670" y="773453"/>
              <a:chExt cx="862318" cy="902853"/>
            </a:xfrm>
          </p:grpSpPr>
          <p:sp>
            <p:nvSpPr>
              <p:cNvPr id="68" name="Google Shape;68;p13"/>
              <p:cNvSpPr/>
              <p:nvPr/>
            </p:nvSpPr>
            <p:spPr>
              <a:xfrm>
                <a:off x="5921588" y="929906"/>
                <a:ext cx="746400" cy="7464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5805670" y="773453"/>
                <a:ext cx="718800" cy="718800"/>
              </a:xfrm>
              <a:prstGeom prst="ellipse">
                <a:avLst/>
              </a:prstGeom>
              <a:solidFill>
                <a:srgbClr val="6824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5222475" y="5277425"/>
              <a:ext cx="810000" cy="561100"/>
              <a:chOff x="5222475" y="5277425"/>
              <a:chExt cx="810000" cy="561100"/>
            </a:xfrm>
          </p:grpSpPr>
          <p:sp>
            <p:nvSpPr>
              <p:cNvPr id="71" name="Google Shape;71;p13"/>
              <p:cNvSpPr/>
              <p:nvPr/>
            </p:nvSpPr>
            <p:spPr>
              <a:xfrm>
                <a:off x="5275375" y="5346000"/>
                <a:ext cx="757100" cy="492525"/>
              </a:xfrm>
              <a:custGeom>
                <a:rect b="b" l="l" r="r" t="t"/>
                <a:pathLst>
                  <a:path extrusionOk="0" h="19701" w="30284">
                    <a:moveTo>
                      <a:pt x="15142" y="0"/>
                    </a:moveTo>
                    <a:lnTo>
                      <a:pt x="0" y="19701"/>
                    </a:lnTo>
                    <a:lnTo>
                      <a:pt x="30284" y="4803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</p:sp>
          <p:sp>
            <p:nvSpPr>
              <p:cNvPr id="72" name="Google Shape;72;p13"/>
              <p:cNvSpPr/>
              <p:nvPr/>
            </p:nvSpPr>
            <p:spPr>
              <a:xfrm>
                <a:off x="5222475" y="5277425"/>
                <a:ext cx="757100" cy="492525"/>
              </a:xfrm>
              <a:custGeom>
                <a:rect b="b" l="l" r="r" t="t"/>
                <a:pathLst>
                  <a:path extrusionOk="0" h="19701" w="30284">
                    <a:moveTo>
                      <a:pt x="15142" y="0"/>
                    </a:moveTo>
                    <a:lnTo>
                      <a:pt x="0" y="19701"/>
                    </a:lnTo>
                    <a:lnTo>
                      <a:pt x="30284" y="4803"/>
                    </a:lnTo>
                    <a:close/>
                  </a:path>
                </a:pathLst>
              </a:custGeom>
              <a:solidFill>
                <a:srgbClr val="6824C7"/>
              </a:solidFill>
              <a:ln>
                <a:noFill/>
              </a:ln>
            </p:spPr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5122750" y="6008075"/>
              <a:ext cx="1243550" cy="573025"/>
              <a:chOff x="5122750" y="6008075"/>
              <a:chExt cx="1243550" cy="573025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5151250" y="6068225"/>
                <a:ext cx="1215050" cy="512875"/>
              </a:xfrm>
              <a:custGeom>
                <a:rect b="b" l="l" r="r" t="t"/>
                <a:pathLst>
                  <a:path extrusionOk="0" h="20515" w="48602">
                    <a:moveTo>
                      <a:pt x="0" y="7164"/>
                    </a:moveTo>
                    <a:lnTo>
                      <a:pt x="48602" y="20515"/>
                    </a:lnTo>
                    <a:lnTo>
                      <a:pt x="36146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</p:sp>
          <p:sp>
            <p:nvSpPr>
              <p:cNvPr id="75" name="Google Shape;75;p13"/>
              <p:cNvSpPr/>
              <p:nvPr/>
            </p:nvSpPr>
            <p:spPr>
              <a:xfrm>
                <a:off x="5122750" y="6008075"/>
                <a:ext cx="1215050" cy="512875"/>
              </a:xfrm>
              <a:custGeom>
                <a:rect b="b" l="l" r="r" t="t"/>
                <a:pathLst>
                  <a:path extrusionOk="0" h="20515" w="48602">
                    <a:moveTo>
                      <a:pt x="0" y="7164"/>
                    </a:moveTo>
                    <a:lnTo>
                      <a:pt x="48602" y="20515"/>
                    </a:lnTo>
                    <a:lnTo>
                      <a:pt x="36146" y="0"/>
                    </a:lnTo>
                    <a:close/>
                  </a:path>
                </a:pathLst>
              </a:custGeom>
              <a:solidFill>
                <a:srgbClr val="6824C7"/>
              </a:solidFill>
              <a:ln>
                <a:noFill/>
              </a:ln>
            </p:spPr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5041753" y="6544842"/>
              <a:ext cx="230744" cy="248116"/>
              <a:chOff x="4119227" y="740670"/>
              <a:chExt cx="869749" cy="935579"/>
            </a:xfrm>
          </p:grpSpPr>
          <p:sp>
            <p:nvSpPr>
              <p:cNvPr id="77" name="Google Shape;77;p13"/>
              <p:cNvSpPr/>
              <p:nvPr/>
            </p:nvSpPr>
            <p:spPr>
              <a:xfrm>
                <a:off x="4219776" y="907049"/>
                <a:ext cx="769200" cy="769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4119227" y="740670"/>
                <a:ext cx="769200" cy="769200"/>
              </a:xfrm>
              <a:prstGeom prst="ellipse">
                <a:avLst/>
              </a:prstGeom>
              <a:solidFill>
                <a:srgbClr val="F81FA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1386850" y="6461750"/>
              <a:ext cx="861050" cy="398800"/>
              <a:chOff x="1386850" y="6461750"/>
              <a:chExt cx="861050" cy="3988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1432575" y="6525250"/>
                <a:ext cx="815325" cy="335300"/>
              </a:xfrm>
              <a:custGeom>
                <a:rect b="b" l="l" r="r" t="t"/>
                <a:pathLst>
                  <a:path extrusionOk="0" h="13412" w="32613">
                    <a:moveTo>
                      <a:pt x="0" y="0"/>
                    </a:moveTo>
                    <a:lnTo>
                      <a:pt x="8432" y="13412"/>
                    </a:lnTo>
                    <a:lnTo>
                      <a:pt x="32613" y="823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</p:sp>
          <p:sp>
            <p:nvSpPr>
              <p:cNvPr id="81" name="Google Shape;81;p13"/>
              <p:cNvSpPr/>
              <p:nvPr/>
            </p:nvSpPr>
            <p:spPr>
              <a:xfrm>
                <a:off x="1386850" y="6461750"/>
                <a:ext cx="815325" cy="335300"/>
              </a:xfrm>
              <a:custGeom>
                <a:rect b="b" l="l" r="r" t="t"/>
                <a:pathLst>
                  <a:path extrusionOk="0" h="13412" w="32613">
                    <a:moveTo>
                      <a:pt x="0" y="0"/>
                    </a:moveTo>
                    <a:lnTo>
                      <a:pt x="8432" y="13412"/>
                    </a:lnTo>
                    <a:lnTo>
                      <a:pt x="32613" y="8230"/>
                    </a:lnTo>
                    <a:close/>
                  </a:path>
                </a:pathLst>
              </a:custGeom>
              <a:solidFill>
                <a:srgbClr val="6824C7"/>
              </a:solidFill>
              <a:ln>
                <a:noFill/>
              </a:ln>
            </p:spPr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1440025" y="7100875"/>
              <a:ext cx="880300" cy="844175"/>
              <a:chOff x="1440025" y="7100875"/>
              <a:chExt cx="880300" cy="844175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1498725" y="7159575"/>
                <a:ext cx="821600" cy="785475"/>
              </a:xfrm>
              <a:custGeom>
                <a:rect b="b" l="l" r="r" t="t"/>
                <a:pathLst>
                  <a:path extrusionOk="0" h="31419" w="32864">
                    <a:moveTo>
                      <a:pt x="1084" y="9750"/>
                    </a:moveTo>
                    <a:lnTo>
                      <a:pt x="0" y="31419"/>
                    </a:lnTo>
                    <a:lnTo>
                      <a:pt x="3286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</p:sp>
          <p:sp>
            <p:nvSpPr>
              <p:cNvPr id="84" name="Google Shape;84;p13"/>
              <p:cNvSpPr/>
              <p:nvPr/>
            </p:nvSpPr>
            <p:spPr>
              <a:xfrm>
                <a:off x="1440025" y="7100875"/>
                <a:ext cx="821600" cy="785475"/>
              </a:xfrm>
              <a:custGeom>
                <a:rect b="b" l="l" r="r" t="t"/>
                <a:pathLst>
                  <a:path extrusionOk="0" h="31419" w="32864">
                    <a:moveTo>
                      <a:pt x="1084" y="9750"/>
                    </a:moveTo>
                    <a:lnTo>
                      <a:pt x="0" y="31419"/>
                    </a:lnTo>
                    <a:lnTo>
                      <a:pt x="32864" y="0"/>
                    </a:lnTo>
                    <a:close/>
                  </a:path>
                </a:pathLst>
              </a:custGeom>
              <a:solidFill>
                <a:srgbClr val="6824C7"/>
              </a:solidFill>
              <a:ln>
                <a:noFill/>
              </a:ln>
            </p:spPr>
          </p:sp>
        </p:grpSp>
      </p:grpSp>
      <p:sp>
        <p:nvSpPr>
          <p:cNvPr id="85" name="Google Shape;85;p13"/>
          <p:cNvSpPr txBox="1"/>
          <p:nvPr/>
        </p:nvSpPr>
        <p:spPr>
          <a:xfrm rot="-593283">
            <a:off x="1283267" y="1203903"/>
            <a:ext cx="2582056" cy="554272"/>
          </a:xfrm>
          <a:prstGeom prst="rect">
            <a:avLst/>
          </a:prstGeom>
          <a:noFill/>
          <a:ln>
            <a:noFill/>
          </a:ln>
          <a:effectLst>
            <a:outerShdw rotWithShape="0" algn="bl" dir="1380000" dist="47625">
              <a:schemeClr val="lt1"/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3600">
                <a:solidFill>
                  <a:srgbClr val="F81FAE"/>
                </a:solidFill>
                <a:latin typeface="Anton"/>
                <a:ea typeface="Anton"/>
                <a:cs typeface="Anton"/>
                <a:sym typeface="Anton"/>
              </a:rPr>
              <a:t>20-</a:t>
            </a:r>
            <a:r>
              <a:rPr i="1" lang="uk" sz="3600">
                <a:solidFill>
                  <a:srgbClr val="F81FAE"/>
                </a:solidFill>
                <a:latin typeface="Anton"/>
                <a:ea typeface="Anton"/>
                <a:cs typeface="Anton"/>
                <a:sym typeface="Anton"/>
              </a:rPr>
              <a:t>25 JULY</a:t>
            </a:r>
            <a:endParaRPr i="1" sz="3600">
              <a:solidFill>
                <a:srgbClr val="F81FAE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86" name="Google Shape;86;p13"/>
          <p:cNvSpPr txBox="1"/>
          <p:nvPr/>
        </p:nvSpPr>
        <p:spPr>
          <a:xfrm rot="-593358">
            <a:off x="1293597" y="5729322"/>
            <a:ext cx="1191301" cy="5387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3500">
                <a:solidFill>
                  <a:srgbClr val="F81FAE"/>
                </a:solidFill>
                <a:latin typeface="Anton"/>
                <a:ea typeface="Anton"/>
                <a:cs typeface="Anton"/>
                <a:sym typeface="Anton"/>
              </a:rPr>
              <a:t>UP TO</a:t>
            </a:r>
            <a:endParaRPr i="1" sz="3500">
              <a:solidFill>
                <a:srgbClr val="F81FAE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87" name="Google Shape;87;p13"/>
          <p:cNvSpPr txBox="1"/>
          <p:nvPr/>
        </p:nvSpPr>
        <p:spPr>
          <a:xfrm rot="-593358">
            <a:off x="4986522" y="6891794"/>
            <a:ext cx="1191301" cy="5387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3500">
                <a:solidFill>
                  <a:srgbClr val="F81FAE"/>
                </a:solidFill>
                <a:latin typeface="Anton"/>
                <a:ea typeface="Anton"/>
                <a:cs typeface="Anton"/>
                <a:sym typeface="Anton"/>
              </a:rPr>
              <a:t>% OFF</a:t>
            </a:r>
            <a:endParaRPr i="1" sz="3500">
              <a:solidFill>
                <a:srgbClr val="F81FAE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grpSp>
        <p:nvGrpSpPr>
          <p:cNvPr id="88" name="Google Shape;88;p13"/>
          <p:cNvGrpSpPr/>
          <p:nvPr/>
        </p:nvGrpSpPr>
        <p:grpSpPr>
          <a:xfrm>
            <a:off x="1636839" y="2354747"/>
            <a:ext cx="6449998" cy="3443700"/>
            <a:chOff x="1636839" y="2354747"/>
            <a:chExt cx="6449998" cy="3443700"/>
          </a:xfrm>
        </p:grpSpPr>
        <p:grpSp>
          <p:nvGrpSpPr>
            <p:cNvPr id="89" name="Google Shape;89;p13"/>
            <p:cNvGrpSpPr/>
            <p:nvPr/>
          </p:nvGrpSpPr>
          <p:grpSpPr>
            <a:xfrm>
              <a:off x="1636839" y="2807411"/>
              <a:ext cx="4436997" cy="2761494"/>
              <a:chOff x="1335900" y="1180150"/>
              <a:chExt cx="4996056" cy="3109091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1491581" y="1353866"/>
                <a:ext cx="4840375" cy="2935375"/>
              </a:xfrm>
              <a:custGeom>
                <a:rect b="b" l="l" r="r" t="t"/>
                <a:pathLst>
                  <a:path extrusionOk="0" h="117415" w="193615">
                    <a:moveTo>
                      <a:pt x="0" y="36902"/>
                    </a:moveTo>
                    <a:lnTo>
                      <a:pt x="239" y="117415"/>
                    </a:lnTo>
                    <a:lnTo>
                      <a:pt x="193615" y="80513"/>
                    </a:lnTo>
                    <a:lnTo>
                      <a:pt x="193615" y="0"/>
                    </a:lnTo>
                    <a:close/>
                  </a:path>
                </a:pathLst>
              </a:custGeom>
              <a:noFill/>
              <a:ln cap="flat" cmpd="sng" w="28575">
                <a:solidFill>
                  <a:srgbClr val="F81FAE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91" name="Google Shape;91;p13"/>
              <p:cNvSpPr/>
              <p:nvPr/>
            </p:nvSpPr>
            <p:spPr>
              <a:xfrm>
                <a:off x="1335900" y="1180150"/>
                <a:ext cx="4840375" cy="2935375"/>
              </a:xfrm>
              <a:custGeom>
                <a:rect b="b" l="l" r="r" t="t"/>
                <a:pathLst>
                  <a:path extrusionOk="0" h="117415" w="193615">
                    <a:moveTo>
                      <a:pt x="0" y="36902"/>
                    </a:moveTo>
                    <a:lnTo>
                      <a:pt x="239" y="117415"/>
                    </a:lnTo>
                    <a:lnTo>
                      <a:pt x="193615" y="80513"/>
                    </a:lnTo>
                    <a:lnTo>
                      <a:pt x="193615" y="0"/>
                    </a:lnTo>
                    <a:close/>
                  </a:path>
                </a:pathLst>
              </a:custGeom>
              <a:solidFill>
                <a:srgbClr val="F81FAE"/>
              </a:solidFill>
              <a:ln>
                <a:noFill/>
              </a:ln>
              <a:effectLst>
                <a:outerShdw blurRad="200025" rotWithShape="0" algn="bl" dir="14280000" dist="114300">
                  <a:srgbClr val="000000">
                    <a:alpha val="30000"/>
                  </a:srgbClr>
                </a:outerShdw>
              </a:effectLst>
            </p:spPr>
          </p:sp>
        </p:grpSp>
        <p:sp>
          <p:nvSpPr>
            <p:cNvPr id="92" name="Google Shape;92;p13"/>
            <p:cNvSpPr txBox="1"/>
            <p:nvPr/>
          </p:nvSpPr>
          <p:spPr>
            <a:xfrm rot="-690104">
              <a:off x="2163530" y="2904218"/>
              <a:ext cx="5747314" cy="2344758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2880000" dist="104775">
                <a:srgbClr val="A5006C"/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2600">
                  <a:solidFill>
                    <a:srgbClr val="FFE403"/>
                  </a:solidFill>
                  <a:latin typeface="Anton"/>
                  <a:ea typeface="Anton"/>
                  <a:cs typeface="Anton"/>
                  <a:sym typeface="Anton"/>
                </a:rPr>
                <a:t>SALE</a:t>
              </a:r>
              <a:endParaRPr i="1" sz="12600">
                <a:solidFill>
                  <a:srgbClr val="FFE403"/>
                </a:solidFill>
                <a:latin typeface="Anton"/>
                <a:ea typeface="Anton"/>
                <a:cs typeface="Anton"/>
                <a:sym typeface="Anton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726930" y="773437"/>
            <a:ext cx="6056735" cy="4645024"/>
            <a:chOff x="726930" y="773437"/>
            <a:chExt cx="6056735" cy="4645024"/>
          </a:xfrm>
        </p:grpSpPr>
        <p:grpSp>
          <p:nvGrpSpPr>
            <p:cNvPr id="94" name="Google Shape;94;p13"/>
            <p:cNvGrpSpPr/>
            <p:nvPr/>
          </p:nvGrpSpPr>
          <p:grpSpPr>
            <a:xfrm>
              <a:off x="5537250" y="773437"/>
              <a:ext cx="875400" cy="902750"/>
              <a:chOff x="6392775" y="773437"/>
              <a:chExt cx="875400" cy="902750"/>
            </a:xfrm>
          </p:grpSpPr>
          <p:sp>
            <p:nvSpPr>
              <p:cNvPr id="95" name="Google Shape;95;p13"/>
              <p:cNvSpPr/>
              <p:nvPr/>
            </p:nvSpPr>
            <p:spPr>
              <a:xfrm>
                <a:off x="6452475" y="860487"/>
                <a:ext cx="815700" cy="8157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6392775" y="773437"/>
                <a:ext cx="815700" cy="815700"/>
              </a:xfrm>
              <a:prstGeom prst="ellipse">
                <a:avLst/>
              </a:prstGeom>
              <a:solidFill>
                <a:srgbClr val="F81FA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726930" y="2962658"/>
              <a:ext cx="752669" cy="776184"/>
              <a:chOff x="6392775" y="773437"/>
              <a:chExt cx="875400" cy="902750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6452475" y="860487"/>
                <a:ext cx="815700" cy="8157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6392775" y="773437"/>
                <a:ext cx="815700" cy="815700"/>
              </a:xfrm>
              <a:prstGeom prst="ellipse">
                <a:avLst/>
              </a:prstGeom>
              <a:solidFill>
                <a:srgbClr val="F81FA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1329900" y="4403050"/>
              <a:ext cx="572006" cy="607532"/>
              <a:chOff x="7545180" y="773448"/>
              <a:chExt cx="849809" cy="902588"/>
            </a:xfrm>
          </p:grpSpPr>
          <p:sp>
            <p:nvSpPr>
              <p:cNvPr id="101" name="Google Shape;101;p13"/>
              <p:cNvSpPr/>
              <p:nvPr/>
            </p:nvSpPr>
            <p:spPr>
              <a:xfrm>
                <a:off x="7616789" y="897836"/>
                <a:ext cx="778200" cy="778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7545180" y="773448"/>
                <a:ext cx="778200" cy="778200"/>
              </a:xfrm>
              <a:prstGeom prst="ellipse">
                <a:avLst/>
              </a:prstGeom>
              <a:solidFill>
                <a:srgbClr val="6824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900200" y="5170345"/>
              <a:ext cx="230744" cy="248116"/>
              <a:chOff x="4119227" y="740670"/>
              <a:chExt cx="869749" cy="935579"/>
            </a:xfrm>
          </p:grpSpPr>
          <p:sp>
            <p:nvSpPr>
              <p:cNvPr id="104" name="Google Shape;104;p13"/>
              <p:cNvSpPr/>
              <p:nvPr/>
            </p:nvSpPr>
            <p:spPr>
              <a:xfrm>
                <a:off x="4219776" y="907049"/>
                <a:ext cx="769200" cy="769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4119227" y="740670"/>
                <a:ext cx="769200" cy="769200"/>
              </a:xfrm>
              <a:prstGeom prst="ellipse">
                <a:avLst/>
              </a:prstGeom>
              <a:solidFill>
                <a:srgbClr val="F81FA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6411959" y="2004323"/>
              <a:ext cx="371706" cy="394792"/>
              <a:chOff x="7545180" y="773448"/>
              <a:chExt cx="849809" cy="902588"/>
            </a:xfrm>
          </p:grpSpPr>
          <p:sp>
            <p:nvSpPr>
              <p:cNvPr id="107" name="Google Shape;107;p13"/>
              <p:cNvSpPr/>
              <p:nvPr/>
            </p:nvSpPr>
            <p:spPr>
              <a:xfrm>
                <a:off x="7616789" y="897836"/>
                <a:ext cx="778200" cy="7782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7545180" y="773448"/>
                <a:ext cx="778200" cy="778200"/>
              </a:xfrm>
              <a:prstGeom prst="ellipse">
                <a:avLst/>
              </a:prstGeom>
              <a:solidFill>
                <a:srgbClr val="6824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9" name="Google Shape;109;p13"/>
          <p:cNvGrpSpPr/>
          <p:nvPr/>
        </p:nvGrpSpPr>
        <p:grpSpPr>
          <a:xfrm>
            <a:off x="1350225" y="7538600"/>
            <a:ext cx="4817350" cy="1565000"/>
            <a:chOff x="1350225" y="7538600"/>
            <a:chExt cx="4817350" cy="1565000"/>
          </a:xfrm>
        </p:grpSpPr>
        <p:sp>
          <p:nvSpPr>
            <p:cNvPr id="110" name="Google Shape;110;p13"/>
            <p:cNvSpPr/>
            <p:nvPr/>
          </p:nvSpPr>
          <p:spPr>
            <a:xfrm>
              <a:off x="1350225" y="7538600"/>
              <a:ext cx="4817350" cy="1565000"/>
            </a:xfrm>
            <a:custGeom>
              <a:rect b="b" l="l" r="r" t="t"/>
              <a:pathLst>
                <a:path extrusionOk="0" h="62600" w="192694">
                  <a:moveTo>
                    <a:pt x="0" y="34985"/>
                  </a:moveTo>
                  <a:lnTo>
                    <a:pt x="49" y="62600"/>
                  </a:lnTo>
                  <a:lnTo>
                    <a:pt x="192694" y="27358"/>
                  </a:lnTo>
                  <a:lnTo>
                    <a:pt x="192649" y="0"/>
                  </a:lnTo>
                  <a:close/>
                </a:path>
              </a:pathLst>
            </a:custGeom>
            <a:solidFill>
              <a:srgbClr val="F81FAE"/>
            </a:solidFill>
            <a:ln>
              <a:noFill/>
            </a:ln>
            <a:effectLst>
              <a:outerShdw rotWithShape="0" algn="bl" dir="3060000" dist="95250">
                <a:schemeClr val="lt1"/>
              </a:outerShdw>
            </a:effectLst>
          </p:spPr>
        </p:sp>
        <p:sp>
          <p:nvSpPr>
            <p:cNvPr id="111" name="Google Shape;111;p13"/>
            <p:cNvSpPr txBox="1"/>
            <p:nvPr/>
          </p:nvSpPr>
          <p:spPr>
            <a:xfrm rot="-636252">
              <a:off x="2251186" y="7920803"/>
              <a:ext cx="3687577" cy="676947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960000" dist="104775">
                <a:srgbClr val="6824C7"/>
              </a:outerShdw>
            </a:effectLst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3500">
                  <a:solidFill>
                    <a:schemeClr val="lt1"/>
                  </a:solidFill>
                  <a:latin typeface="Anton"/>
                  <a:ea typeface="Anton"/>
                  <a:cs typeface="Anton"/>
                  <a:sym typeface="Anton"/>
                </a:rPr>
                <a:t>WWW.SHOP.COM</a:t>
              </a:r>
              <a:endParaRPr i="1" sz="35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endParaRPr>
            </a:p>
          </p:txBody>
        </p:sp>
      </p:grpSp>
      <p:pic>
        <p:nvPicPr>
          <p:cNvPr id="112" name="Google Shape;112;p13"/>
          <p:cNvPicPr preferRelativeResize="0"/>
          <p:nvPr/>
        </p:nvPicPr>
        <p:blipFill rotWithShape="1">
          <a:blip r:embed="rId5">
            <a:alphaModFix/>
          </a:blip>
          <a:srcRect b="6103" l="0" r="6924" t="0"/>
          <a:stretch/>
        </p:blipFill>
        <p:spPr>
          <a:xfrm>
            <a:off x="4825639" y="7659450"/>
            <a:ext cx="2544149" cy="284767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3"/>
          <p:cNvSpPr txBox="1"/>
          <p:nvPr/>
        </p:nvSpPr>
        <p:spPr>
          <a:xfrm rot="-576564">
            <a:off x="1528955" y="8854672"/>
            <a:ext cx="4784026" cy="6769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uk" sz="1200">
                <a:solidFill>
                  <a:srgbClr val="6924C8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Lorem ipsum dolor sit amet, consectetur adipiscing elit, sed do eiusmod tempor incididunt ut labore et dolore magna aliqua. Quis ipsum suspendisse ultrices. </a:t>
            </a:r>
            <a:endParaRPr i="1" sz="1200">
              <a:solidFill>
                <a:srgbClr val="6924C8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114" name="Google Shape;114;p13"/>
          <p:cNvGrpSpPr/>
          <p:nvPr/>
        </p:nvGrpSpPr>
        <p:grpSpPr>
          <a:xfrm>
            <a:off x="2003733" y="4994359"/>
            <a:ext cx="3498300" cy="3319500"/>
            <a:chOff x="2003733" y="4994359"/>
            <a:chExt cx="3498300" cy="3319500"/>
          </a:xfrm>
        </p:grpSpPr>
        <p:sp>
          <p:nvSpPr>
            <p:cNvPr id="115" name="Google Shape;115;p13"/>
            <p:cNvSpPr/>
            <p:nvPr/>
          </p:nvSpPr>
          <p:spPr>
            <a:xfrm rot="-500725">
              <a:off x="2537164" y="5572764"/>
              <a:ext cx="2546071" cy="2115309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ctr"/>
              <a:r>
                <a:rPr b="0" i="1">
                  <a:ln cap="flat" cmpd="sng" w="28575">
                    <a:solidFill>
                      <a:srgbClr val="F81FAE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noFill/>
                  <a:latin typeface="Anton"/>
                </a:rPr>
                <a:t>80</a:t>
              </a:r>
            </a:p>
          </p:txBody>
        </p:sp>
        <p:sp>
          <p:nvSpPr>
            <p:cNvPr id="116" name="Google Shape;116;p13"/>
            <p:cNvSpPr txBox="1"/>
            <p:nvPr/>
          </p:nvSpPr>
          <p:spPr>
            <a:xfrm rot="-464471">
              <a:off x="2187164" y="5191833"/>
              <a:ext cx="3131438" cy="2924552"/>
            </a:xfrm>
            <a:prstGeom prst="rect">
              <a:avLst/>
            </a:prstGeom>
            <a:noFill/>
            <a:ln>
              <a:noFill/>
            </a:ln>
            <a:effectLst>
              <a:outerShdw rotWithShape="0" algn="bl" dir="2580000" dist="142875">
                <a:schemeClr val="lt1"/>
              </a:outerShdw>
            </a:effectLst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1" lang="uk" sz="19000">
                  <a:solidFill>
                    <a:srgbClr val="6824C7"/>
                  </a:solidFill>
                  <a:latin typeface="Anton"/>
                  <a:ea typeface="Anton"/>
                  <a:cs typeface="Anton"/>
                  <a:sym typeface="Anton"/>
                </a:rPr>
                <a:t>80</a:t>
              </a:r>
              <a:endParaRPr i="1" sz="19000">
                <a:solidFill>
                  <a:srgbClr val="6824C7"/>
                </a:solidFill>
                <a:latin typeface="Anton"/>
                <a:ea typeface="Anton"/>
                <a:cs typeface="Anton"/>
                <a:sym typeface="Anto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