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ABeeZee"/>
      <p:regular r:id="rId12"/>
      <p:italic r:id="rId13"/>
    </p:embeddedFont>
    <p:embeddedFont>
      <p:font typeface="DM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ABeeZee-italic.fntdata"/><Relationship Id="rId12" Type="http://schemas.openxmlformats.org/officeDocument/2006/relationships/font" Target="fonts/ABeeZe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DMSans-bold.fntdata"/><Relationship Id="rId14" Type="http://schemas.openxmlformats.org/officeDocument/2006/relationships/font" Target="fonts/DMSans-regular.fntdata"/><Relationship Id="rId17" Type="http://schemas.openxmlformats.org/officeDocument/2006/relationships/font" Target="fonts/DMSans-boldItalic.fntdata"/><Relationship Id="rId16" Type="http://schemas.openxmlformats.org/officeDocument/2006/relationships/font" Target="fonts/DM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9d9412075_0_8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9d941207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ACCAA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9100" y="187300"/>
            <a:ext cx="1771301" cy="164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4037" y="320246"/>
            <a:ext cx="798400" cy="7568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9300" y="1140933"/>
            <a:ext cx="1741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B5E4A"/>
                </a:solidFill>
                <a:latin typeface="DM Sans"/>
                <a:ea typeface="DM Sans"/>
                <a:cs typeface="DM Sans"/>
                <a:sym typeface="DM Sans"/>
              </a:rPr>
              <a:t>BEAUTY SPA</a:t>
            </a:r>
            <a:endParaRPr b="1" sz="1800">
              <a:solidFill>
                <a:srgbClr val="4B5E4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07150" y="1386054"/>
            <a:ext cx="986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B5E4A"/>
                </a:solidFill>
                <a:latin typeface="ABeeZee"/>
                <a:ea typeface="ABeeZee"/>
                <a:cs typeface="ABeeZee"/>
                <a:sym typeface="ABeeZee"/>
              </a:rPr>
              <a:t>Beauty center</a:t>
            </a:r>
            <a:endParaRPr sz="900">
              <a:solidFill>
                <a:srgbClr val="4B5E4A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566" l="378" r="0" t="0"/>
          <a:stretch/>
        </p:blipFill>
        <p:spPr>
          <a:xfrm>
            <a:off x="0" y="173875"/>
            <a:ext cx="1793400" cy="16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67375" y="353595"/>
            <a:ext cx="1741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4B5E4A"/>
                </a:solidFill>
                <a:latin typeface="DM Sans"/>
                <a:ea typeface="DM Sans"/>
                <a:cs typeface="DM Sans"/>
                <a:sym typeface="DM Sans"/>
              </a:rPr>
              <a:t>ANNABEL BREKKE</a:t>
            </a:r>
            <a:endParaRPr b="1" sz="1300">
              <a:solidFill>
                <a:srgbClr val="4B5E4A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567375" y="539345"/>
            <a:ext cx="1741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4B5E4A"/>
                </a:solidFill>
                <a:latin typeface="ABeeZee"/>
                <a:ea typeface="ABeeZee"/>
                <a:cs typeface="ABeeZee"/>
                <a:sym typeface="ABeeZee"/>
              </a:rPr>
              <a:t>Spa &amp; beauty expert</a:t>
            </a:r>
            <a:endParaRPr sz="800">
              <a:solidFill>
                <a:srgbClr val="4B5E4A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691338" y="1007325"/>
            <a:ext cx="13236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A:</a:t>
            </a:r>
            <a:r>
              <a:rPr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 5703 Rippin Crescent Apt.</a:t>
            </a:r>
            <a:endParaRPr sz="800">
              <a:solidFill>
                <a:srgbClr val="4B5E4A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185, New Tremaine</a:t>
            </a:r>
            <a:endParaRPr sz="800">
              <a:solidFill>
                <a:srgbClr val="4B5E4A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M:</a:t>
            </a:r>
            <a:r>
              <a:rPr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 +1 012-345-6789</a:t>
            </a:r>
            <a:endParaRPr sz="800">
              <a:solidFill>
                <a:srgbClr val="4B5E4A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E:</a:t>
            </a:r>
            <a:r>
              <a:rPr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 example@mail.com</a:t>
            </a:r>
            <a:endParaRPr sz="800">
              <a:solidFill>
                <a:srgbClr val="4B5E4A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W:</a:t>
            </a:r>
            <a:r>
              <a:rPr lang="ru" sz="800">
                <a:solidFill>
                  <a:srgbClr val="4B5E4A"/>
                </a:solidFill>
                <a:latin typeface="Roboto"/>
                <a:ea typeface="Roboto"/>
                <a:cs typeface="Roboto"/>
                <a:sym typeface="Roboto"/>
              </a:rPr>
              <a:t> example.com</a:t>
            </a:r>
            <a:endParaRPr sz="800">
              <a:solidFill>
                <a:srgbClr val="4B5E4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