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Qwitcher Grypen"/>
      <p:regular r:id="rId7"/>
      <p:bold r:id="rId8"/>
    </p:embeddedFont>
    <p:embeddedFont>
      <p:font typeface="EB Garamon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italic.fntdata"/><Relationship Id="rId10" Type="http://schemas.openxmlformats.org/officeDocument/2006/relationships/font" Target="fonts/EBGaramond-bold.fntdata"/><Relationship Id="rId12" Type="http://schemas.openxmlformats.org/officeDocument/2006/relationships/font" Target="fonts/EBGaramond-boldItalic.fntdata"/><Relationship Id="rId9" Type="http://schemas.openxmlformats.org/officeDocument/2006/relationships/font" Target="fonts/EB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83600" y="3027120"/>
            <a:ext cx="360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rPr>
              <a:t>J E S S I E  &amp;  L A R R Y</a:t>
            </a:r>
            <a:endParaRPr sz="2300">
              <a:solidFill>
                <a:srgbClr val="5C453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844750" y="3596039"/>
            <a:ext cx="2758501" cy="1984836"/>
            <a:chOff x="844750" y="3596039"/>
            <a:chExt cx="2758501" cy="1984836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844750" y="3596050"/>
              <a:ext cx="84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0 8 : 0 0  a m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2037845" y="3596039"/>
              <a:ext cx="1459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H a i r  a n d  M a k e u p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839695" y="3661114"/>
              <a:ext cx="45300" cy="45300"/>
            </a:xfrm>
            <a:prstGeom prst="ellipse">
              <a:avLst/>
            </a:prstGeom>
            <a:solidFill>
              <a:srgbClr val="5C4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9" name="Google Shape;59;p13"/>
            <p:cNvCxnSpPr/>
            <p:nvPr/>
          </p:nvCxnSpPr>
          <p:spPr>
            <a:xfrm>
              <a:off x="1862345" y="3706414"/>
              <a:ext cx="0" cy="1810200"/>
            </a:xfrm>
            <a:prstGeom prst="straightConnector1">
              <a:avLst/>
            </a:prstGeom>
            <a:noFill/>
            <a:ln cap="flat" cmpd="sng" w="9525">
              <a:solidFill>
                <a:srgbClr val="5C453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0" name="Google Shape;60;p13"/>
            <p:cNvSpPr txBox="1"/>
            <p:nvPr/>
          </p:nvSpPr>
          <p:spPr>
            <a:xfrm>
              <a:off x="844750" y="3901203"/>
              <a:ext cx="84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 1 : 0 0  a m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2037845" y="3901195"/>
              <a:ext cx="1459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 i r s t  L o o k  P h o t o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839695" y="3966270"/>
              <a:ext cx="45300" cy="45300"/>
            </a:xfrm>
            <a:prstGeom prst="ellipse">
              <a:avLst/>
            </a:prstGeom>
            <a:solidFill>
              <a:srgbClr val="5C4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844750" y="4206356"/>
              <a:ext cx="84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 2 : 0 0  p m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037845" y="4206351"/>
              <a:ext cx="1459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 a m i l y  P h o t o s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839695" y="4271426"/>
              <a:ext cx="45300" cy="45300"/>
            </a:xfrm>
            <a:prstGeom prst="ellipse">
              <a:avLst/>
            </a:prstGeom>
            <a:solidFill>
              <a:srgbClr val="5C4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844750" y="4511508"/>
              <a:ext cx="84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0 1 : 0 0  p m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2037845" y="4511507"/>
              <a:ext cx="1459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 e r e m o n y  b e g i n s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839695" y="4576582"/>
              <a:ext cx="45300" cy="45300"/>
            </a:xfrm>
            <a:prstGeom prst="ellipse">
              <a:avLst/>
            </a:prstGeom>
            <a:solidFill>
              <a:srgbClr val="5C4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844750" y="4816661"/>
              <a:ext cx="84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0 2 : 0 0  p m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2037845" y="4816663"/>
              <a:ext cx="1459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 o c k t a i l  h o u r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839695" y="4881738"/>
              <a:ext cx="45300" cy="45300"/>
            </a:xfrm>
            <a:prstGeom prst="ellipse">
              <a:avLst/>
            </a:prstGeom>
            <a:solidFill>
              <a:srgbClr val="5C4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844750" y="5121814"/>
              <a:ext cx="84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0 3 : 0 0  p m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2037845" y="5121819"/>
              <a:ext cx="1459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 i n n e r  i s  s e r v e d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839695" y="5186894"/>
              <a:ext cx="45300" cy="45300"/>
            </a:xfrm>
            <a:prstGeom prst="ellipse">
              <a:avLst/>
            </a:prstGeom>
            <a:solidFill>
              <a:srgbClr val="5C4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844750" y="5426975"/>
              <a:ext cx="84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0 6 : 0 0  p m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2037850" y="5426975"/>
              <a:ext cx="1565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 o u q u e t / G a r t e r  t o s s</a:t>
              </a:r>
              <a:endParaRPr sz="10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839695" y="5492058"/>
              <a:ext cx="45300" cy="45300"/>
            </a:xfrm>
            <a:prstGeom prst="ellipse">
              <a:avLst/>
            </a:prstGeom>
            <a:solidFill>
              <a:srgbClr val="5C4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/>
        </p:nvSpPr>
        <p:spPr>
          <a:xfrm>
            <a:off x="483600" y="5717754"/>
            <a:ext cx="360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BC9B79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Thank you for being part of our special day!</a:t>
            </a:r>
            <a:endParaRPr sz="2000">
              <a:solidFill>
                <a:srgbClr val="BC9B79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grpSp>
        <p:nvGrpSpPr>
          <p:cNvPr id="79" name="Google Shape;79;p13"/>
          <p:cNvGrpSpPr/>
          <p:nvPr/>
        </p:nvGrpSpPr>
        <p:grpSpPr>
          <a:xfrm>
            <a:off x="725676" y="295965"/>
            <a:ext cx="3120649" cy="2536425"/>
            <a:chOff x="725676" y="295965"/>
            <a:chExt cx="3120649" cy="2536425"/>
          </a:xfrm>
        </p:grpSpPr>
        <p:pic>
          <p:nvPicPr>
            <p:cNvPr id="80" name="Google Shape;80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676" y="295965"/>
              <a:ext cx="3120649" cy="25364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1" name="Google Shape;81;p13"/>
            <p:cNvGrpSpPr/>
            <p:nvPr/>
          </p:nvGrpSpPr>
          <p:grpSpPr>
            <a:xfrm>
              <a:off x="922350" y="1027479"/>
              <a:ext cx="2727300" cy="1219200"/>
              <a:chOff x="922350" y="1027479"/>
              <a:chExt cx="2727300" cy="1219200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922350" y="1027479"/>
                <a:ext cx="27273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6600">
                    <a:solidFill>
                      <a:srgbClr val="5C4539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Wedding</a:t>
                </a:r>
                <a:endParaRPr sz="66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  <a:p>
                <a:pPr indent="0" lvl="0" marL="0" rtl="0" algn="ctr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6600">
                    <a:solidFill>
                      <a:srgbClr val="5C4539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Timeline</a:t>
                </a:r>
                <a:endParaRPr sz="66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2263345" y="1690864"/>
                <a:ext cx="45300" cy="45300"/>
              </a:xfrm>
              <a:prstGeom prst="ellipse">
                <a:avLst/>
              </a:prstGeom>
              <a:solidFill>
                <a:srgbClr val="5C45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