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743200" cx="4572000"/>
  <p:notesSz cx="6858000" cy="9144000"/>
  <p:embeddedFontLst>
    <p:embeddedFont>
      <p:font typeface="Qwitcher Grypen"/>
      <p:regular r:id="rId7"/>
      <p:bold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0">
          <p15:clr>
            <a:srgbClr val="747775"/>
          </p15:clr>
        </p15:guide>
        <p15:guide id="2" pos="184">
          <p15:clr>
            <a:srgbClr val="747775"/>
          </p15:clr>
        </p15:guide>
        <p15:guide id="3" pos="272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/>
        <p:guide pos="184"/>
        <p:guide pos="27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73250" y="279850"/>
            <a:ext cx="142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R S V P</a:t>
            </a:r>
            <a:endParaRPr sz="240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7507" y="1485732"/>
            <a:ext cx="1425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N A M E</a:t>
            </a:r>
            <a:endParaRPr sz="115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906425" y="1625152"/>
            <a:ext cx="3382200" cy="0"/>
          </a:xfrm>
          <a:prstGeom prst="straightConnector1">
            <a:avLst/>
          </a:prstGeom>
          <a:noFill/>
          <a:ln cap="flat" cmpd="sng" w="9525">
            <a:solidFill>
              <a:srgbClr val="DBDADA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7" name="Google Shape;57;p13"/>
          <p:cNvGrpSpPr/>
          <p:nvPr/>
        </p:nvGrpSpPr>
        <p:grpSpPr>
          <a:xfrm>
            <a:off x="291550" y="1919041"/>
            <a:ext cx="2072336" cy="123000"/>
            <a:chOff x="291550" y="1917044"/>
            <a:chExt cx="2072336" cy="123000"/>
          </a:xfrm>
        </p:grpSpPr>
        <p:sp>
          <p:nvSpPr>
            <p:cNvPr id="58" name="Google Shape;58;p13"/>
            <p:cNvSpPr/>
            <p:nvPr/>
          </p:nvSpPr>
          <p:spPr>
            <a:xfrm>
              <a:off x="291550" y="1947344"/>
              <a:ext cx="78000" cy="78000"/>
            </a:xfrm>
            <a:prstGeom prst="ellipse">
              <a:avLst/>
            </a:prstGeom>
            <a:noFill/>
            <a:ln cap="flat" cmpd="sng" w="9525">
              <a:solidFill>
                <a:srgbClr val="5C45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485286" y="1917044"/>
              <a:ext cx="1878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 C C E P T S  W I T H  P L E A S U R E</a:t>
              </a:r>
              <a:endParaRPr sz="8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2408073" y="1919041"/>
            <a:ext cx="2064340" cy="123000"/>
            <a:chOff x="363748" y="1917044"/>
            <a:chExt cx="2064340" cy="123000"/>
          </a:xfrm>
        </p:grpSpPr>
        <p:sp>
          <p:nvSpPr>
            <p:cNvPr id="61" name="Google Shape;61;p13"/>
            <p:cNvSpPr/>
            <p:nvPr/>
          </p:nvSpPr>
          <p:spPr>
            <a:xfrm>
              <a:off x="363748" y="1947344"/>
              <a:ext cx="78000" cy="78000"/>
            </a:xfrm>
            <a:prstGeom prst="ellipse">
              <a:avLst/>
            </a:prstGeom>
            <a:noFill/>
            <a:ln cap="flat" cmpd="sng" w="9525">
              <a:solidFill>
                <a:srgbClr val="5C45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549488" y="1917044"/>
              <a:ext cx="1878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 E C L I N E S  W I T H  R E G R E T</a:t>
              </a:r>
              <a:endParaRPr sz="8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1249650" y="2154600"/>
            <a:ext cx="207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BC9B7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Kindly reply by the 04.11</a:t>
            </a:r>
            <a:endParaRPr sz="2400">
              <a:solidFill>
                <a:srgbClr val="BC9B7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27156"/>
          <a:stretch/>
        </p:blipFill>
        <p:spPr>
          <a:xfrm>
            <a:off x="107100" y="0"/>
            <a:ext cx="4357802" cy="12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