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EB Garamond Medium"/>
      <p:regular r:id="rId7"/>
      <p:bold r:id="rId8"/>
      <p:italic r:id="rId9"/>
      <p:boldItalic r:id="rId10"/>
    </p:embeddedFont>
    <p:embeddedFont>
      <p:font typeface="Qwitcher Grypen"/>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1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14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QwitcherGrypen-regular.fntdata"/><Relationship Id="rId10" Type="http://schemas.openxmlformats.org/officeDocument/2006/relationships/font" Target="fonts/EBGaramondMedium-boldItalic.fntdata"/><Relationship Id="rId12" Type="http://schemas.openxmlformats.org/officeDocument/2006/relationships/font" Target="fonts/QwitcherGrypen-bold.fntdata"/><Relationship Id="rId9" Type="http://schemas.openxmlformats.org/officeDocument/2006/relationships/font" Target="fonts/EBGaramond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BGaramondMedium-regular.fntdata"/><Relationship Id="rId8" Type="http://schemas.openxmlformats.org/officeDocument/2006/relationships/font" Target="fonts/EBGaramon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78200" y="2307975"/>
            <a:ext cx="42156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rgbClr val="BC9B79"/>
                </a:solidFill>
                <a:latin typeface="Qwitcher Grypen"/>
                <a:ea typeface="Qwitcher Grypen"/>
                <a:cs typeface="Qwitcher Grypen"/>
                <a:sym typeface="Qwitcher Grypen"/>
              </a:rPr>
              <a:t>Traditional Ceremony Script</a:t>
            </a:r>
            <a:endParaRPr sz="2000">
              <a:solidFill>
                <a:srgbClr val="BC9B79"/>
              </a:solidFill>
              <a:latin typeface="Qwitcher Grypen"/>
              <a:ea typeface="Qwitcher Grypen"/>
              <a:cs typeface="Qwitcher Grypen"/>
              <a:sym typeface="Qwitcher Grypen"/>
            </a:endParaRPr>
          </a:p>
        </p:txBody>
      </p:sp>
      <p:sp>
        <p:nvSpPr>
          <p:cNvPr id="55" name="Google Shape;55;p13"/>
          <p:cNvSpPr txBox="1"/>
          <p:nvPr/>
        </p:nvSpPr>
        <p:spPr>
          <a:xfrm>
            <a:off x="335400" y="2751700"/>
            <a:ext cx="3901200" cy="346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900">
                <a:solidFill>
                  <a:srgbClr val="5C4539"/>
                </a:solidFill>
                <a:latin typeface="EB Garamond Medium"/>
                <a:ea typeface="EB Garamond Medium"/>
                <a:cs typeface="EB Garamond Medium"/>
                <a:sym typeface="EB Garamond Medium"/>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Clr>
                <a:schemeClr val="dk1"/>
              </a:buClr>
              <a:buSzPts val="1100"/>
              <a:buFont typeface="Arial"/>
              <a:buNone/>
            </a:pPr>
            <a:r>
              <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Clr>
                <a:schemeClr val="dk1"/>
              </a:buClr>
              <a:buSzPts val="1100"/>
              <a:buFont typeface="Arial"/>
              <a:buNone/>
            </a:pPr>
            <a:r>
              <a:rPr lang="ru" sz="900">
                <a:solidFill>
                  <a:srgbClr val="5C4539"/>
                </a:solidFill>
                <a:latin typeface="EB Garamond Medium"/>
                <a:ea typeface="EB Garamond Medium"/>
                <a:cs typeface="EB Garamond Medium"/>
                <a:sym typeface="EB Garamond Medium"/>
              </a:rPr>
              <a:t>Neque porro quisquam est, qui dolorem ipsum quia dolor sit amet, consectetur, adipisci velit, sed quia non numquam eius modi tempora incidunt ut labore et dolore magnam aliquam quaerat voluptatem. Ut enim ad minnknk lkmobjvjh jhbkima veniam, quis nostrum exercitationem ullam corporis suscipit laboriosam, nisi ut aliquid ex ea commodi consequatur? </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Clr>
                <a:schemeClr val="dk1"/>
              </a:buClr>
              <a:buSzPts val="1100"/>
              <a:buFont typeface="Arial"/>
              <a:buNone/>
            </a:pPr>
            <a:r>
              <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Clr>
                <a:schemeClr val="dk1"/>
              </a:buClr>
              <a:buSzPts val="1100"/>
              <a:buFont typeface="Arial"/>
              <a:buNone/>
            </a:pPr>
            <a:r>
              <a:rPr lang="ru" sz="900">
                <a:solidFill>
                  <a:srgbClr val="5C4539"/>
                </a:solidFill>
                <a:latin typeface="EB Garamond Medium"/>
                <a:ea typeface="EB Garamond Medium"/>
                <a:cs typeface="EB Garamond Medium"/>
                <a:sym typeface="EB Garamond Medium"/>
              </a:rPr>
              <a:t>Quis autem vel eum iure reprehenderit qui in ea voluptate velit esse quam nihil molestiae consequatur, vel illum qui dolorem eum fugiat quo voluptas nulla pariatur?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Clr>
                <a:schemeClr val="dk1"/>
              </a:buClr>
              <a:buSzPts val="1100"/>
              <a:buFont typeface="Arial"/>
              <a:buNone/>
            </a:pPr>
            <a:r>
              <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Clr>
                <a:schemeClr val="dk1"/>
              </a:buClr>
              <a:buSzPts val="1100"/>
              <a:buFont typeface="Arial"/>
              <a:buNone/>
            </a:pPr>
            <a:r>
              <a:rPr lang="ru" sz="900">
                <a:solidFill>
                  <a:srgbClr val="5C4539"/>
                </a:solidFill>
                <a:latin typeface="EB Garamond Medium"/>
                <a:ea typeface="EB Garamond Medium"/>
                <a:cs typeface="EB Garamond Medium"/>
                <a:sym typeface="EB Garamond Medium"/>
              </a:rPr>
              <a:t>Neque porro quisquam est, qui dolorem ipsum quia dolor sit amet, consectetur, adipisci velit, sed quia non numquam eius modi tempora incidunt ut labore et dolore magnam aliquam quaerat voluptatem. Ut ena commodi consequatur? </a:t>
            </a:r>
            <a:endParaRPr sz="900">
              <a:solidFill>
                <a:srgbClr val="5C4539"/>
              </a:solidFill>
              <a:latin typeface="EB Garamond Medium"/>
              <a:ea typeface="EB Garamond Medium"/>
              <a:cs typeface="EB Garamond Medium"/>
              <a:sym typeface="EB Garamond Medium"/>
            </a:endParaRPr>
          </a:p>
          <a:p>
            <a:pPr indent="0" lvl="0" marL="0" rtl="0" algn="ctr">
              <a:spcBef>
                <a:spcPts val="0"/>
              </a:spcBef>
              <a:spcAft>
                <a:spcPts val="0"/>
              </a:spcAft>
              <a:buNone/>
            </a:pPr>
            <a:r>
              <a:t/>
            </a:r>
            <a:endParaRPr sz="900">
              <a:solidFill>
                <a:srgbClr val="5C4539"/>
              </a:solidFill>
              <a:latin typeface="EB Garamond Medium"/>
              <a:ea typeface="EB Garamond Medium"/>
              <a:cs typeface="EB Garamond Medium"/>
              <a:sym typeface="EB Garamond Medium"/>
            </a:endParaRPr>
          </a:p>
        </p:txBody>
      </p:sp>
      <p:grpSp>
        <p:nvGrpSpPr>
          <p:cNvPr id="56" name="Google Shape;56;p13"/>
          <p:cNvGrpSpPr/>
          <p:nvPr/>
        </p:nvGrpSpPr>
        <p:grpSpPr>
          <a:xfrm>
            <a:off x="1235050" y="350475"/>
            <a:ext cx="2101900" cy="1894015"/>
            <a:chOff x="1265220" y="350475"/>
            <a:chExt cx="2101900" cy="1894015"/>
          </a:xfrm>
        </p:grpSpPr>
        <p:pic>
          <p:nvPicPr>
            <p:cNvPr id="57" name="Google Shape;57;p13"/>
            <p:cNvPicPr preferRelativeResize="0"/>
            <p:nvPr/>
          </p:nvPicPr>
          <p:blipFill>
            <a:blip r:embed="rId3">
              <a:alphaModFix/>
            </a:blip>
            <a:stretch>
              <a:fillRect/>
            </a:stretch>
          </p:blipFill>
          <p:spPr>
            <a:xfrm>
              <a:off x="1265220" y="377165"/>
              <a:ext cx="2101900" cy="1867325"/>
            </a:xfrm>
            <a:prstGeom prst="rect">
              <a:avLst/>
            </a:prstGeom>
            <a:noFill/>
            <a:ln>
              <a:noFill/>
            </a:ln>
          </p:spPr>
        </p:pic>
        <p:grpSp>
          <p:nvGrpSpPr>
            <p:cNvPr id="58" name="Google Shape;58;p13"/>
            <p:cNvGrpSpPr/>
            <p:nvPr/>
          </p:nvGrpSpPr>
          <p:grpSpPr>
            <a:xfrm>
              <a:off x="1804498" y="350475"/>
              <a:ext cx="884070" cy="1461450"/>
              <a:chOff x="1860528" y="350475"/>
              <a:chExt cx="884070" cy="1461450"/>
            </a:xfrm>
          </p:grpSpPr>
          <p:sp>
            <p:nvSpPr>
              <p:cNvPr id="59" name="Google Shape;59;p13"/>
              <p:cNvSpPr txBox="1"/>
              <p:nvPr/>
            </p:nvSpPr>
            <p:spPr>
              <a:xfrm>
                <a:off x="2217497" y="877095"/>
                <a:ext cx="5271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400">
                    <a:solidFill>
                      <a:srgbClr val="AB9C94"/>
                    </a:solidFill>
                    <a:latin typeface="Qwitcher Grypen"/>
                    <a:ea typeface="Qwitcher Grypen"/>
                    <a:cs typeface="Qwitcher Grypen"/>
                    <a:sym typeface="Qwitcher Grypen"/>
                  </a:rPr>
                  <a:t>+</a:t>
                </a:r>
                <a:endParaRPr sz="3400">
                  <a:solidFill>
                    <a:srgbClr val="AB9C94"/>
                  </a:solidFill>
                  <a:latin typeface="Qwitcher Grypen"/>
                  <a:ea typeface="Qwitcher Grypen"/>
                  <a:cs typeface="Qwitcher Grypen"/>
                  <a:sym typeface="Qwitcher Grypen"/>
                </a:endParaRPr>
              </a:p>
            </p:txBody>
          </p:sp>
          <p:sp>
            <p:nvSpPr>
              <p:cNvPr id="60" name="Google Shape;60;p13"/>
              <p:cNvSpPr txBox="1"/>
              <p:nvPr/>
            </p:nvSpPr>
            <p:spPr>
              <a:xfrm>
                <a:off x="1860528" y="350475"/>
                <a:ext cx="527100" cy="1062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6900">
                    <a:solidFill>
                      <a:srgbClr val="5C4539"/>
                    </a:solidFill>
                    <a:latin typeface="Qwitcher Grypen"/>
                    <a:ea typeface="Qwitcher Grypen"/>
                    <a:cs typeface="Qwitcher Grypen"/>
                    <a:sym typeface="Qwitcher Grypen"/>
                  </a:rPr>
                  <a:t>J</a:t>
                </a:r>
                <a:endParaRPr sz="6900">
                  <a:solidFill>
                    <a:srgbClr val="5C4539"/>
                  </a:solidFill>
                  <a:latin typeface="Qwitcher Grypen"/>
                  <a:ea typeface="Qwitcher Grypen"/>
                  <a:cs typeface="Qwitcher Grypen"/>
                  <a:sym typeface="Qwitcher Grypen"/>
                </a:endParaRPr>
              </a:p>
            </p:txBody>
          </p:sp>
          <p:sp>
            <p:nvSpPr>
              <p:cNvPr id="61" name="Google Shape;61;p13"/>
              <p:cNvSpPr txBox="1"/>
              <p:nvPr/>
            </p:nvSpPr>
            <p:spPr>
              <a:xfrm>
                <a:off x="2172243" y="749925"/>
                <a:ext cx="527100" cy="1062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6900">
                    <a:solidFill>
                      <a:srgbClr val="5C4539"/>
                    </a:solidFill>
                    <a:latin typeface="Qwitcher Grypen"/>
                    <a:ea typeface="Qwitcher Grypen"/>
                    <a:cs typeface="Qwitcher Grypen"/>
                    <a:sym typeface="Qwitcher Grypen"/>
                  </a:rPr>
                  <a:t>L</a:t>
                </a:r>
                <a:endParaRPr sz="6900">
                  <a:solidFill>
                    <a:srgbClr val="5C4539"/>
                  </a:solidFill>
                  <a:latin typeface="Qwitcher Grypen"/>
                  <a:ea typeface="Qwitcher Grypen"/>
                  <a:cs typeface="Qwitcher Grypen"/>
                  <a:sym typeface="Qwitcher Grypen"/>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