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y="5143500" cx="9144000"/>
  <p:notesSz cx="6858000" cy="9144000"/>
  <p:embeddedFontLst>
    <p:embeddedFont>
      <p:font typeface="Poppins"/>
      <p:regular r:id="rId35"/>
      <p:bold r:id="rId36"/>
      <p:italic r:id="rId37"/>
      <p:boldItalic r:id="rId38"/>
    </p:embeddedFont>
    <p:embeddedFont>
      <p:font typeface="Poppins SemiBold"/>
      <p:regular r:id="rId39"/>
      <p:bold r:id="rId40"/>
      <p:italic r:id="rId41"/>
      <p:boldItalic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PoppinsSemiBold-bold.fntdata"/><Relationship Id="rId20" Type="http://schemas.openxmlformats.org/officeDocument/2006/relationships/slide" Target="slides/slide16.xml"/><Relationship Id="rId42" Type="http://schemas.openxmlformats.org/officeDocument/2006/relationships/font" Target="fonts/PoppinsSemiBold-boldItalic.fntdata"/><Relationship Id="rId41" Type="http://schemas.openxmlformats.org/officeDocument/2006/relationships/font" Target="fonts/PoppinsSemiBold-italic.fnt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font" Target="fonts/Poppins-regular.fntdata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font" Target="fonts/Poppins-italic.fntdata"/><Relationship Id="rId14" Type="http://schemas.openxmlformats.org/officeDocument/2006/relationships/slide" Target="slides/slide10.xml"/><Relationship Id="rId36" Type="http://schemas.openxmlformats.org/officeDocument/2006/relationships/font" Target="fonts/Poppins-bold.fntdata"/><Relationship Id="rId17" Type="http://schemas.openxmlformats.org/officeDocument/2006/relationships/slide" Target="slides/slide13.xml"/><Relationship Id="rId39" Type="http://schemas.openxmlformats.org/officeDocument/2006/relationships/font" Target="fonts/PoppinsSemiBold-regular.fntdata"/><Relationship Id="rId16" Type="http://schemas.openxmlformats.org/officeDocument/2006/relationships/slide" Target="slides/slide12.xml"/><Relationship Id="rId38" Type="http://schemas.openxmlformats.org/officeDocument/2006/relationships/font" Target="fonts/Poppins-boldItalic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2b52a78f264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4" name="Google Shape;694;g2b52a78f264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4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g2b52a78f264_0_3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6" name="Google Shape;796;g2b52a78f264_0_3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2b52a78f264_0_4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5" name="Google Shape;875;g2b52a78f264_0_4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7" name="Shape 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Google Shape;948;g2b52a78f264_0_6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9" name="Google Shape;949;g2b52a78f264_0_6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6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2b52a78f264_0_8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2b52a78f264_0_8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9" name="Shape 1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Google Shape;1110;g2b52a78f264_0_10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1" name="Google Shape;1111;g2b52a78f264_0_10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9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160;g2b56b5c796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1" name="Google Shape;1161;g2b56b5c796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0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g2b56b5c7968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2" name="Google Shape;1222;g2b56b5c7968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Google Shape;1292;g2b56b5c7968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3" name="Google Shape;1293;g2b56b5c7968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8" name="Shape 1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" name="Google Shape;1359;g2b56b5c7968_0_4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0" name="Google Shape;1360;g2b56b5c7968_0_4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eff059ffe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eff059ffe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g2b56b5c7968_0_6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6" name="Google Shape;1466;g2b56b5c7968_0_6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5" name="Shape 1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" name="Google Shape;1526;g2b56b5c7968_0_8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7" name="Google Shape;1527;g2b56b5c7968_0_8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6" name="Shape 1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g2b56b5c7968_0_10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8" name="Google Shape;1598;g2b56b5c7968_0_10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0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" name="Google Shape;1661;g2b56b5c7968_0_1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2" name="Google Shape;1662;g2b56b5c7968_0_1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3" name="Shape 1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" name="Google Shape;1734;g2b56b5c7968_0_13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5" name="Google Shape;1735;g2b56b5c7968_0_13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5" name="Shape 1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6" name="Google Shape;1806;g2b56b5c7968_0_1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7" name="Google Shape;1807;g2b56b5c7968_0_1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6" name="Shape 1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7" name="Google Shape;1907;g2b59a1fee66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8" name="Google Shape;1908;g2b59a1fee66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4" name="Shape 1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" name="Google Shape;1985;g2b59a1fee66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6" name="Google Shape;1986;g2b59a1fee66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8" name="Shape 2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Google Shape;2059;g2b59a1fee66_0_4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0" name="Google Shape;2060;g2b59a1fee66_0_4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5" name="Shape 2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6" name="Google Shape;2126;g2b59a1fee66_0_6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7" name="Google Shape;2127;g2b59a1fee66_0_6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b48f5a88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b48f5a88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4" name="Shape 2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5" name="Google Shape;2215;g2b59a1fee66_0_7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6" name="Google Shape;2216;g2b59a1fee66_0_7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b48f5a8858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b48f5a8858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b48f5a8858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b48f5a8858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b48f5a8858_0_5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2b48f5a8858_0_5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b48f5a8858_0_7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2b48f5a8858_0_7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b48f5a8858_0_9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2b48f5a8858_0_9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2b52a78f2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2b52a78f2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1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9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9.png"/><Relationship Id="rId7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1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9.png"/><Relationship Id="rId8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9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.png"/><Relationship Id="rId7" Type="http://schemas.openxmlformats.org/officeDocument/2006/relationships/image" Target="../media/image5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9.png"/><Relationship Id="rId7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6" Type="http://schemas.openxmlformats.org/officeDocument/2006/relationships/image" Target="../media/image7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8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19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3.png"/><Relationship Id="rId6" Type="http://schemas.openxmlformats.org/officeDocument/2006/relationships/image" Target="../media/image17.png"/><Relationship Id="rId7" Type="http://schemas.openxmlformats.org/officeDocument/2006/relationships/image" Target="../media/image1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7.png"/><Relationship Id="rId8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8.png"/><Relationship Id="rId5" Type="http://schemas.openxmlformats.org/officeDocument/2006/relationships/image" Target="../media/image9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9.png"/><Relationship Id="rId8" Type="http://schemas.openxmlformats.org/officeDocument/2006/relationships/image" Target="../media/image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5" Type="http://schemas.openxmlformats.org/officeDocument/2006/relationships/image" Target="../media/image10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1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9" Type="http://schemas.openxmlformats.org/officeDocument/2006/relationships/image" Target="../media/image18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3.png"/><Relationship Id="rId8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9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9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9.png"/><Relationship Id="rId7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9.png"/><Relationship Id="rId6" Type="http://schemas.openxmlformats.org/officeDocument/2006/relationships/image" Target="../media/image3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20279" y="156200"/>
            <a:ext cx="4354200" cy="17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ROADMAP</a:t>
            </a:r>
            <a:r>
              <a:rPr b="1" lang="uk" sz="60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1" sz="60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1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TEMPLATE</a:t>
            </a:r>
            <a:endParaRPr b="1" sz="41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57501" y="1907841"/>
            <a:ext cx="4586018" cy="400200"/>
            <a:chOff x="557501" y="1575891"/>
            <a:chExt cx="4586018" cy="4002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840018" y="1575891"/>
              <a:ext cx="4303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Templates for Your Projects</a:t>
              </a:r>
              <a:endParaRPr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557550" y="1625475"/>
              <a:ext cx="300900" cy="3009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557501" y="1683525"/>
              <a:ext cx="300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2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28 </a:t>
              </a:r>
              <a:endParaRPr b="1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-275" y="4320025"/>
            <a:ext cx="9144119" cy="507900"/>
            <a:chOff x="754590" y="1444167"/>
            <a:chExt cx="7629000" cy="507900"/>
          </a:xfrm>
        </p:grpSpPr>
        <p:sp>
          <p:nvSpPr>
            <p:cNvPr id="60" name="Google Shape;60;p13"/>
            <p:cNvSpPr/>
            <p:nvPr/>
          </p:nvSpPr>
          <p:spPr>
            <a:xfrm>
              <a:off x="754590" y="1444167"/>
              <a:ext cx="7629000" cy="507900"/>
            </a:xfrm>
            <a:prstGeom prst="rect">
              <a:avLst/>
            </a:pr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1" name="Google Shape;61;p13"/>
            <p:cNvCxnSpPr>
              <a:endCxn id="60" idx="3"/>
            </p:cNvCxnSpPr>
            <p:nvPr/>
          </p:nvCxnSpPr>
          <p:spPr>
            <a:xfrm>
              <a:off x="754890" y="1698117"/>
              <a:ext cx="7628700" cy="0"/>
            </a:xfrm>
            <a:prstGeom prst="straightConnector1">
              <a:avLst/>
            </a:prstGeom>
            <a:noFill/>
            <a:ln cap="flat" cmpd="sng" w="3810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2" name="Google Shape;62;p13"/>
          <p:cNvGrpSpPr/>
          <p:nvPr/>
        </p:nvGrpSpPr>
        <p:grpSpPr>
          <a:xfrm>
            <a:off x="7515161" y="2762746"/>
            <a:ext cx="1068996" cy="1557126"/>
            <a:chOff x="7572437" y="1585710"/>
            <a:chExt cx="766800" cy="1116940"/>
          </a:xfrm>
        </p:grpSpPr>
        <p:pic>
          <p:nvPicPr>
            <p:cNvPr id="63" name="Google Shape;63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717152" y="1731281"/>
              <a:ext cx="477369" cy="4773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4" name="Google Shape;64;p13"/>
            <p:cNvGrpSpPr/>
            <p:nvPr/>
          </p:nvGrpSpPr>
          <p:grpSpPr>
            <a:xfrm>
              <a:off x="7572437" y="1585710"/>
              <a:ext cx="766800" cy="1116940"/>
              <a:chOff x="813550" y="1585710"/>
              <a:chExt cx="766800" cy="1116940"/>
            </a:xfrm>
          </p:grpSpPr>
          <p:sp>
            <p:nvSpPr>
              <p:cNvPr id="65" name="Google Shape;65;p1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679E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7" name="Google Shape;67;p13"/>
          <p:cNvGrpSpPr/>
          <p:nvPr/>
        </p:nvGrpSpPr>
        <p:grpSpPr>
          <a:xfrm>
            <a:off x="2051484" y="3506660"/>
            <a:ext cx="558460" cy="813467"/>
            <a:chOff x="2168300" y="1585710"/>
            <a:chExt cx="766800" cy="1116940"/>
          </a:xfrm>
        </p:grpSpPr>
        <p:pic>
          <p:nvPicPr>
            <p:cNvPr id="68" name="Google Shape;6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317675" y="1778448"/>
              <a:ext cx="468050" cy="3895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9" name="Google Shape;69;p13"/>
            <p:cNvGrpSpPr/>
            <p:nvPr/>
          </p:nvGrpSpPr>
          <p:grpSpPr>
            <a:xfrm>
              <a:off x="2168300" y="1585710"/>
              <a:ext cx="766800" cy="1116940"/>
              <a:chOff x="813550" y="1585710"/>
              <a:chExt cx="766800" cy="1116940"/>
            </a:xfrm>
          </p:grpSpPr>
          <p:sp>
            <p:nvSpPr>
              <p:cNvPr id="70" name="Google Shape;70;p1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F98A9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2" name="Google Shape;72;p13"/>
          <p:cNvGrpSpPr/>
          <p:nvPr/>
        </p:nvGrpSpPr>
        <p:grpSpPr>
          <a:xfrm>
            <a:off x="557547" y="3209142"/>
            <a:ext cx="762659" cy="1110909"/>
            <a:chOff x="3521550" y="1585710"/>
            <a:chExt cx="766800" cy="1116940"/>
          </a:xfrm>
        </p:grpSpPr>
        <p:pic>
          <p:nvPicPr>
            <p:cNvPr id="73" name="Google Shape;73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 rot="1327453">
              <a:off x="3667333" y="1750259"/>
              <a:ext cx="475234" cy="40213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4" name="Google Shape;74;p13"/>
            <p:cNvGrpSpPr/>
            <p:nvPr/>
          </p:nvGrpSpPr>
          <p:grpSpPr>
            <a:xfrm>
              <a:off x="3521550" y="1585710"/>
              <a:ext cx="766800" cy="1116940"/>
              <a:chOff x="813550" y="1585710"/>
              <a:chExt cx="766800" cy="111694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FFAC6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77" name="Google Shape;77;p13"/>
          <p:cNvGrpSpPr/>
          <p:nvPr/>
        </p:nvGrpSpPr>
        <p:grpSpPr>
          <a:xfrm>
            <a:off x="4757328" y="3550220"/>
            <a:ext cx="528479" cy="769907"/>
            <a:chOff x="4867923" y="1585710"/>
            <a:chExt cx="766800" cy="1116940"/>
          </a:xfrm>
        </p:grpSpPr>
        <p:pic>
          <p:nvPicPr>
            <p:cNvPr id="78" name="Google Shape;78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987248" y="1708975"/>
              <a:ext cx="528150" cy="5248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9" name="Google Shape;79;p13"/>
            <p:cNvGrpSpPr/>
            <p:nvPr/>
          </p:nvGrpSpPr>
          <p:grpSpPr>
            <a:xfrm>
              <a:off x="4867923" y="1585710"/>
              <a:ext cx="766800" cy="1116940"/>
              <a:chOff x="813550" y="1585710"/>
              <a:chExt cx="766800" cy="111694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90C4E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82" name="Google Shape;82;p13"/>
          <p:cNvGrpSpPr/>
          <p:nvPr/>
        </p:nvGrpSpPr>
        <p:grpSpPr>
          <a:xfrm>
            <a:off x="3341222" y="3322493"/>
            <a:ext cx="684829" cy="997539"/>
            <a:chOff x="813550" y="1585710"/>
            <a:chExt cx="766800" cy="1116940"/>
          </a:xfrm>
        </p:grpSpPr>
        <p:sp>
          <p:nvSpPr>
            <p:cNvPr id="83" name="Google Shape;83;p13"/>
            <p:cNvSpPr/>
            <p:nvPr/>
          </p:nvSpPr>
          <p:spPr>
            <a:xfrm>
              <a:off x="813550" y="1585710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76200">
              <a:solidFill>
                <a:srgbClr val="F963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1082275" y="2352500"/>
              <a:ext cx="239950" cy="350150"/>
            </a:xfrm>
            <a:prstGeom prst="flowChartMerg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" name="Google Shape;85;p13"/>
          <p:cNvGrpSpPr/>
          <p:nvPr/>
        </p:nvGrpSpPr>
        <p:grpSpPr>
          <a:xfrm>
            <a:off x="6017084" y="3201891"/>
            <a:ext cx="766800" cy="1116940"/>
            <a:chOff x="813550" y="1585710"/>
            <a:chExt cx="766800" cy="1116940"/>
          </a:xfrm>
        </p:grpSpPr>
        <p:sp>
          <p:nvSpPr>
            <p:cNvPr id="86" name="Google Shape;86;p13"/>
            <p:cNvSpPr/>
            <p:nvPr/>
          </p:nvSpPr>
          <p:spPr>
            <a:xfrm>
              <a:off x="813550" y="1585710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76200">
              <a:solidFill>
                <a:srgbClr val="956DA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1082275" y="2352500"/>
              <a:ext cx="239950" cy="350150"/>
            </a:xfrm>
            <a:prstGeom prst="flowChartMerg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22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9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697" name="Google Shape;697;p22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current subtitle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8" name="Google Shape;698;p22"/>
          <p:cNvSpPr/>
          <p:nvPr/>
        </p:nvSpPr>
        <p:spPr>
          <a:xfrm>
            <a:off x="1034850" y="3549513"/>
            <a:ext cx="7337100" cy="9594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22"/>
          <p:cNvSpPr/>
          <p:nvPr/>
        </p:nvSpPr>
        <p:spPr>
          <a:xfrm>
            <a:off x="761250" y="1632025"/>
            <a:ext cx="273600" cy="959400"/>
          </a:xfrm>
          <a:prstGeom prst="rect">
            <a:avLst/>
          </a:prstGeom>
          <a:solidFill>
            <a:srgbClr val="F963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22"/>
          <p:cNvSpPr/>
          <p:nvPr/>
        </p:nvSpPr>
        <p:spPr>
          <a:xfrm>
            <a:off x="1034850" y="1632025"/>
            <a:ext cx="7337100" cy="9594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1" name="Google Shape;701;p22"/>
          <p:cNvGrpSpPr/>
          <p:nvPr/>
        </p:nvGrpSpPr>
        <p:grpSpPr>
          <a:xfrm>
            <a:off x="761250" y="4622301"/>
            <a:ext cx="7621500" cy="44"/>
            <a:chOff x="765275" y="4531800"/>
            <a:chExt cx="7621500" cy="44"/>
          </a:xfrm>
        </p:grpSpPr>
        <p:cxnSp>
          <p:nvCxnSpPr>
            <p:cNvPr id="702" name="Google Shape;702;p22"/>
            <p:cNvCxnSpPr/>
            <p:nvPr/>
          </p:nvCxnSpPr>
          <p:spPr>
            <a:xfrm>
              <a:off x="765275" y="4531800"/>
              <a:ext cx="7621500" cy="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3" name="Google Shape;703;p22"/>
            <p:cNvCxnSpPr/>
            <p:nvPr/>
          </p:nvCxnSpPr>
          <p:spPr>
            <a:xfrm>
              <a:off x="783788" y="4531844"/>
              <a:ext cx="760290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sp>
        <p:nvSpPr>
          <p:cNvPr id="704" name="Google Shape;704;p22"/>
          <p:cNvSpPr txBox="1"/>
          <p:nvPr/>
        </p:nvSpPr>
        <p:spPr>
          <a:xfrm rot="-5400000">
            <a:off x="453150" y="2042375"/>
            <a:ext cx="889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1</a:t>
            </a:r>
            <a:endParaRPr sz="9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705" name="Google Shape;705;p22"/>
          <p:cNvGrpSpPr/>
          <p:nvPr/>
        </p:nvGrpSpPr>
        <p:grpSpPr>
          <a:xfrm>
            <a:off x="1034850" y="1303575"/>
            <a:ext cx="994800" cy="215153"/>
            <a:chOff x="882450" y="3327025"/>
            <a:chExt cx="994800" cy="215153"/>
          </a:xfrm>
        </p:grpSpPr>
        <p:sp>
          <p:nvSpPr>
            <p:cNvPr id="706" name="Google Shape;706;p22"/>
            <p:cNvSpPr txBox="1"/>
            <p:nvPr/>
          </p:nvSpPr>
          <p:spPr>
            <a:xfrm>
              <a:off x="882450" y="3327025"/>
              <a:ext cx="99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7" name="Google Shape;707;p22"/>
            <p:cNvSpPr txBox="1"/>
            <p:nvPr/>
          </p:nvSpPr>
          <p:spPr>
            <a:xfrm>
              <a:off x="882450" y="3419178"/>
              <a:ext cx="99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708" name="Google Shape;708;p22"/>
          <p:cNvGrpSpPr/>
          <p:nvPr/>
        </p:nvGrpSpPr>
        <p:grpSpPr>
          <a:xfrm>
            <a:off x="2329450" y="1303575"/>
            <a:ext cx="994800" cy="3209075"/>
            <a:chOff x="1034850" y="1303575"/>
            <a:chExt cx="994800" cy="3209075"/>
          </a:xfrm>
        </p:grpSpPr>
        <p:grpSp>
          <p:nvGrpSpPr>
            <p:cNvPr id="709" name="Google Shape;709;p22"/>
            <p:cNvGrpSpPr/>
            <p:nvPr/>
          </p:nvGrpSpPr>
          <p:grpSpPr>
            <a:xfrm>
              <a:off x="1034850" y="1303575"/>
              <a:ext cx="994800" cy="215153"/>
              <a:chOff x="882450" y="3327025"/>
              <a:chExt cx="994800" cy="215153"/>
            </a:xfrm>
          </p:grpSpPr>
          <p:sp>
            <p:nvSpPr>
              <p:cNvPr id="710" name="Google Shape;710;p22"/>
              <p:cNvSpPr txBox="1"/>
              <p:nvPr/>
            </p:nvSpPr>
            <p:spPr>
              <a:xfrm>
                <a:off x="882450" y="3327025"/>
                <a:ext cx="9948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11" name="Google Shape;711;p22"/>
              <p:cNvSpPr txBox="1"/>
              <p:nvPr/>
            </p:nvSpPr>
            <p:spPr>
              <a:xfrm>
                <a:off x="882450" y="3419178"/>
                <a:ext cx="9948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cxnSp>
          <p:nvCxnSpPr>
            <p:cNvPr id="712" name="Google Shape;712;p22"/>
            <p:cNvCxnSpPr/>
            <p:nvPr/>
          </p:nvCxnSpPr>
          <p:spPr>
            <a:xfrm>
              <a:off x="1035775" y="1639550"/>
              <a:ext cx="0" cy="28731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13" name="Google Shape;713;p22"/>
          <p:cNvGrpSpPr/>
          <p:nvPr/>
        </p:nvGrpSpPr>
        <p:grpSpPr>
          <a:xfrm>
            <a:off x="3540800" y="1303575"/>
            <a:ext cx="994800" cy="3209075"/>
            <a:chOff x="1034850" y="1303575"/>
            <a:chExt cx="994800" cy="3209075"/>
          </a:xfrm>
        </p:grpSpPr>
        <p:grpSp>
          <p:nvGrpSpPr>
            <p:cNvPr id="714" name="Google Shape;714;p22"/>
            <p:cNvGrpSpPr/>
            <p:nvPr/>
          </p:nvGrpSpPr>
          <p:grpSpPr>
            <a:xfrm>
              <a:off x="1034850" y="1303575"/>
              <a:ext cx="994800" cy="215153"/>
              <a:chOff x="882450" y="3327025"/>
              <a:chExt cx="994800" cy="215153"/>
            </a:xfrm>
          </p:grpSpPr>
          <p:sp>
            <p:nvSpPr>
              <p:cNvPr id="715" name="Google Shape;715;p22"/>
              <p:cNvSpPr txBox="1"/>
              <p:nvPr/>
            </p:nvSpPr>
            <p:spPr>
              <a:xfrm>
                <a:off x="882450" y="3327025"/>
                <a:ext cx="9948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16" name="Google Shape;716;p22"/>
              <p:cNvSpPr txBox="1"/>
              <p:nvPr/>
            </p:nvSpPr>
            <p:spPr>
              <a:xfrm>
                <a:off x="882450" y="3419178"/>
                <a:ext cx="9948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cxnSp>
          <p:nvCxnSpPr>
            <p:cNvPr id="717" name="Google Shape;717;p22"/>
            <p:cNvCxnSpPr/>
            <p:nvPr/>
          </p:nvCxnSpPr>
          <p:spPr>
            <a:xfrm>
              <a:off x="1035775" y="1639550"/>
              <a:ext cx="0" cy="28731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18" name="Google Shape;718;p22"/>
          <p:cNvGrpSpPr/>
          <p:nvPr/>
        </p:nvGrpSpPr>
        <p:grpSpPr>
          <a:xfrm>
            <a:off x="4752150" y="1303575"/>
            <a:ext cx="994800" cy="3209075"/>
            <a:chOff x="1034850" y="1303575"/>
            <a:chExt cx="994800" cy="3209075"/>
          </a:xfrm>
        </p:grpSpPr>
        <p:grpSp>
          <p:nvGrpSpPr>
            <p:cNvPr id="719" name="Google Shape;719;p22"/>
            <p:cNvGrpSpPr/>
            <p:nvPr/>
          </p:nvGrpSpPr>
          <p:grpSpPr>
            <a:xfrm>
              <a:off x="1034850" y="1303575"/>
              <a:ext cx="994800" cy="215153"/>
              <a:chOff x="882450" y="3327025"/>
              <a:chExt cx="994800" cy="215153"/>
            </a:xfrm>
          </p:grpSpPr>
          <p:sp>
            <p:nvSpPr>
              <p:cNvPr id="720" name="Google Shape;720;p22"/>
              <p:cNvSpPr txBox="1"/>
              <p:nvPr/>
            </p:nvSpPr>
            <p:spPr>
              <a:xfrm>
                <a:off x="882450" y="3327025"/>
                <a:ext cx="9948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21" name="Google Shape;721;p22"/>
              <p:cNvSpPr txBox="1"/>
              <p:nvPr/>
            </p:nvSpPr>
            <p:spPr>
              <a:xfrm>
                <a:off x="882450" y="3419178"/>
                <a:ext cx="9948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cxnSp>
          <p:nvCxnSpPr>
            <p:cNvPr id="722" name="Google Shape;722;p22"/>
            <p:cNvCxnSpPr/>
            <p:nvPr/>
          </p:nvCxnSpPr>
          <p:spPr>
            <a:xfrm>
              <a:off x="1035775" y="1639550"/>
              <a:ext cx="0" cy="28731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3" name="Google Shape;723;p22"/>
          <p:cNvGrpSpPr/>
          <p:nvPr/>
        </p:nvGrpSpPr>
        <p:grpSpPr>
          <a:xfrm>
            <a:off x="5950798" y="1303575"/>
            <a:ext cx="994800" cy="3209075"/>
            <a:chOff x="1034850" y="1303575"/>
            <a:chExt cx="994800" cy="3209075"/>
          </a:xfrm>
        </p:grpSpPr>
        <p:grpSp>
          <p:nvGrpSpPr>
            <p:cNvPr id="724" name="Google Shape;724;p22"/>
            <p:cNvGrpSpPr/>
            <p:nvPr/>
          </p:nvGrpSpPr>
          <p:grpSpPr>
            <a:xfrm>
              <a:off x="1034850" y="1303575"/>
              <a:ext cx="994800" cy="215153"/>
              <a:chOff x="882450" y="3327025"/>
              <a:chExt cx="994800" cy="215153"/>
            </a:xfrm>
          </p:grpSpPr>
          <p:sp>
            <p:nvSpPr>
              <p:cNvPr id="725" name="Google Shape;725;p22"/>
              <p:cNvSpPr txBox="1"/>
              <p:nvPr/>
            </p:nvSpPr>
            <p:spPr>
              <a:xfrm>
                <a:off x="882450" y="3327025"/>
                <a:ext cx="9948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26" name="Google Shape;726;p22"/>
              <p:cNvSpPr txBox="1"/>
              <p:nvPr/>
            </p:nvSpPr>
            <p:spPr>
              <a:xfrm>
                <a:off x="882450" y="3419178"/>
                <a:ext cx="9948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cxnSp>
          <p:nvCxnSpPr>
            <p:cNvPr id="727" name="Google Shape;727;p22"/>
            <p:cNvCxnSpPr/>
            <p:nvPr/>
          </p:nvCxnSpPr>
          <p:spPr>
            <a:xfrm>
              <a:off x="1035775" y="1639550"/>
              <a:ext cx="0" cy="28731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8" name="Google Shape;728;p22"/>
          <p:cNvGrpSpPr/>
          <p:nvPr/>
        </p:nvGrpSpPr>
        <p:grpSpPr>
          <a:xfrm>
            <a:off x="7159802" y="1303575"/>
            <a:ext cx="994800" cy="3209075"/>
            <a:chOff x="1034850" y="1303575"/>
            <a:chExt cx="994800" cy="3209075"/>
          </a:xfrm>
        </p:grpSpPr>
        <p:grpSp>
          <p:nvGrpSpPr>
            <p:cNvPr id="729" name="Google Shape;729;p22"/>
            <p:cNvGrpSpPr/>
            <p:nvPr/>
          </p:nvGrpSpPr>
          <p:grpSpPr>
            <a:xfrm>
              <a:off x="1034850" y="1303575"/>
              <a:ext cx="994800" cy="215153"/>
              <a:chOff x="882450" y="3327025"/>
              <a:chExt cx="994800" cy="215153"/>
            </a:xfrm>
          </p:grpSpPr>
          <p:sp>
            <p:nvSpPr>
              <p:cNvPr id="730" name="Google Shape;730;p22"/>
              <p:cNvSpPr txBox="1"/>
              <p:nvPr/>
            </p:nvSpPr>
            <p:spPr>
              <a:xfrm>
                <a:off x="882450" y="3327025"/>
                <a:ext cx="9948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1" name="Google Shape;731;p22"/>
              <p:cNvSpPr txBox="1"/>
              <p:nvPr/>
            </p:nvSpPr>
            <p:spPr>
              <a:xfrm>
                <a:off x="882450" y="3419178"/>
                <a:ext cx="9948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cxnSp>
          <p:nvCxnSpPr>
            <p:cNvPr id="732" name="Google Shape;732;p22"/>
            <p:cNvCxnSpPr/>
            <p:nvPr/>
          </p:nvCxnSpPr>
          <p:spPr>
            <a:xfrm>
              <a:off x="1035775" y="1639550"/>
              <a:ext cx="0" cy="28731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sp>
        <p:nvSpPr>
          <p:cNvPr id="733" name="Google Shape;733;p22"/>
          <p:cNvSpPr/>
          <p:nvPr/>
        </p:nvSpPr>
        <p:spPr>
          <a:xfrm>
            <a:off x="1422675" y="1891875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22"/>
          <p:cNvSpPr/>
          <p:nvPr/>
        </p:nvSpPr>
        <p:spPr>
          <a:xfrm>
            <a:off x="2604550" y="1891875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22"/>
          <p:cNvSpPr/>
          <p:nvPr/>
        </p:nvSpPr>
        <p:spPr>
          <a:xfrm>
            <a:off x="3786425" y="1891875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22"/>
          <p:cNvSpPr/>
          <p:nvPr/>
        </p:nvSpPr>
        <p:spPr>
          <a:xfrm>
            <a:off x="4968300" y="1891875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37" name="Google Shape;737;p22"/>
          <p:cNvCxnSpPr>
            <a:stCxn id="733" idx="6"/>
            <a:endCxn id="734" idx="2"/>
          </p:cNvCxnSpPr>
          <p:nvPr/>
        </p:nvCxnSpPr>
        <p:spPr>
          <a:xfrm>
            <a:off x="1521075" y="1941075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96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8" name="Google Shape;738;p22"/>
          <p:cNvCxnSpPr>
            <a:stCxn id="734" idx="6"/>
            <a:endCxn id="735" idx="2"/>
          </p:cNvCxnSpPr>
          <p:nvPr/>
        </p:nvCxnSpPr>
        <p:spPr>
          <a:xfrm>
            <a:off x="2702950" y="1941075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96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9" name="Google Shape;739;p22"/>
          <p:cNvCxnSpPr>
            <a:stCxn id="735" idx="6"/>
            <a:endCxn id="736" idx="2"/>
          </p:cNvCxnSpPr>
          <p:nvPr/>
        </p:nvCxnSpPr>
        <p:spPr>
          <a:xfrm>
            <a:off x="3884825" y="1941075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96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0" name="Google Shape;740;p22"/>
          <p:cNvCxnSpPr>
            <a:stCxn id="736" idx="6"/>
          </p:cNvCxnSpPr>
          <p:nvPr/>
        </p:nvCxnSpPr>
        <p:spPr>
          <a:xfrm>
            <a:off x="5066700" y="1941075"/>
            <a:ext cx="1455300" cy="0"/>
          </a:xfrm>
          <a:prstGeom prst="straightConnector1">
            <a:avLst/>
          </a:prstGeom>
          <a:noFill/>
          <a:ln cap="flat" cmpd="sng" w="19050">
            <a:solidFill>
              <a:srgbClr val="F9636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1" name="Google Shape;741;p22"/>
          <p:cNvSpPr txBox="1"/>
          <p:nvPr/>
        </p:nvSpPr>
        <p:spPr>
          <a:xfrm>
            <a:off x="1583725" y="1790725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1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42" name="Google Shape;742;p22"/>
          <p:cNvSpPr txBox="1"/>
          <p:nvPr/>
        </p:nvSpPr>
        <p:spPr>
          <a:xfrm>
            <a:off x="2771350" y="1790725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2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43" name="Google Shape;743;p22"/>
          <p:cNvSpPr txBox="1"/>
          <p:nvPr/>
        </p:nvSpPr>
        <p:spPr>
          <a:xfrm>
            <a:off x="3945225" y="1790725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3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44" name="Google Shape;744;p22"/>
          <p:cNvSpPr txBox="1"/>
          <p:nvPr/>
        </p:nvSpPr>
        <p:spPr>
          <a:xfrm>
            <a:off x="5124926" y="1790725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4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45" name="Google Shape;745;p22"/>
          <p:cNvSpPr/>
          <p:nvPr/>
        </p:nvSpPr>
        <p:spPr>
          <a:xfrm>
            <a:off x="2902027" y="2322959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22"/>
          <p:cNvSpPr/>
          <p:nvPr/>
        </p:nvSpPr>
        <p:spPr>
          <a:xfrm>
            <a:off x="4083902" y="2322959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47" name="Google Shape;747;p22"/>
          <p:cNvCxnSpPr>
            <a:stCxn id="745" idx="6"/>
            <a:endCxn id="746" idx="2"/>
          </p:cNvCxnSpPr>
          <p:nvPr/>
        </p:nvCxnSpPr>
        <p:spPr>
          <a:xfrm>
            <a:off x="3000427" y="2372159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9636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8" name="Google Shape;748;p22"/>
          <p:cNvCxnSpPr>
            <a:stCxn id="746" idx="6"/>
          </p:cNvCxnSpPr>
          <p:nvPr/>
        </p:nvCxnSpPr>
        <p:spPr>
          <a:xfrm>
            <a:off x="4182302" y="2372159"/>
            <a:ext cx="1127700" cy="0"/>
          </a:xfrm>
          <a:prstGeom prst="straightConnector1">
            <a:avLst/>
          </a:prstGeom>
          <a:noFill/>
          <a:ln cap="flat" cmpd="sng" w="19050">
            <a:solidFill>
              <a:srgbClr val="F9636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9" name="Google Shape;749;p22"/>
          <p:cNvSpPr txBox="1"/>
          <p:nvPr/>
        </p:nvSpPr>
        <p:spPr>
          <a:xfrm>
            <a:off x="3063073" y="2221800"/>
            <a:ext cx="982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Additional Stage 1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50" name="Google Shape;750;p22"/>
          <p:cNvSpPr txBox="1"/>
          <p:nvPr/>
        </p:nvSpPr>
        <p:spPr>
          <a:xfrm>
            <a:off x="4250700" y="2221800"/>
            <a:ext cx="1012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Additional Stage 2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51" name="Google Shape;751;p22"/>
          <p:cNvSpPr/>
          <p:nvPr/>
        </p:nvSpPr>
        <p:spPr>
          <a:xfrm>
            <a:off x="6453227" y="2322959"/>
            <a:ext cx="98400" cy="984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52" name="Google Shape;752;p22"/>
          <p:cNvCxnSpPr>
            <a:stCxn id="751" idx="6"/>
          </p:cNvCxnSpPr>
          <p:nvPr/>
        </p:nvCxnSpPr>
        <p:spPr>
          <a:xfrm>
            <a:off x="6551627" y="2372159"/>
            <a:ext cx="1454700" cy="0"/>
          </a:xfrm>
          <a:prstGeom prst="straightConnector1">
            <a:avLst/>
          </a:prstGeom>
          <a:noFill/>
          <a:ln cap="flat" cmpd="sng" w="19050">
            <a:solidFill>
              <a:srgbClr val="F9636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53" name="Google Shape;753;p22"/>
          <p:cNvSpPr txBox="1"/>
          <p:nvPr/>
        </p:nvSpPr>
        <p:spPr>
          <a:xfrm>
            <a:off x="6620025" y="2221800"/>
            <a:ext cx="1012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Additional Stage 3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54" name="Google Shape;754;p22"/>
          <p:cNvSpPr/>
          <p:nvPr/>
        </p:nvSpPr>
        <p:spPr>
          <a:xfrm>
            <a:off x="761250" y="2590813"/>
            <a:ext cx="273600" cy="959400"/>
          </a:xfrm>
          <a:prstGeom prst="rect">
            <a:avLst/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22"/>
          <p:cNvSpPr txBox="1"/>
          <p:nvPr/>
        </p:nvSpPr>
        <p:spPr>
          <a:xfrm rot="-5400000">
            <a:off x="453150" y="3001163"/>
            <a:ext cx="889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2</a:t>
            </a:r>
            <a:endParaRPr sz="9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756" name="Google Shape;756;p22"/>
          <p:cNvSpPr/>
          <p:nvPr/>
        </p:nvSpPr>
        <p:spPr>
          <a:xfrm>
            <a:off x="1422675" y="28506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AC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22"/>
          <p:cNvSpPr/>
          <p:nvPr/>
        </p:nvSpPr>
        <p:spPr>
          <a:xfrm>
            <a:off x="2604550" y="28506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AC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22"/>
          <p:cNvSpPr/>
          <p:nvPr/>
        </p:nvSpPr>
        <p:spPr>
          <a:xfrm>
            <a:off x="3786425" y="28506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AC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22"/>
          <p:cNvSpPr/>
          <p:nvPr/>
        </p:nvSpPr>
        <p:spPr>
          <a:xfrm>
            <a:off x="4968300" y="28506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AC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60" name="Google Shape;760;p22"/>
          <p:cNvCxnSpPr>
            <a:stCxn id="756" idx="6"/>
            <a:endCxn id="757" idx="2"/>
          </p:cNvCxnSpPr>
          <p:nvPr/>
        </p:nvCxnSpPr>
        <p:spPr>
          <a:xfrm>
            <a:off x="1521075" y="2899863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FAC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1" name="Google Shape;761;p22"/>
          <p:cNvCxnSpPr>
            <a:stCxn id="757" idx="6"/>
            <a:endCxn id="758" idx="2"/>
          </p:cNvCxnSpPr>
          <p:nvPr/>
        </p:nvCxnSpPr>
        <p:spPr>
          <a:xfrm>
            <a:off x="2702950" y="2899863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FAC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2" name="Google Shape;762;p22"/>
          <p:cNvCxnSpPr>
            <a:stCxn id="758" idx="6"/>
            <a:endCxn id="759" idx="2"/>
          </p:cNvCxnSpPr>
          <p:nvPr/>
        </p:nvCxnSpPr>
        <p:spPr>
          <a:xfrm>
            <a:off x="3884825" y="2899863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FAC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3" name="Google Shape;763;p22"/>
          <p:cNvCxnSpPr>
            <a:stCxn id="759" idx="6"/>
          </p:cNvCxnSpPr>
          <p:nvPr/>
        </p:nvCxnSpPr>
        <p:spPr>
          <a:xfrm>
            <a:off x="5066700" y="2899863"/>
            <a:ext cx="1455300" cy="0"/>
          </a:xfrm>
          <a:prstGeom prst="straightConnector1">
            <a:avLst/>
          </a:prstGeom>
          <a:noFill/>
          <a:ln cap="flat" cmpd="sng" w="19050">
            <a:solidFill>
              <a:srgbClr val="FFAC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4" name="Google Shape;764;p22"/>
          <p:cNvSpPr txBox="1"/>
          <p:nvPr/>
        </p:nvSpPr>
        <p:spPr>
          <a:xfrm>
            <a:off x="1583725" y="27495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1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5" name="Google Shape;765;p22"/>
          <p:cNvSpPr txBox="1"/>
          <p:nvPr/>
        </p:nvSpPr>
        <p:spPr>
          <a:xfrm>
            <a:off x="2771350" y="27495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2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6" name="Google Shape;766;p22"/>
          <p:cNvSpPr txBox="1"/>
          <p:nvPr/>
        </p:nvSpPr>
        <p:spPr>
          <a:xfrm>
            <a:off x="3945225" y="27495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3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7" name="Google Shape;767;p22"/>
          <p:cNvSpPr txBox="1"/>
          <p:nvPr/>
        </p:nvSpPr>
        <p:spPr>
          <a:xfrm>
            <a:off x="5124926" y="27495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4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8" name="Google Shape;768;p22"/>
          <p:cNvSpPr/>
          <p:nvPr/>
        </p:nvSpPr>
        <p:spPr>
          <a:xfrm>
            <a:off x="5263502" y="3281747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AC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22"/>
          <p:cNvSpPr/>
          <p:nvPr/>
        </p:nvSpPr>
        <p:spPr>
          <a:xfrm>
            <a:off x="6445377" y="3281747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AC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70" name="Google Shape;770;p22"/>
          <p:cNvCxnSpPr>
            <a:stCxn id="768" idx="6"/>
            <a:endCxn id="769" idx="2"/>
          </p:cNvCxnSpPr>
          <p:nvPr/>
        </p:nvCxnSpPr>
        <p:spPr>
          <a:xfrm>
            <a:off x="5361902" y="3330947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FFAC6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1" name="Google Shape;771;p22"/>
          <p:cNvCxnSpPr>
            <a:stCxn id="769" idx="6"/>
          </p:cNvCxnSpPr>
          <p:nvPr/>
        </p:nvCxnSpPr>
        <p:spPr>
          <a:xfrm>
            <a:off x="6543777" y="3330947"/>
            <a:ext cx="1127700" cy="0"/>
          </a:xfrm>
          <a:prstGeom prst="straightConnector1">
            <a:avLst/>
          </a:prstGeom>
          <a:noFill/>
          <a:ln cap="flat" cmpd="sng" w="19050">
            <a:solidFill>
              <a:srgbClr val="FFAC6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72" name="Google Shape;772;p22"/>
          <p:cNvSpPr txBox="1"/>
          <p:nvPr/>
        </p:nvSpPr>
        <p:spPr>
          <a:xfrm>
            <a:off x="5424548" y="3180588"/>
            <a:ext cx="982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Additional Stage 1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73" name="Google Shape;773;p22"/>
          <p:cNvSpPr txBox="1"/>
          <p:nvPr/>
        </p:nvSpPr>
        <p:spPr>
          <a:xfrm>
            <a:off x="6612175" y="3180588"/>
            <a:ext cx="1012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Additional Stage 2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74" name="Google Shape;774;p22"/>
          <p:cNvSpPr/>
          <p:nvPr/>
        </p:nvSpPr>
        <p:spPr>
          <a:xfrm>
            <a:off x="761250" y="3549513"/>
            <a:ext cx="273600" cy="959400"/>
          </a:xfrm>
          <a:prstGeom prst="rect">
            <a:avLst/>
          </a:prstGeom>
          <a:solidFill>
            <a:srgbClr val="956D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22"/>
          <p:cNvSpPr txBox="1"/>
          <p:nvPr/>
        </p:nvSpPr>
        <p:spPr>
          <a:xfrm rot="-5400000">
            <a:off x="453150" y="3959863"/>
            <a:ext cx="889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3</a:t>
            </a:r>
            <a:endParaRPr sz="9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776" name="Google Shape;776;p22"/>
          <p:cNvSpPr/>
          <p:nvPr/>
        </p:nvSpPr>
        <p:spPr>
          <a:xfrm>
            <a:off x="1422675" y="38093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56DA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22"/>
          <p:cNvSpPr/>
          <p:nvPr/>
        </p:nvSpPr>
        <p:spPr>
          <a:xfrm>
            <a:off x="2604550" y="38093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56DA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8" name="Google Shape;778;p22"/>
          <p:cNvSpPr/>
          <p:nvPr/>
        </p:nvSpPr>
        <p:spPr>
          <a:xfrm>
            <a:off x="3786425" y="38093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56DA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22"/>
          <p:cNvSpPr/>
          <p:nvPr/>
        </p:nvSpPr>
        <p:spPr>
          <a:xfrm>
            <a:off x="4968300" y="3809363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56DA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80" name="Google Shape;780;p22"/>
          <p:cNvCxnSpPr>
            <a:stCxn id="776" idx="6"/>
            <a:endCxn id="777" idx="2"/>
          </p:cNvCxnSpPr>
          <p:nvPr/>
        </p:nvCxnSpPr>
        <p:spPr>
          <a:xfrm>
            <a:off x="1521075" y="3858563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956DA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1" name="Google Shape;781;p22"/>
          <p:cNvCxnSpPr>
            <a:stCxn id="777" idx="6"/>
            <a:endCxn id="778" idx="2"/>
          </p:cNvCxnSpPr>
          <p:nvPr/>
        </p:nvCxnSpPr>
        <p:spPr>
          <a:xfrm>
            <a:off x="2702950" y="3858563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956DA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2" name="Google Shape;782;p22"/>
          <p:cNvCxnSpPr>
            <a:stCxn id="778" idx="6"/>
            <a:endCxn id="779" idx="2"/>
          </p:cNvCxnSpPr>
          <p:nvPr/>
        </p:nvCxnSpPr>
        <p:spPr>
          <a:xfrm>
            <a:off x="3884825" y="3858563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956DA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3" name="Google Shape;783;p22"/>
          <p:cNvCxnSpPr>
            <a:stCxn id="779" idx="6"/>
          </p:cNvCxnSpPr>
          <p:nvPr/>
        </p:nvCxnSpPr>
        <p:spPr>
          <a:xfrm>
            <a:off x="5066700" y="3858563"/>
            <a:ext cx="1455300" cy="0"/>
          </a:xfrm>
          <a:prstGeom prst="straightConnector1">
            <a:avLst/>
          </a:prstGeom>
          <a:noFill/>
          <a:ln cap="flat" cmpd="sng" w="19050">
            <a:solidFill>
              <a:srgbClr val="956DA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84" name="Google Shape;784;p22"/>
          <p:cNvSpPr txBox="1"/>
          <p:nvPr/>
        </p:nvSpPr>
        <p:spPr>
          <a:xfrm>
            <a:off x="1583725" y="37082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1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5" name="Google Shape;785;p22"/>
          <p:cNvSpPr txBox="1"/>
          <p:nvPr/>
        </p:nvSpPr>
        <p:spPr>
          <a:xfrm>
            <a:off x="2771350" y="37082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2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6" name="Google Shape;786;p22"/>
          <p:cNvSpPr txBox="1"/>
          <p:nvPr/>
        </p:nvSpPr>
        <p:spPr>
          <a:xfrm>
            <a:off x="3945225" y="37082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3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7" name="Google Shape;787;p22"/>
          <p:cNvSpPr txBox="1"/>
          <p:nvPr/>
        </p:nvSpPr>
        <p:spPr>
          <a:xfrm>
            <a:off x="5124926" y="3708213"/>
            <a:ext cx="5529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Stage 4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88" name="Google Shape;788;p22"/>
          <p:cNvSpPr/>
          <p:nvPr/>
        </p:nvSpPr>
        <p:spPr>
          <a:xfrm>
            <a:off x="1720002" y="4240447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56DA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22"/>
          <p:cNvSpPr/>
          <p:nvPr/>
        </p:nvSpPr>
        <p:spPr>
          <a:xfrm>
            <a:off x="2901877" y="4240447"/>
            <a:ext cx="98400" cy="984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56DA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90" name="Google Shape;790;p22"/>
          <p:cNvCxnSpPr>
            <a:stCxn id="788" idx="6"/>
            <a:endCxn id="789" idx="2"/>
          </p:cNvCxnSpPr>
          <p:nvPr/>
        </p:nvCxnSpPr>
        <p:spPr>
          <a:xfrm>
            <a:off x="1818402" y="4289647"/>
            <a:ext cx="1083600" cy="0"/>
          </a:xfrm>
          <a:prstGeom prst="straightConnector1">
            <a:avLst/>
          </a:prstGeom>
          <a:noFill/>
          <a:ln cap="flat" cmpd="sng" w="19050">
            <a:solidFill>
              <a:srgbClr val="956DA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1" name="Google Shape;791;p22"/>
          <p:cNvCxnSpPr>
            <a:stCxn id="789" idx="6"/>
          </p:cNvCxnSpPr>
          <p:nvPr/>
        </p:nvCxnSpPr>
        <p:spPr>
          <a:xfrm>
            <a:off x="3000277" y="4289647"/>
            <a:ext cx="1455900" cy="0"/>
          </a:xfrm>
          <a:prstGeom prst="straightConnector1">
            <a:avLst/>
          </a:prstGeom>
          <a:noFill/>
          <a:ln cap="flat" cmpd="sng" w="19050">
            <a:solidFill>
              <a:srgbClr val="956DA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92" name="Google Shape;792;p22"/>
          <p:cNvSpPr txBox="1"/>
          <p:nvPr/>
        </p:nvSpPr>
        <p:spPr>
          <a:xfrm>
            <a:off x="1881048" y="4139288"/>
            <a:ext cx="982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Additional Stage 1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3" name="Google Shape;793;p22"/>
          <p:cNvSpPr txBox="1"/>
          <p:nvPr/>
        </p:nvSpPr>
        <p:spPr>
          <a:xfrm>
            <a:off x="3068675" y="4139288"/>
            <a:ext cx="1012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rPr>
              <a:t>Additional Stage 2</a:t>
            </a:r>
            <a:endParaRPr sz="800">
              <a:solidFill>
                <a:srgbClr val="58585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7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" name="Google Shape;798;p23"/>
          <p:cNvGrpSpPr/>
          <p:nvPr/>
        </p:nvGrpSpPr>
        <p:grpSpPr>
          <a:xfrm>
            <a:off x="761250" y="2767504"/>
            <a:ext cx="7621500" cy="44"/>
            <a:chOff x="765275" y="4531800"/>
            <a:chExt cx="7621500" cy="44"/>
          </a:xfrm>
        </p:grpSpPr>
        <p:cxnSp>
          <p:nvCxnSpPr>
            <p:cNvPr id="799" name="Google Shape;799;p23"/>
            <p:cNvCxnSpPr/>
            <p:nvPr/>
          </p:nvCxnSpPr>
          <p:spPr>
            <a:xfrm>
              <a:off x="765275" y="4531800"/>
              <a:ext cx="7621500" cy="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0" name="Google Shape;800;p23"/>
            <p:cNvCxnSpPr/>
            <p:nvPr/>
          </p:nvCxnSpPr>
          <p:spPr>
            <a:xfrm>
              <a:off x="783788" y="4531844"/>
              <a:ext cx="760290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sp>
        <p:nvSpPr>
          <p:cNvPr id="801" name="Google Shape;801;p23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10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802" name="Google Shape;802;p23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Include your impactful subtitle in this space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03" name="Google Shape;803;p23"/>
          <p:cNvGrpSpPr/>
          <p:nvPr/>
        </p:nvGrpSpPr>
        <p:grpSpPr>
          <a:xfrm>
            <a:off x="813550" y="1596916"/>
            <a:ext cx="766800" cy="1116940"/>
            <a:chOff x="813550" y="1585710"/>
            <a:chExt cx="766800" cy="1116940"/>
          </a:xfrm>
        </p:grpSpPr>
        <p:grpSp>
          <p:nvGrpSpPr>
            <p:cNvPr id="804" name="Google Shape;804;p23"/>
            <p:cNvGrpSpPr/>
            <p:nvPr/>
          </p:nvGrpSpPr>
          <p:grpSpPr>
            <a:xfrm>
              <a:off x="813550" y="1585710"/>
              <a:ext cx="766800" cy="1116940"/>
              <a:chOff x="813550" y="1585710"/>
              <a:chExt cx="766800" cy="1116940"/>
            </a:xfrm>
          </p:grpSpPr>
          <p:sp>
            <p:nvSpPr>
              <p:cNvPr id="805" name="Google Shape;805;p2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F9636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6" name="Google Shape;806;p2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807" name="Google Shape;807;p2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010499" y="1721475"/>
              <a:ext cx="372900" cy="5004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08" name="Google Shape;808;p23"/>
          <p:cNvGrpSpPr/>
          <p:nvPr/>
        </p:nvGrpSpPr>
        <p:grpSpPr>
          <a:xfrm>
            <a:off x="7572351" y="1596916"/>
            <a:ext cx="766800" cy="1116940"/>
            <a:chOff x="7572437" y="1585710"/>
            <a:chExt cx="766800" cy="1116940"/>
          </a:xfrm>
        </p:grpSpPr>
        <p:grpSp>
          <p:nvGrpSpPr>
            <p:cNvPr id="809" name="Google Shape;809;p23"/>
            <p:cNvGrpSpPr/>
            <p:nvPr/>
          </p:nvGrpSpPr>
          <p:grpSpPr>
            <a:xfrm>
              <a:off x="7572437" y="1585710"/>
              <a:ext cx="766800" cy="1116940"/>
              <a:chOff x="813550" y="1585710"/>
              <a:chExt cx="766800" cy="1116940"/>
            </a:xfrm>
          </p:grpSpPr>
          <p:sp>
            <p:nvSpPr>
              <p:cNvPr id="810" name="Google Shape;810;p2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679E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1" name="Google Shape;811;p2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812" name="Google Shape;812;p2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717152" y="1731281"/>
              <a:ext cx="477369" cy="4773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13" name="Google Shape;813;p23"/>
          <p:cNvSpPr txBox="1"/>
          <p:nvPr/>
        </p:nvSpPr>
        <p:spPr>
          <a:xfrm>
            <a:off x="652950" y="3223725"/>
            <a:ext cx="1088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Start</a:t>
            </a:r>
            <a:endParaRPr sz="1000"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814" name="Google Shape;814;p23"/>
          <p:cNvSpPr txBox="1"/>
          <p:nvPr/>
        </p:nvSpPr>
        <p:spPr>
          <a:xfrm>
            <a:off x="622533" y="3414633"/>
            <a:ext cx="11487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15" name="Google Shape;815;p23"/>
          <p:cNvGrpSpPr/>
          <p:nvPr/>
        </p:nvGrpSpPr>
        <p:grpSpPr>
          <a:xfrm>
            <a:off x="699475" y="3930837"/>
            <a:ext cx="994800" cy="276620"/>
            <a:chOff x="974400" y="3040092"/>
            <a:chExt cx="994800" cy="276620"/>
          </a:xfrm>
        </p:grpSpPr>
        <p:sp>
          <p:nvSpPr>
            <p:cNvPr id="816" name="Google Shape;816;p23"/>
            <p:cNvSpPr txBox="1"/>
            <p:nvPr/>
          </p:nvSpPr>
          <p:spPr>
            <a:xfrm>
              <a:off x="1013550" y="3040092"/>
              <a:ext cx="916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17" name="Google Shape;817;p23"/>
            <p:cNvSpPr txBox="1"/>
            <p:nvPr/>
          </p:nvSpPr>
          <p:spPr>
            <a:xfrm>
              <a:off x="974400" y="3162812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cxnSp>
        <p:nvCxnSpPr>
          <p:cNvPr id="818" name="Google Shape;818;p23"/>
          <p:cNvCxnSpPr/>
          <p:nvPr/>
        </p:nvCxnSpPr>
        <p:spPr>
          <a:xfrm>
            <a:off x="1846288" y="3258725"/>
            <a:ext cx="0" cy="13995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819" name="Google Shape;819;p23"/>
          <p:cNvGrpSpPr/>
          <p:nvPr/>
        </p:nvGrpSpPr>
        <p:grpSpPr>
          <a:xfrm>
            <a:off x="1947825" y="3223725"/>
            <a:ext cx="1148700" cy="983732"/>
            <a:chOff x="1974307" y="3223725"/>
            <a:chExt cx="1148700" cy="983732"/>
          </a:xfrm>
        </p:grpSpPr>
        <p:sp>
          <p:nvSpPr>
            <p:cNvPr id="820" name="Google Shape;820;p23"/>
            <p:cNvSpPr txBox="1"/>
            <p:nvPr/>
          </p:nvSpPr>
          <p:spPr>
            <a:xfrm>
              <a:off x="2004724" y="3223725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821" name="Google Shape;821;p23"/>
            <p:cNvSpPr txBox="1"/>
            <p:nvPr/>
          </p:nvSpPr>
          <p:spPr>
            <a:xfrm>
              <a:off x="1974307" y="3414633"/>
              <a:ext cx="11487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22" name="Google Shape;822;p23"/>
            <p:cNvGrpSpPr/>
            <p:nvPr/>
          </p:nvGrpSpPr>
          <p:grpSpPr>
            <a:xfrm>
              <a:off x="2051249" y="3930837"/>
              <a:ext cx="994800" cy="276620"/>
              <a:chOff x="974400" y="3040092"/>
              <a:chExt cx="994800" cy="276620"/>
            </a:xfrm>
          </p:grpSpPr>
          <p:sp>
            <p:nvSpPr>
              <p:cNvPr id="823" name="Google Shape;823;p23"/>
              <p:cNvSpPr txBox="1"/>
              <p:nvPr/>
            </p:nvSpPr>
            <p:spPr>
              <a:xfrm>
                <a:off x="1013550" y="3040092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24" name="Google Shape;824;p23"/>
              <p:cNvSpPr txBox="1"/>
              <p:nvPr/>
            </p:nvSpPr>
            <p:spPr>
              <a:xfrm>
                <a:off x="974400" y="3162812"/>
                <a:ext cx="994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cxnSp>
        <p:nvCxnSpPr>
          <p:cNvPr id="825" name="Google Shape;825;p23"/>
          <p:cNvCxnSpPr/>
          <p:nvPr/>
        </p:nvCxnSpPr>
        <p:spPr>
          <a:xfrm>
            <a:off x="3198062" y="3258725"/>
            <a:ext cx="0" cy="13995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826" name="Google Shape;826;p23"/>
          <p:cNvGrpSpPr/>
          <p:nvPr/>
        </p:nvGrpSpPr>
        <p:grpSpPr>
          <a:xfrm>
            <a:off x="3299598" y="3223725"/>
            <a:ext cx="1148700" cy="983732"/>
            <a:chOff x="3326080" y="3223725"/>
            <a:chExt cx="1148700" cy="983732"/>
          </a:xfrm>
        </p:grpSpPr>
        <p:sp>
          <p:nvSpPr>
            <p:cNvPr id="827" name="Google Shape;827;p23"/>
            <p:cNvSpPr txBox="1"/>
            <p:nvPr/>
          </p:nvSpPr>
          <p:spPr>
            <a:xfrm>
              <a:off x="3356498" y="3223725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828" name="Google Shape;828;p23"/>
            <p:cNvSpPr txBox="1"/>
            <p:nvPr/>
          </p:nvSpPr>
          <p:spPr>
            <a:xfrm>
              <a:off x="3326080" y="3414633"/>
              <a:ext cx="11487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29" name="Google Shape;829;p23"/>
            <p:cNvGrpSpPr/>
            <p:nvPr/>
          </p:nvGrpSpPr>
          <p:grpSpPr>
            <a:xfrm>
              <a:off x="3403022" y="3930837"/>
              <a:ext cx="994800" cy="276620"/>
              <a:chOff x="974400" y="3040092"/>
              <a:chExt cx="994800" cy="276620"/>
            </a:xfrm>
          </p:grpSpPr>
          <p:sp>
            <p:nvSpPr>
              <p:cNvPr id="830" name="Google Shape;830;p23"/>
              <p:cNvSpPr txBox="1"/>
              <p:nvPr/>
            </p:nvSpPr>
            <p:spPr>
              <a:xfrm>
                <a:off x="1013550" y="3040092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31" name="Google Shape;831;p23"/>
              <p:cNvSpPr txBox="1"/>
              <p:nvPr/>
            </p:nvSpPr>
            <p:spPr>
              <a:xfrm>
                <a:off x="974400" y="3162812"/>
                <a:ext cx="994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cxnSp>
        <p:nvCxnSpPr>
          <p:cNvPr id="832" name="Google Shape;832;p23"/>
          <p:cNvCxnSpPr/>
          <p:nvPr/>
        </p:nvCxnSpPr>
        <p:spPr>
          <a:xfrm>
            <a:off x="4549835" y="3258725"/>
            <a:ext cx="0" cy="13995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833" name="Google Shape;833;p23"/>
          <p:cNvGrpSpPr/>
          <p:nvPr/>
        </p:nvGrpSpPr>
        <p:grpSpPr>
          <a:xfrm>
            <a:off x="4651372" y="3223725"/>
            <a:ext cx="1148700" cy="983732"/>
            <a:chOff x="4677854" y="3223725"/>
            <a:chExt cx="1148700" cy="983732"/>
          </a:xfrm>
        </p:grpSpPr>
        <p:sp>
          <p:nvSpPr>
            <p:cNvPr id="834" name="Google Shape;834;p23"/>
            <p:cNvSpPr txBox="1"/>
            <p:nvPr/>
          </p:nvSpPr>
          <p:spPr>
            <a:xfrm>
              <a:off x="4708271" y="3223725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835" name="Google Shape;835;p23"/>
            <p:cNvSpPr txBox="1"/>
            <p:nvPr/>
          </p:nvSpPr>
          <p:spPr>
            <a:xfrm>
              <a:off x="4677854" y="3414633"/>
              <a:ext cx="11487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36" name="Google Shape;836;p23"/>
            <p:cNvGrpSpPr/>
            <p:nvPr/>
          </p:nvGrpSpPr>
          <p:grpSpPr>
            <a:xfrm>
              <a:off x="4754796" y="3930837"/>
              <a:ext cx="994800" cy="276620"/>
              <a:chOff x="974400" y="3040092"/>
              <a:chExt cx="994800" cy="276620"/>
            </a:xfrm>
          </p:grpSpPr>
          <p:sp>
            <p:nvSpPr>
              <p:cNvPr id="837" name="Google Shape;837;p23"/>
              <p:cNvSpPr txBox="1"/>
              <p:nvPr/>
            </p:nvSpPr>
            <p:spPr>
              <a:xfrm>
                <a:off x="1013550" y="3040092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38" name="Google Shape;838;p23"/>
              <p:cNvSpPr txBox="1"/>
              <p:nvPr/>
            </p:nvSpPr>
            <p:spPr>
              <a:xfrm>
                <a:off x="974400" y="3162812"/>
                <a:ext cx="994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cxnSp>
        <p:nvCxnSpPr>
          <p:cNvPr id="839" name="Google Shape;839;p23"/>
          <p:cNvCxnSpPr/>
          <p:nvPr/>
        </p:nvCxnSpPr>
        <p:spPr>
          <a:xfrm>
            <a:off x="5901609" y="3258725"/>
            <a:ext cx="0" cy="13995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840" name="Google Shape;840;p23"/>
          <p:cNvGrpSpPr/>
          <p:nvPr/>
        </p:nvGrpSpPr>
        <p:grpSpPr>
          <a:xfrm>
            <a:off x="6003146" y="3223725"/>
            <a:ext cx="1148700" cy="983732"/>
            <a:chOff x="6029628" y="3223725"/>
            <a:chExt cx="1148700" cy="983732"/>
          </a:xfrm>
        </p:grpSpPr>
        <p:sp>
          <p:nvSpPr>
            <p:cNvPr id="841" name="Google Shape;841;p23"/>
            <p:cNvSpPr txBox="1"/>
            <p:nvPr/>
          </p:nvSpPr>
          <p:spPr>
            <a:xfrm>
              <a:off x="6060045" y="3223725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4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842" name="Google Shape;842;p23"/>
            <p:cNvSpPr txBox="1"/>
            <p:nvPr/>
          </p:nvSpPr>
          <p:spPr>
            <a:xfrm>
              <a:off x="6029628" y="3414633"/>
              <a:ext cx="11487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43" name="Google Shape;843;p23"/>
            <p:cNvGrpSpPr/>
            <p:nvPr/>
          </p:nvGrpSpPr>
          <p:grpSpPr>
            <a:xfrm>
              <a:off x="6106570" y="3930837"/>
              <a:ext cx="994800" cy="276620"/>
              <a:chOff x="974400" y="3040092"/>
              <a:chExt cx="994800" cy="276620"/>
            </a:xfrm>
          </p:grpSpPr>
          <p:sp>
            <p:nvSpPr>
              <p:cNvPr id="844" name="Google Shape;844;p23"/>
              <p:cNvSpPr txBox="1"/>
              <p:nvPr/>
            </p:nvSpPr>
            <p:spPr>
              <a:xfrm>
                <a:off x="1013550" y="3040092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45" name="Google Shape;845;p23"/>
              <p:cNvSpPr txBox="1"/>
              <p:nvPr/>
            </p:nvSpPr>
            <p:spPr>
              <a:xfrm>
                <a:off x="974400" y="3162812"/>
                <a:ext cx="994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cxnSp>
        <p:nvCxnSpPr>
          <p:cNvPr id="846" name="Google Shape;846;p23"/>
          <p:cNvCxnSpPr/>
          <p:nvPr/>
        </p:nvCxnSpPr>
        <p:spPr>
          <a:xfrm>
            <a:off x="7253383" y="3258725"/>
            <a:ext cx="0" cy="13995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847" name="Google Shape;847;p23"/>
          <p:cNvGrpSpPr/>
          <p:nvPr/>
        </p:nvGrpSpPr>
        <p:grpSpPr>
          <a:xfrm>
            <a:off x="7381401" y="3223725"/>
            <a:ext cx="1148700" cy="983732"/>
            <a:chOff x="7381401" y="3223725"/>
            <a:chExt cx="1148700" cy="983732"/>
          </a:xfrm>
        </p:grpSpPr>
        <p:sp>
          <p:nvSpPr>
            <p:cNvPr id="848" name="Google Shape;848;p23"/>
            <p:cNvSpPr txBox="1"/>
            <p:nvPr/>
          </p:nvSpPr>
          <p:spPr>
            <a:xfrm>
              <a:off x="7411818" y="3223725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849" name="Google Shape;849;p23"/>
            <p:cNvSpPr txBox="1"/>
            <p:nvPr/>
          </p:nvSpPr>
          <p:spPr>
            <a:xfrm>
              <a:off x="7381401" y="3414633"/>
              <a:ext cx="11487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50" name="Google Shape;850;p23"/>
            <p:cNvGrpSpPr/>
            <p:nvPr/>
          </p:nvGrpSpPr>
          <p:grpSpPr>
            <a:xfrm>
              <a:off x="7458343" y="3930837"/>
              <a:ext cx="994800" cy="276620"/>
              <a:chOff x="974400" y="3040092"/>
              <a:chExt cx="994800" cy="276620"/>
            </a:xfrm>
          </p:grpSpPr>
          <p:sp>
            <p:nvSpPr>
              <p:cNvPr id="851" name="Google Shape;851;p23"/>
              <p:cNvSpPr txBox="1"/>
              <p:nvPr/>
            </p:nvSpPr>
            <p:spPr>
              <a:xfrm>
                <a:off x="1013550" y="3040092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52" name="Google Shape;852;p23"/>
              <p:cNvSpPr txBox="1"/>
              <p:nvPr/>
            </p:nvSpPr>
            <p:spPr>
              <a:xfrm>
                <a:off x="974400" y="3162812"/>
                <a:ext cx="9948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853" name="Google Shape;853;p23"/>
          <p:cNvGrpSpPr/>
          <p:nvPr/>
        </p:nvGrpSpPr>
        <p:grpSpPr>
          <a:xfrm>
            <a:off x="2138775" y="1596916"/>
            <a:ext cx="766800" cy="1116940"/>
            <a:chOff x="2168300" y="1585710"/>
            <a:chExt cx="766800" cy="1116940"/>
          </a:xfrm>
        </p:grpSpPr>
        <p:grpSp>
          <p:nvGrpSpPr>
            <p:cNvPr id="854" name="Google Shape;854;p23"/>
            <p:cNvGrpSpPr/>
            <p:nvPr/>
          </p:nvGrpSpPr>
          <p:grpSpPr>
            <a:xfrm>
              <a:off x="2168300" y="1585710"/>
              <a:ext cx="766800" cy="1116940"/>
              <a:chOff x="813550" y="1585710"/>
              <a:chExt cx="766800" cy="1116940"/>
            </a:xfrm>
          </p:grpSpPr>
          <p:sp>
            <p:nvSpPr>
              <p:cNvPr id="855" name="Google Shape;855;p2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F98A9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6" name="Google Shape;856;p2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857" name="Google Shape;857;p2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2317675" y="1778448"/>
              <a:ext cx="468050" cy="389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58" name="Google Shape;858;p23"/>
          <p:cNvGrpSpPr/>
          <p:nvPr/>
        </p:nvGrpSpPr>
        <p:grpSpPr>
          <a:xfrm>
            <a:off x="3490548" y="1596916"/>
            <a:ext cx="766800" cy="1116940"/>
            <a:chOff x="3521550" y="1585710"/>
            <a:chExt cx="766800" cy="1116940"/>
          </a:xfrm>
        </p:grpSpPr>
        <p:grpSp>
          <p:nvGrpSpPr>
            <p:cNvPr id="859" name="Google Shape;859;p23"/>
            <p:cNvGrpSpPr/>
            <p:nvPr/>
          </p:nvGrpSpPr>
          <p:grpSpPr>
            <a:xfrm>
              <a:off x="3521550" y="1585710"/>
              <a:ext cx="766800" cy="1116940"/>
              <a:chOff x="813550" y="1585710"/>
              <a:chExt cx="766800" cy="1116940"/>
            </a:xfrm>
          </p:grpSpPr>
          <p:sp>
            <p:nvSpPr>
              <p:cNvPr id="860" name="Google Shape;860;p2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FFAC6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1" name="Google Shape;861;p2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862" name="Google Shape;862;p2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rot="1327453">
              <a:off x="3667333" y="1750259"/>
              <a:ext cx="475234" cy="40213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63" name="Google Shape;863;p23"/>
          <p:cNvGrpSpPr/>
          <p:nvPr/>
        </p:nvGrpSpPr>
        <p:grpSpPr>
          <a:xfrm>
            <a:off x="4842322" y="1596916"/>
            <a:ext cx="766800" cy="1116940"/>
            <a:chOff x="4867923" y="1585710"/>
            <a:chExt cx="766800" cy="1116940"/>
          </a:xfrm>
        </p:grpSpPr>
        <p:grpSp>
          <p:nvGrpSpPr>
            <p:cNvPr id="864" name="Google Shape;864;p23"/>
            <p:cNvGrpSpPr/>
            <p:nvPr/>
          </p:nvGrpSpPr>
          <p:grpSpPr>
            <a:xfrm>
              <a:off x="4867923" y="1585710"/>
              <a:ext cx="766800" cy="1116940"/>
              <a:chOff x="813550" y="1585710"/>
              <a:chExt cx="766800" cy="1116940"/>
            </a:xfrm>
          </p:grpSpPr>
          <p:sp>
            <p:nvSpPr>
              <p:cNvPr id="865" name="Google Shape;865;p2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90C4E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6" name="Google Shape;866;p2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867" name="Google Shape;867;p2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987248" y="1708975"/>
              <a:ext cx="528150" cy="524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68" name="Google Shape;868;p23"/>
          <p:cNvGrpSpPr/>
          <p:nvPr/>
        </p:nvGrpSpPr>
        <p:grpSpPr>
          <a:xfrm>
            <a:off x="6194096" y="1596916"/>
            <a:ext cx="766800" cy="1116940"/>
            <a:chOff x="6216710" y="1585710"/>
            <a:chExt cx="766800" cy="1116940"/>
          </a:xfrm>
        </p:grpSpPr>
        <p:grpSp>
          <p:nvGrpSpPr>
            <p:cNvPr id="869" name="Google Shape;869;p23"/>
            <p:cNvGrpSpPr/>
            <p:nvPr/>
          </p:nvGrpSpPr>
          <p:grpSpPr>
            <a:xfrm>
              <a:off x="6216710" y="1585710"/>
              <a:ext cx="766800" cy="1116940"/>
              <a:chOff x="813550" y="1585710"/>
              <a:chExt cx="766800" cy="1116940"/>
            </a:xfrm>
          </p:grpSpPr>
          <p:sp>
            <p:nvSpPr>
              <p:cNvPr id="870" name="Google Shape;870;p23"/>
              <p:cNvSpPr/>
              <p:nvPr/>
            </p:nvSpPr>
            <p:spPr>
              <a:xfrm>
                <a:off x="813550" y="1585710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76200">
                <a:solidFill>
                  <a:srgbClr val="956DA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1" name="Google Shape;871;p23"/>
              <p:cNvSpPr/>
              <p:nvPr/>
            </p:nvSpPr>
            <p:spPr>
              <a:xfrm>
                <a:off x="1082275" y="2352500"/>
                <a:ext cx="239950" cy="350150"/>
              </a:xfrm>
              <a:prstGeom prst="flowChartMerge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872" name="Google Shape;872;p2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6391884" y="1730649"/>
              <a:ext cx="416453" cy="4773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p24"/>
          <p:cNvSpPr/>
          <p:nvPr/>
        </p:nvSpPr>
        <p:spPr>
          <a:xfrm>
            <a:off x="761250" y="1379000"/>
            <a:ext cx="1638900" cy="3293400"/>
          </a:xfrm>
          <a:prstGeom prst="roundRect">
            <a:avLst>
              <a:gd fmla="val 5278" name="adj"/>
            </a:avLst>
          </a:prstGeom>
          <a:solidFill>
            <a:srgbClr val="F0F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24"/>
          <p:cNvSpPr/>
          <p:nvPr/>
        </p:nvSpPr>
        <p:spPr>
          <a:xfrm>
            <a:off x="2510000" y="2135900"/>
            <a:ext cx="5871300" cy="35910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24"/>
          <p:cNvSpPr/>
          <p:nvPr/>
        </p:nvSpPr>
        <p:spPr>
          <a:xfrm>
            <a:off x="2510005" y="1379000"/>
            <a:ext cx="5871300" cy="594900"/>
          </a:xfrm>
          <a:prstGeom prst="roundRect">
            <a:avLst>
              <a:gd fmla="val 16667" name="adj"/>
            </a:avLst>
          </a:prstGeom>
          <a:solidFill>
            <a:srgbClr val="4747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24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11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881" name="Google Shape;881;p24"/>
          <p:cNvSpPr txBox="1"/>
          <p:nvPr/>
        </p:nvSpPr>
        <p:spPr>
          <a:xfrm>
            <a:off x="2581950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impressive subtitle in this space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82" name="Google Shape;882;p24"/>
          <p:cNvGrpSpPr/>
          <p:nvPr/>
        </p:nvGrpSpPr>
        <p:grpSpPr>
          <a:xfrm>
            <a:off x="2744575" y="2218487"/>
            <a:ext cx="994800" cy="209549"/>
            <a:chOff x="2743417" y="2218487"/>
            <a:chExt cx="994800" cy="209549"/>
          </a:xfrm>
        </p:grpSpPr>
        <p:sp>
          <p:nvSpPr>
            <p:cNvPr id="883" name="Google Shape;883;p24"/>
            <p:cNvSpPr txBox="1"/>
            <p:nvPr/>
          </p:nvSpPr>
          <p:spPr>
            <a:xfrm>
              <a:off x="2782567" y="2218487"/>
              <a:ext cx="9165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84" name="Google Shape;884;p24"/>
            <p:cNvSpPr txBox="1"/>
            <p:nvPr/>
          </p:nvSpPr>
          <p:spPr>
            <a:xfrm>
              <a:off x="2743417" y="2305037"/>
              <a:ext cx="99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68686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885" name="Google Shape;885;p24"/>
          <p:cNvSpPr txBox="1"/>
          <p:nvPr/>
        </p:nvSpPr>
        <p:spPr>
          <a:xfrm>
            <a:off x="3152109" y="1532716"/>
            <a:ext cx="1638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Project Name 1</a:t>
            </a:r>
            <a:endParaRPr sz="16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886" name="Google Shape;886;p24"/>
          <p:cNvSpPr txBox="1"/>
          <p:nvPr/>
        </p:nvSpPr>
        <p:spPr>
          <a:xfrm>
            <a:off x="6110534" y="1532716"/>
            <a:ext cx="1638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Project Name2</a:t>
            </a:r>
            <a:endParaRPr sz="16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887" name="Google Shape;887;p24"/>
          <p:cNvCxnSpPr/>
          <p:nvPr/>
        </p:nvCxnSpPr>
        <p:spPr>
          <a:xfrm>
            <a:off x="5446621" y="1445425"/>
            <a:ext cx="0" cy="4404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888" name="Google Shape;888;p24"/>
          <p:cNvGrpSpPr/>
          <p:nvPr/>
        </p:nvGrpSpPr>
        <p:grpSpPr>
          <a:xfrm>
            <a:off x="2667625" y="2689050"/>
            <a:ext cx="1148700" cy="333900"/>
            <a:chOff x="2667625" y="2689050"/>
            <a:chExt cx="1148700" cy="333900"/>
          </a:xfrm>
        </p:grpSpPr>
        <p:sp>
          <p:nvSpPr>
            <p:cNvPr id="889" name="Google Shape;889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" name="Google Shape;890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1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891" name="Google Shape;891;p24"/>
          <p:cNvGrpSpPr/>
          <p:nvPr/>
        </p:nvGrpSpPr>
        <p:grpSpPr>
          <a:xfrm>
            <a:off x="4134675" y="2689050"/>
            <a:ext cx="1148700" cy="333900"/>
            <a:chOff x="2667625" y="2689050"/>
            <a:chExt cx="1148700" cy="333900"/>
          </a:xfrm>
        </p:grpSpPr>
        <p:sp>
          <p:nvSpPr>
            <p:cNvPr id="892" name="Google Shape;892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" name="Google Shape;893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2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894" name="Google Shape;894;p24"/>
          <p:cNvGrpSpPr/>
          <p:nvPr/>
        </p:nvGrpSpPr>
        <p:grpSpPr>
          <a:xfrm>
            <a:off x="5601726" y="2689050"/>
            <a:ext cx="1148700" cy="333900"/>
            <a:chOff x="2667625" y="2689050"/>
            <a:chExt cx="1148700" cy="333900"/>
          </a:xfrm>
        </p:grpSpPr>
        <p:sp>
          <p:nvSpPr>
            <p:cNvPr id="895" name="Google Shape;895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3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897" name="Google Shape;897;p24"/>
          <p:cNvGrpSpPr/>
          <p:nvPr/>
        </p:nvGrpSpPr>
        <p:grpSpPr>
          <a:xfrm>
            <a:off x="5601726" y="3205475"/>
            <a:ext cx="1148700" cy="333900"/>
            <a:chOff x="2667625" y="2689050"/>
            <a:chExt cx="1148700" cy="333900"/>
          </a:xfrm>
        </p:grpSpPr>
        <p:sp>
          <p:nvSpPr>
            <p:cNvPr id="898" name="Google Shape;898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3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00" name="Google Shape;900;p24"/>
          <p:cNvGrpSpPr/>
          <p:nvPr/>
        </p:nvGrpSpPr>
        <p:grpSpPr>
          <a:xfrm>
            <a:off x="7068776" y="3205475"/>
            <a:ext cx="1148700" cy="333900"/>
            <a:chOff x="2667625" y="2689050"/>
            <a:chExt cx="1148700" cy="333900"/>
          </a:xfrm>
        </p:grpSpPr>
        <p:sp>
          <p:nvSpPr>
            <p:cNvPr id="901" name="Google Shape;901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2" name="Google Shape;902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4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03" name="Google Shape;903;p24"/>
          <p:cNvGrpSpPr/>
          <p:nvPr/>
        </p:nvGrpSpPr>
        <p:grpSpPr>
          <a:xfrm>
            <a:off x="2667625" y="3730544"/>
            <a:ext cx="1148700" cy="333900"/>
            <a:chOff x="2667625" y="2689050"/>
            <a:chExt cx="1148700" cy="333900"/>
          </a:xfrm>
        </p:grpSpPr>
        <p:sp>
          <p:nvSpPr>
            <p:cNvPr id="904" name="Google Shape;904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5" name="Google Shape;905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1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06" name="Google Shape;906;p24"/>
          <p:cNvGrpSpPr/>
          <p:nvPr/>
        </p:nvGrpSpPr>
        <p:grpSpPr>
          <a:xfrm>
            <a:off x="5601726" y="3730544"/>
            <a:ext cx="1148700" cy="333900"/>
            <a:chOff x="2667625" y="2689050"/>
            <a:chExt cx="1148700" cy="333900"/>
          </a:xfrm>
        </p:grpSpPr>
        <p:sp>
          <p:nvSpPr>
            <p:cNvPr id="907" name="Google Shape;907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8" name="Google Shape;908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3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09" name="Google Shape;909;p24"/>
          <p:cNvGrpSpPr/>
          <p:nvPr/>
        </p:nvGrpSpPr>
        <p:grpSpPr>
          <a:xfrm>
            <a:off x="2667625" y="4249850"/>
            <a:ext cx="1148700" cy="333900"/>
            <a:chOff x="2667625" y="2689050"/>
            <a:chExt cx="1148700" cy="333900"/>
          </a:xfrm>
        </p:grpSpPr>
        <p:sp>
          <p:nvSpPr>
            <p:cNvPr id="910" name="Google Shape;910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1" name="Google Shape;911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1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12" name="Google Shape;912;p24"/>
          <p:cNvGrpSpPr/>
          <p:nvPr/>
        </p:nvGrpSpPr>
        <p:grpSpPr>
          <a:xfrm>
            <a:off x="4134675" y="4249850"/>
            <a:ext cx="1148700" cy="333900"/>
            <a:chOff x="2667625" y="2689050"/>
            <a:chExt cx="1148700" cy="333900"/>
          </a:xfrm>
        </p:grpSpPr>
        <p:sp>
          <p:nvSpPr>
            <p:cNvPr id="913" name="Google Shape;913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4" name="Google Shape;914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2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15" name="Google Shape;915;p24"/>
          <p:cNvGrpSpPr/>
          <p:nvPr/>
        </p:nvGrpSpPr>
        <p:grpSpPr>
          <a:xfrm>
            <a:off x="7068776" y="4249850"/>
            <a:ext cx="1148700" cy="333900"/>
            <a:chOff x="2667625" y="2689050"/>
            <a:chExt cx="1148700" cy="333900"/>
          </a:xfrm>
        </p:grpSpPr>
        <p:sp>
          <p:nvSpPr>
            <p:cNvPr id="916" name="Google Shape;916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4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18" name="Google Shape;918;p24"/>
          <p:cNvGrpSpPr/>
          <p:nvPr/>
        </p:nvGrpSpPr>
        <p:grpSpPr>
          <a:xfrm>
            <a:off x="7068776" y="3730544"/>
            <a:ext cx="1148700" cy="333900"/>
            <a:chOff x="2667625" y="2689050"/>
            <a:chExt cx="1148700" cy="333900"/>
          </a:xfrm>
        </p:grpSpPr>
        <p:sp>
          <p:nvSpPr>
            <p:cNvPr id="919" name="Google Shape;919;p24"/>
            <p:cNvSpPr/>
            <p:nvPr/>
          </p:nvSpPr>
          <p:spPr>
            <a:xfrm>
              <a:off x="2667625" y="2689050"/>
              <a:ext cx="1148700" cy="333900"/>
            </a:xfrm>
            <a:prstGeom prst="chevron">
              <a:avLst>
                <a:gd fmla="val 21159" name="adj"/>
              </a:avLst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24"/>
            <p:cNvSpPr txBox="1"/>
            <p:nvPr/>
          </p:nvSpPr>
          <p:spPr>
            <a:xfrm>
              <a:off x="2743417" y="2786700"/>
              <a:ext cx="994800" cy="138600"/>
            </a:xfrm>
            <a:prstGeom prst="rect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4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21" name="Google Shape;921;p24"/>
          <p:cNvGrpSpPr/>
          <p:nvPr/>
        </p:nvGrpSpPr>
        <p:grpSpPr>
          <a:xfrm>
            <a:off x="4211625" y="2218487"/>
            <a:ext cx="994800" cy="209549"/>
            <a:chOff x="2743417" y="2218487"/>
            <a:chExt cx="994800" cy="209549"/>
          </a:xfrm>
        </p:grpSpPr>
        <p:sp>
          <p:nvSpPr>
            <p:cNvPr id="922" name="Google Shape;922;p24"/>
            <p:cNvSpPr txBox="1"/>
            <p:nvPr/>
          </p:nvSpPr>
          <p:spPr>
            <a:xfrm>
              <a:off x="2782567" y="2218487"/>
              <a:ext cx="9165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23" name="Google Shape;923;p24"/>
            <p:cNvSpPr txBox="1"/>
            <p:nvPr/>
          </p:nvSpPr>
          <p:spPr>
            <a:xfrm>
              <a:off x="2743417" y="2305037"/>
              <a:ext cx="99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68686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24" name="Google Shape;924;p24"/>
          <p:cNvGrpSpPr/>
          <p:nvPr/>
        </p:nvGrpSpPr>
        <p:grpSpPr>
          <a:xfrm>
            <a:off x="5678676" y="2218487"/>
            <a:ext cx="994800" cy="209549"/>
            <a:chOff x="2743417" y="2218487"/>
            <a:chExt cx="994800" cy="209549"/>
          </a:xfrm>
        </p:grpSpPr>
        <p:sp>
          <p:nvSpPr>
            <p:cNvPr id="925" name="Google Shape;925;p24"/>
            <p:cNvSpPr txBox="1"/>
            <p:nvPr/>
          </p:nvSpPr>
          <p:spPr>
            <a:xfrm>
              <a:off x="2782567" y="2218487"/>
              <a:ext cx="9165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26" name="Google Shape;926;p24"/>
            <p:cNvSpPr txBox="1"/>
            <p:nvPr/>
          </p:nvSpPr>
          <p:spPr>
            <a:xfrm>
              <a:off x="2743417" y="2305037"/>
              <a:ext cx="99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68686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27" name="Google Shape;927;p24"/>
          <p:cNvGrpSpPr/>
          <p:nvPr/>
        </p:nvGrpSpPr>
        <p:grpSpPr>
          <a:xfrm>
            <a:off x="7145726" y="2218487"/>
            <a:ext cx="994800" cy="209549"/>
            <a:chOff x="2743417" y="2218487"/>
            <a:chExt cx="994800" cy="209549"/>
          </a:xfrm>
        </p:grpSpPr>
        <p:sp>
          <p:nvSpPr>
            <p:cNvPr id="928" name="Google Shape;928;p24"/>
            <p:cNvSpPr txBox="1"/>
            <p:nvPr/>
          </p:nvSpPr>
          <p:spPr>
            <a:xfrm>
              <a:off x="2782567" y="2218487"/>
              <a:ext cx="9165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29" name="Google Shape;929;p24"/>
            <p:cNvSpPr txBox="1"/>
            <p:nvPr/>
          </p:nvSpPr>
          <p:spPr>
            <a:xfrm>
              <a:off x="2743417" y="2305037"/>
              <a:ext cx="99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68686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30" name="Google Shape;930;p24"/>
          <p:cNvGrpSpPr/>
          <p:nvPr/>
        </p:nvGrpSpPr>
        <p:grpSpPr>
          <a:xfrm>
            <a:off x="2530925" y="2619375"/>
            <a:ext cx="5844300" cy="2041200"/>
            <a:chOff x="2530925" y="2619375"/>
            <a:chExt cx="5844300" cy="2041200"/>
          </a:xfrm>
        </p:grpSpPr>
        <p:cxnSp>
          <p:nvCxnSpPr>
            <p:cNvPr id="931" name="Google Shape;931;p24"/>
            <p:cNvCxnSpPr/>
            <p:nvPr/>
          </p:nvCxnSpPr>
          <p:spPr>
            <a:xfrm>
              <a:off x="2530925" y="3124513"/>
              <a:ext cx="5844300" cy="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932" name="Google Shape;932;p24"/>
            <p:cNvCxnSpPr/>
            <p:nvPr/>
          </p:nvCxnSpPr>
          <p:spPr>
            <a:xfrm>
              <a:off x="2530925" y="3643284"/>
              <a:ext cx="5844300" cy="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933" name="Google Shape;933;p24"/>
            <p:cNvCxnSpPr/>
            <p:nvPr/>
          </p:nvCxnSpPr>
          <p:spPr>
            <a:xfrm>
              <a:off x="2530925" y="4162054"/>
              <a:ext cx="5844300" cy="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934" name="Google Shape;934;p24"/>
            <p:cNvCxnSpPr/>
            <p:nvPr/>
          </p:nvCxnSpPr>
          <p:spPr>
            <a:xfrm>
              <a:off x="3980100" y="2619375"/>
              <a:ext cx="0" cy="20412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935" name="Google Shape;935;p24"/>
            <p:cNvCxnSpPr/>
            <p:nvPr/>
          </p:nvCxnSpPr>
          <p:spPr>
            <a:xfrm>
              <a:off x="5449650" y="2619375"/>
              <a:ext cx="0" cy="20412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936" name="Google Shape;936;p24"/>
            <p:cNvCxnSpPr/>
            <p:nvPr/>
          </p:nvCxnSpPr>
          <p:spPr>
            <a:xfrm>
              <a:off x="6912425" y="2619375"/>
              <a:ext cx="0" cy="2041200"/>
            </a:xfrm>
            <a:prstGeom prst="straightConnector1">
              <a:avLst/>
            </a:prstGeom>
            <a:noFill/>
            <a:ln cap="flat" cmpd="sng" w="9525">
              <a:solidFill>
                <a:srgbClr val="ACACAC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937" name="Google Shape;937;p24"/>
          <p:cNvCxnSpPr/>
          <p:nvPr/>
        </p:nvCxnSpPr>
        <p:spPr>
          <a:xfrm>
            <a:off x="903930" y="3124548"/>
            <a:ext cx="1353600" cy="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938" name="Google Shape;938;p24"/>
          <p:cNvCxnSpPr/>
          <p:nvPr/>
        </p:nvCxnSpPr>
        <p:spPr>
          <a:xfrm>
            <a:off x="903930" y="3643319"/>
            <a:ext cx="1353600" cy="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939" name="Google Shape;939;p24"/>
          <p:cNvCxnSpPr/>
          <p:nvPr/>
        </p:nvCxnSpPr>
        <p:spPr>
          <a:xfrm>
            <a:off x="903930" y="4162089"/>
            <a:ext cx="1353600" cy="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940" name="Google Shape;940;p24"/>
          <p:cNvCxnSpPr/>
          <p:nvPr/>
        </p:nvCxnSpPr>
        <p:spPr>
          <a:xfrm>
            <a:off x="903930" y="2494998"/>
            <a:ext cx="1353540" cy="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41" name="Google Shape;94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0046" y="1537311"/>
            <a:ext cx="653743" cy="653675"/>
          </a:xfrm>
          <a:prstGeom prst="rect">
            <a:avLst/>
          </a:prstGeom>
          <a:noFill/>
          <a:ln>
            <a:noFill/>
          </a:ln>
        </p:spPr>
      </p:pic>
      <p:sp>
        <p:nvSpPr>
          <p:cNvPr id="942" name="Google Shape;942;p24"/>
          <p:cNvSpPr txBox="1"/>
          <p:nvPr/>
        </p:nvSpPr>
        <p:spPr>
          <a:xfrm>
            <a:off x="801923" y="2253043"/>
            <a:ext cx="15576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68686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Name</a:t>
            </a:r>
            <a:endParaRPr sz="1200">
              <a:solidFill>
                <a:srgbClr val="68686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43" name="Google Shape;943;p24"/>
          <p:cNvSpPr txBox="1"/>
          <p:nvPr/>
        </p:nvSpPr>
        <p:spPr>
          <a:xfrm>
            <a:off x="801923" y="2779050"/>
            <a:ext cx="155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Name 1</a:t>
            </a:r>
            <a:endParaRPr sz="1000">
              <a:solidFill>
                <a:srgbClr val="F9636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44" name="Google Shape;944;p24"/>
          <p:cNvSpPr txBox="1"/>
          <p:nvPr/>
        </p:nvSpPr>
        <p:spPr>
          <a:xfrm>
            <a:off x="801923" y="3306983"/>
            <a:ext cx="155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Name 2</a:t>
            </a:r>
            <a:endParaRPr sz="1000">
              <a:solidFill>
                <a:srgbClr val="FFAC6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45" name="Google Shape;945;p24"/>
          <p:cNvSpPr txBox="1"/>
          <p:nvPr/>
        </p:nvSpPr>
        <p:spPr>
          <a:xfrm>
            <a:off x="801923" y="3825754"/>
            <a:ext cx="155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Name 3</a:t>
            </a:r>
            <a:endParaRPr sz="1000">
              <a:solidFill>
                <a:srgbClr val="90C4E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46" name="Google Shape;946;p24"/>
          <p:cNvSpPr txBox="1"/>
          <p:nvPr/>
        </p:nvSpPr>
        <p:spPr>
          <a:xfrm>
            <a:off x="801923" y="4339850"/>
            <a:ext cx="155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Name 4</a:t>
            </a:r>
            <a:endParaRPr sz="1000">
              <a:solidFill>
                <a:srgbClr val="956DAA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0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Google Shape;951;p25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12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52" name="Google Shape;952;p25"/>
          <p:cNvSpPr txBox="1"/>
          <p:nvPr/>
        </p:nvSpPr>
        <p:spPr>
          <a:xfrm>
            <a:off x="2581950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effective subtitle here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953" name="Google Shape;953;p25"/>
          <p:cNvGrpSpPr/>
          <p:nvPr/>
        </p:nvGrpSpPr>
        <p:grpSpPr>
          <a:xfrm>
            <a:off x="696050" y="1942375"/>
            <a:ext cx="994800" cy="209549"/>
            <a:chOff x="2743417" y="2218487"/>
            <a:chExt cx="994800" cy="209549"/>
          </a:xfrm>
        </p:grpSpPr>
        <p:sp>
          <p:nvSpPr>
            <p:cNvPr id="954" name="Google Shape;954;p25"/>
            <p:cNvSpPr txBox="1"/>
            <p:nvPr/>
          </p:nvSpPr>
          <p:spPr>
            <a:xfrm>
              <a:off x="2782567" y="2218487"/>
              <a:ext cx="9165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55" name="Google Shape;955;p25"/>
            <p:cNvSpPr txBox="1"/>
            <p:nvPr/>
          </p:nvSpPr>
          <p:spPr>
            <a:xfrm>
              <a:off x="2743417" y="2305037"/>
              <a:ext cx="99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956" name="Google Shape;956;p25"/>
          <p:cNvGrpSpPr/>
          <p:nvPr/>
        </p:nvGrpSpPr>
        <p:grpSpPr>
          <a:xfrm>
            <a:off x="765050" y="1540191"/>
            <a:ext cx="856800" cy="317400"/>
            <a:chOff x="765050" y="1538756"/>
            <a:chExt cx="856800" cy="317400"/>
          </a:xfrm>
        </p:grpSpPr>
        <p:sp>
          <p:nvSpPr>
            <p:cNvPr id="957" name="Google Shape;957;p25"/>
            <p:cNvSpPr/>
            <p:nvPr/>
          </p:nvSpPr>
          <p:spPr>
            <a:xfrm>
              <a:off x="765050" y="1538756"/>
              <a:ext cx="856800" cy="317400"/>
            </a:xfrm>
            <a:prstGeom prst="roundRect">
              <a:avLst>
                <a:gd fmla="val 50000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8" name="Google Shape;958;p25"/>
            <p:cNvSpPr txBox="1"/>
            <p:nvPr/>
          </p:nvSpPr>
          <p:spPr>
            <a:xfrm>
              <a:off x="788875" y="1620506"/>
              <a:ext cx="809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cxnSp>
        <p:nvCxnSpPr>
          <p:cNvPr id="959" name="Google Shape;959;p25"/>
          <p:cNvCxnSpPr>
            <a:stCxn id="957" idx="3"/>
            <a:endCxn id="960" idx="1"/>
          </p:cNvCxnSpPr>
          <p:nvPr/>
        </p:nvCxnSpPr>
        <p:spPr>
          <a:xfrm>
            <a:off x="1621850" y="1698891"/>
            <a:ext cx="455400" cy="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1" name="Google Shape;961;p25"/>
          <p:cNvCxnSpPr/>
          <p:nvPr/>
        </p:nvCxnSpPr>
        <p:spPr>
          <a:xfrm>
            <a:off x="2211975" y="1852025"/>
            <a:ext cx="0" cy="25863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62" name="Google Shape;962;p25"/>
          <p:cNvGrpSpPr/>
          <p:nvPr/>
        </p:nvGrpSpPr>
        <p:grpSpPr>
          <a:xfrm>
            <a:off x="2179625" y="2010110"/>
            <a:ext cx="1586275" cy="422239"/>
            <a:chOff x="2179625" y="2010110"/>
            <a:chExt cx="1586275" cy="422239"/>
          </a:xfrm>
        </p:grpSpPr>
        <p:sp>
          <p:nvSpPr>
            <p:cNvPr id="963" name="Google Shape;963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1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65" name="Google Shape;965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66" name="Google Shape;966;p25"/>
          <p:cNvGrpSpPr/>
          <p:nvPr/>
        </p:nvGrpSpPr>
        <p:grpSpPr>
          <a:xfrm>
            <a:off x="2179625" y="2598881"/>
            <a:ext cx="1586275" cy="422239"/>
            <a:chOff x="2179625" y="2010110"/>
            <a:chExt cx="1586275" cy="422239"/>
          </a:xfrm>
        </p:grpSpPr>
        <p:sp>
          <p:nvSpPr>
            <p:cNvPr id="967" name="Google Shape;967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2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69" name="Google Shape;969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70" name="Google Shape;970;p25"/>
          <p:cNvGrpSpPr/>
          <p:nvPr/>
        </p:nvGrpSpPr>
        <p:grpSpPr>
          <a:xfrm>
            <a:off x="2179625" y="3187652"/>
            <a:ext cx="1586275" cy="422239"/>
            <a:chOff x="2179625" y="2010110"/>
            <a:chExt cx="1586275" cy="422239"/>
          </a:xfrm>
        </p:grpSpPr>
        <p:sp>
          <p:nvSpPr>
            <p:cNvPr id="971" name="Google Shape;971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2" name="Google Shape;972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3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73" name="Google Shape;973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74" name="Google Shape;974;p25"/>
          <p:cNvGrpSpPr/>
          <p:nvPr/>
        </p:nvGrpSpPr>
        <p:grpSpPr>
          <a:xfrm>
            <a:off x="2179625" y="3776424"/>
            <a:ext cx="1586275" cy="422239"/>
            <a:chOff x="2179625" y="2010110"/>
            <a:chExt cx="1586275" cy="422239"/>
          </a:xfrm>
        </p:grpSpPr>
        <p:sp>
          <p:nvSpPr>
            <p:cNvPr id="975" name="Google Shape;975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" name="Google Shape;976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4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77" name="Google Shape;977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78" name="Google Shape;978;p25"/>
          <p:cNvGrpSpPr/>
          <p:nvPr/>
        </p:nvGrpSpPr>
        <p:grpSpPr>
          <a:xfrm>
            <a:off x="2179625" y="4365195"/>
            <a:ext cx="1586275" cy="422239"/>
            <a:chOff x="2179625" y="2010110"/>
            <a:chExt cx="1586275" cy="422239"/>
          </a:xfrm>
        </p:grpSpPr>
        <p:sp>
          <p:nvSpPr>
            <p:cNvPr id="979" name="Google Shape;979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" name="Google Shape;980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5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81" name="Google Shape;981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982" name="Google Shape;982;p25"/>
          <p:cNvCxnSpPr/>
          <p:nvPr/>
        </p:nvCxnSpPr>
        <p:spPr>
          <a:xfrm>
            <a:off x="4069300" y="1830324"/>
            <a:ext cx="0" cy="20199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83" name="Google Shape;983;p25"/>
          <p:cNvGrpSpPr/>
          <p:nvPr/>
        </p:nvGrpSpPr>
        <p:grpSpPr>
          <a:xfrm>
            <a:off x="4036900" y="2010110"/>
            <a:ext cx="1586275" cy="422239"/>
            <a:chOff x="2179625" y="2010110"/>
            <a:chExt cx="1586275" cy="422239"/>
          </a:xfrm>
        </p:grpSpPr>
        <p:sp>
          <p:nvSpPr>
            <p:cNvPr id="984" name="Google Shape;984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5" name="Google Shape;985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1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86" name="Google Shape;986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87" name="Google Shape;987;p25"/>
          <p:cNvGrpSpPr/>
          <p:nvPr/>
        </p:nvGrpSpPr>
        <p:grpSpPr>
          <a:xfrm>
            <a:off x="4036900" y="2598881"/>
            <a:ext cx="1586275" cy="422239"/>
            <a:chOff x="2179625" y="2010110"/>
            <a:chExt cx="1586275" cy="422239"/>
          </a:xfrm>
        </p:grpSpPr>
        <p:sp>
          <p:nvSpPr>
            <p:cNvPr id="988" name="Google Shape;988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" name="Google Shape;989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2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90" name="Google Shape;990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91" name="Google Shape;991;p25"/>
          <p:cNvGrpSpPr/>
          <p:nvPr/>
        </p:nvGrpSpPr>
        <p:grpSpPr>
          <a:xfrm>
            <a:off x="4036900" y="3187652"/>
            <a:ext cx="1586275" cy="422239"/>
            <a:chOff x="2179625" y="2010110"/>
            <a:chExt cx="1586275" cy="422239"/>
          </a:xfrm>
        </p:grpSpPr>
        <p:sp>
          <p:nvSpPr>
            <p:cNvPr id="992" name="Google Shape;992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3" name="Google Shape;993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3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94" name="Google Shape;994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995" name="Google Shape;995;p25"/>
          <p:cNvGrpSpPr/>
          <p:nvPr/>
        </p:nvGrpSpPr>
        <p:grpSpPr>
          <a:xfrm>
            <a:off x="4036900" y="3776424"/>
            <a:ext cx="1586275" cy="422239"/>
            <a:chOff x="2179625" y="2010110"/>
            <a:chExt cx="1586275" cy="422239"/>
          </a:xfrm>
        </p:grpSpPr>
        <p:sp>
          <p:nvSpPr>
            <p:cNvPr id="996" name="Google Shape;996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" name="Google Shape;997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4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98" name="Google Shape;998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999" name="Google Shape;999;p25"/>
          <p:cNvCxnSpPr>
            <a:endCxn id="1000" idx="4"/>
          </p:cNvCxnSpPr>
          <p:nvPr/>
        </p:nvCxnSpPr>
        <p:spPr>
          <a:xfrm>
            <a:off x="5926575" y="1830452"/>
            <a:ext cx="0" cy="14589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01" name="Google Shape;1001;p25"/>
          <p:cNvGrpSpPr/>
          <p:nvPr/>
        </p:nvGrpSpPr>
        <p:grpSpPr>
          <a:xfrm>
            <a:off x="5894175" y="2010110"/>
            <a:ext cx="1586275" cy="422239"/>
            <a:chOff x="2179625" y="2010110"/>
            <a:chExt cx="1586275" cy="422239"/>
          </a:xfrm>
        </p:grpSpPr>
        <p:sp>
          <p:nvSpPr>
            <p:cNvPr id="1002" name="Google Shape;1002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3" name="Google Shape;1003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1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04" name="Google Shape;1004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05" name="Google Shape;1005;p25"/>
          <p:cNvGrpSpPr/>
          <p:nvPr/>
        </p:nvGrpSpPr>
        <p:grpSpPr>
          <a:xfrm>
            <a:off x="5894175" y="2598881"/>
            <a:ext cx="1586275" cy="422239"/>
            <a:chOff x="2179625" y="2010110"/>
            <a:chExt cx="1586275" cy="422239"/>
          </a:xfrm>
        </p:grpSpPr>
        <p:sp>
          <p:nvSpPr>
            <p:cNvPr id="1006" name="Google Shape;1006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7" name="Google Shape;1007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2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08" name="Google Shape;1008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09" name="Google Shape;1009;p25"/>
          <p:cNvGrpSpPr/>
          <p:nvPr/>
        </p:nvGrpSpPr>
        <p:grpSpPr>
          <a:xfrm>
            <a:off x="5894175" y="3187652"/>
            <a:ext cx="1586275" cy="422239"/>
            <a:chOff x="2179625" y="2010110"/>
            <a:chExt cx="1586275" cy="422239"/>
          </a:xfrm>
        </p:grpSpPr>
        <p:sp>
          <p:nvSpPr>
            <p:cNvPr id="1000" name="Google Shape;1000;p25"/>
            <p:cNvSpPr/>
            <p:nvPr/>
          </p:nvSpPr>
          <p:spPr>
            <a:xfrm>
              <a:off x="2179625" y="2047010"/>
              <a:ext cx="64800" cy="64800"/>
            </a:xfrm>
            <a:prstGeom prst="ellipse">
              <a:avLst/>
            </a:prstGeom>
            <a:solidFill>
              <a:srgbClr val="58585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0" name="Google Shape;1010;p25"/>
            <p:cNvSpPr txBox="1"/>
            <p:nvPr/>
          </p:nvSpPr>
          <p:spPr>
            <a:xfrm>
              <a:off x="2340000" y="201011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Stage 3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11" name="Google Shape;1011;p25"/>
            <p:cNvSpPr txBox="1"/>
            <p:nvPr/>
          </p:nvSpPr>
          <p:spPr>
            <a:xfrm>
              <a:off x="2340000" y="2195349"/>
              <a:ext cx="14259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12" name="Google Shape;1012;p25"/>
          <p:cNvGrpSpPr/>
          <p:nvPr/>
        </p:nvGrpSpPr>
        <p:grpSpPr>
          <a:xfrm>
            <a:off x="7456500" y="1942375"/>
            <a:ext cx="994800" cy="209549"/>
            <a:chOff x="2743417" y="2218487"/>
            <a:chExt cx="994800" cy="209549"/>
          </a:xfrm>
        </p:grpSpPr>
        <p:sp>
          <p:nvSpPr>
            <p:cNvPr id="1013" name="Google Shape;1013;p25"/>
            <p:cNvSpPr txBox="1"/>
            <p:nvPr/>
          </p:nvSpPr>
          <p:spPr>
            <a:xfrm>
              <a:off x="2782567" y="2218487"/>
              <a:ext cx="9165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14" name="Google Shape;1014;p25"/>
            <p:cNvSpPr txBox="1"/>
            <p:nvPr/>
          </p:nvSpPr>
          <p:spPr>
            <a:xfrm>
              <a:off x="2743417" y="2305037"/>
              <a:ext cx="99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015" name="Google Shape;1015;p25"/>
          <p:cNvGrpSpPr/>
          <p:nvPr/>
        </p:nvGrpSpPr>
        <p:grpSpPr>
          <a:xfrm>
            <a:off x="7525500" y="1540191"/>
            <a:ext cx="856800" cy="317400"/>
            <a:chOff x="765050" y="1538756"/>
            <a:chExt cx="856800" cy="317400"/>
          </a:xfrm>
        </p:grpSpPr>
        <p:sp>
          <p:nvSpPr>
            <p:cNvPr id="1016" name="Google Shape;1016;p25"/>
            <p:cNvSpPr/>
            <p:nvPr/>
          </p:nvSpPr>
          <p:spPr>
            <a:xfrm>
              <a:off x="765050" y="1538756"/>
              <a:ext cx="856800" cy="317400"/>
            </a:xfrm>
            <a:prstGeom prst="roundRect">
              <a:avLst>
                <a:gd fmla="val 50000" name="adj"/>
              </a:avLst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" name="Google Shape;1017;p25"/>
            <p:cNvSpPr txBox="1"/>
            <p:nvPr/>
          </p:nvSpPr>
          <p:spPr>
            <a:xfrm>
              <a:off x="788875" y="1620506"/>
              <a:ext cx="809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cxnSp>
        <p:nvCxnSpPr>
          <p:cNvPr id="1018" name="Google Shape;1018;p25"/>
          <p:cNvCxnSpPr>
            <a:stCxn id="960" idx="3"/>
            <a:endCxn id="1019" idx="1"/>
          </p:cNvCxnSpPr>
          <p:nvPr/>
        </p:nvCxnSpPr>
        <p:spPr>
          <a:xfrm>
            <a:off x="3270525" y="1698891"/>
            <a:ext cx="663900" cy="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0" name="Google Shape;1020;p25"/>
          <p:cNvCxnSpPr/>
          <p:nvPr/>
        </p:nvCxnSpPr>
        <p:spPr>
          <a:xfrm>
            <a:off x="5127788" y="1698891"/>
            <a:ext cx="663900" cy="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1" name="Google Shape;1021;p25"/>
          <p:cNvCxnSpPr>
            <a:endCxn id="1016" idx="1"/>
          </p:cNvCxnSpPr>
          <p:nvPr/>
        </p:nvCxnSpPr>
        <p:spPr>
          <a:xfrm>
            <a:off x="6984900" y="1698891"/>
            <a:ext cx="540600" cy="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60" name="Google Shape;960;p25"/>
          <p:cNvSpPr/>
          <p:nvPr/>
        </p:nvSpPr>
        <p:spPr>
          <a:xfrm>
            <a:off x="2077125" y="1540191"/>
            <a:ext cx="1193400" cy="317400"/>
          </a:xfrm>
          <a:prstGeom prst="roundRect">
            <a:avLst>
              <a:gd fmla="val 50000" name="adj"/>
            </a:avLst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25"/>
          <p:cNvSpPr txBox="1"/>
          <p:nvPr/>
        </p:nvSpPr>
        <p:spPr>
          <a:xfrm>
            <a:off x="2269275" y="1621941"/>
            <a:ext cx="809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1</a:t>
            </a:r>
            <a:endParaRPr sz="10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19" name="Google Shape;1019;p25"/>
          <p:cNvSpPr/>
          <p:nvPr/>
        </p:nvSpPr>
        <p:spPr>
          <a:xfrm>
            <a:off x="3934400" y="1540191"/>
            <a:ext cx="1193400" cy="317400"/>
          </a:xfrm>
          <a:prstGeom prst="roundRect">
            <a:avLst>
              <a:gd fmla="val 50000" name="adj"/>
            </a:avLst>
          </a:prstGeom>
          <a:solidFill>
            <a:srgbClr val="90C4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25"/>
          <p:cNvSpPr txBox="1"/>
          <p:nvPr/>
        </p:nvSpPr>
        <p:spPr>
          <a:xfrm>
            <a:off x="4126550" y="1621941"/>
            <a:ext cx="809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2</a:t>
            </a:r>
            <a:endParaRPr sz="10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24" name="Google Shape;1024;p25"/>
          <p:cNvSpPr/>
          <p:nvPr/>
        </p:nvSpPr>
        <p:spPr>
          <a:xfrm>
            <a:off x="5791675" y="1540191"/>
            <a:ext cx="1193400" cy="317400"/>
          </a:xfrm>
          <a:prstGeom prst="roundRect">
            <a:avLst>
              <a:gd fmla="val 50000" name="adj"/>
            </a:avLst>
          </a:prstGeom>
          <a:solidFill>
            <a:srgbClr val="956D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5" name="Google Shape;1025;p25"/>
          <p:cNvSpPr txBox="1"/>
          <p:nvPr/>
        </p:nvSpPr>
        <p:spPr>
          <a:xfrm>
            <a:off x="5983825" y="1621941"/>
            <a:ext cx="809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3</a:t>
            </a:r>
            <a:endParaRPr sz="10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9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oogle Shape;1030;p26"/>
          <p:cNvGrpSpPr/>
          <p:nvPr/>
        </p:nvGrpSpPr>
        <p:grpSpPr>
          <a:xfrm>
            <a:off x="1263900" y="2471300"/>
            <a:ext cx="6624950" cy="524100"/>
            <a:chOff x="1263900" y="2471300"/>
            <a:chExt cx="6624950" cy="524100"/>
          </a:xfrm>
        </p:grpSpPr>
        <p:cxnSp>
          <p:nvCxnSpPr>
            <p:cNvPr id="1031" name="Google Shape;1031;p26"/>
            <p:cNvCxnSpPr/>
            <p:nvPr/>
          </p:nvCxnSpPr>
          <p:spPr>
            <a:xfrm>
              <a:off x="1263900" y="2471300"/>
              <a:ext cx="753600" cy="52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032" name="Google Shape;1032;p26"/>
            <p:cNvCxnSpPr/>
            <p:nvPr/>
          </p:nvCxnSpPr>
          <p:spPr>
            <a:xfrm flipH="1">
              <a:off x="2401125" y="2471300"/>
              <a:ext cx="753600" cy="52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033" name="Google Shape;1033;p26"/>
            <p:cNvCxnSpPr/>
            <p:nvPr/>
          </p:nvCxnSpPr>
          <p:spPr>
            <a:xfrm>
              <a:off x="3631613" y="2471300"/>
              <a:ext cx="753600" cy="52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034" name="Google Shape;1034;p26"/>
            <p:cNvCxnSpPr/>
            <p:nvPr/>
          </p:nvCxnSpPr>
          <p:spPr>
            <a:xfrm flipH="1">
              <a:off x="4768838" y="2471300"/>
              <a:ext cx="753600" cy="52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035" name="Google Shape;1035;p26"/>
            <p:cNvCxnSpPr/>
            <p:nvPr/>
          </p:nvCxnSpPr>
          <p:spPr>
            <a:xfrm>
              <a:off x="5998025" y="2471300"/>
              <a:ext cx="753600" cy="52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036" name="Google Shape;1036;p26"/>
            <p:cNvCxnSpPr/>
            <p:nvPr/>
          </p:nvCxnSpPr>
          <p:spPr>
            <a:xfrm flipH="1">
              <a:off x="7135250" y="2471300"/>
              <a:ext cx="753600" cy="52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37" name="Google Shape;1037;p26"/>
          <p:cNvGrpSpPr/>
          <p:nvPr/>
        </p:nvGrpSpPr>
        <p:grpSpPr>
          <a:xfrm>
            <a:off x="2804210" y="1629298"/>
            <a:ext cx="1162200" cy="1699455"/>
            <a:chOff x="2804210" y="1629298"/>
            <a:chExt cx="1162200" cy="1699455"/>
          </a:xfrm>
        </p:grpSpPr>
        <p:grpSp>
          <p:nvGrpSpPr>
            <p:cNvPr id="1038" name="Google Shape;1038;p26"/>
            <p:cNvGrpSpPr/>
            <p:nvPr/>
          </p:nvGrpSpPr>
          <p:grpSpPr>
            <a:xfrm>
              <a:off x="2887910" y="1629298"/>
              <a:ext cx="994800" cy="245415"/>
              <a:chOff x="2743417" y="2199910"/>
              <a:chExt cx="994800" cy="245415"/>
            </a:xfrm>
          </p:grpSpPr>
          <p:sp>
            <p:nvSpPr>
              <p:cNvPr id="1039" name="Google Shape;1039;p26"/>
              <p:cNvSpPr txBox="1"/>
              <p:nvPr/>
            </p:nvSpPr>
            <p:spPr>
              <a:xfrm>
                <a:off x="2782567" y="2199910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40" name="Google Shape;1040;p26"/>
              <p:cNvSpPr txBox="1"/>
              <p:nvPr/>
            </p:nvSpPr>
            <p:spPr>
              <a:xfrm>
                <a:off x="2743417" y="2306725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041" name="Google Shape;1041;p26"/>
            <p:cNvGrpSpPr/>
            <p:nvPr/>
          </p:nvGrpSpPr>
          <p:grpSpPr>
            <a:xfrm>
              <a:off x="2804210" y="2746338"/>
              <a:ext cx="1162200" cy="582415"/>
              <a:chOff x="441800" y="2746338"/>
              <a:chExt cx="1162200" cy="582415"/>
            </a:xfrm>
          </p:grpSpPr>
          <p:sp>
            <p:nvSpPr>
              <p:cNvPr id="1042" name="Google Shape;1042;p26"/>
              <p:cNvSpPr txBox="1"/>
              <p:nvPr/>
            </p:nvSpPr>
            <p:spPr>
              <a:xfrm>
                <a:off x="525500" y="2746338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2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043" name="Google Shape;1043;p26"/>
              <p:cNvSpPr txBox="1"/>
              <p:nvPr/>
            </p:nvSpPr>
            <p:spPr>
              <a:xfrm>
                <a:off x="441800" y="2962453"/>
                <a:ext cx="1162200" cy="36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044" name="Google Shape;1044;p26"/>
            <p:cNvGrpSpPr/>
            <p:nvPr/>
          </p:nvGrpSpPr>
          <p:grpSpPr>
            <a:xfrm>
              <a:off x="3077517" y="2002741"/>
              <a:ext cx="615587" cy="615587"/>
              <a:chOff x="2891950" y="3705028"/>
              <a:chExt cx="615587" cy="615587"/>
            </a:xfrm>
          </p:grpSpPr>
          <p:sp>
            <p:nvSpPr>
              <p:cNvPr id="1045" name="Google Shape;1045;p26"/>
              <p:cNvSpPr/>
              <p:nvPr/>
            </p:nvSpPr>
            <p:spPr>
              <a:xfrm>
                <a:off x="2891950" y="3705028"/>
                <a:ext cx="615587" cy="615587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FFAC6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46" name="Google Shape;1046;p26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 rot="1327452">
                <a:off x="3008984" y="3837128"/>
                <a:ext cx="381518" cy="32283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47" name="Google Shape;1047;p26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13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48" name="Google Shape;1048;p26"/>
          <p:cNvSpPr txBox="1"/>
          <p:nvPr/>
        </p:nvSpPr>
        <p:spPr>
          <a:xfrm>
            <a:off x="2581950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current subtitle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049" name="Google Shape;1049;p26"/>
          <p:cNvGrpSpPr/>
          <p:nvPr/>
        </p:nvGrpSpPr>
        <p:grpSpPr>
          <a:xfrm>
            <a:off x="441800" y="1629298"/>
            <a:ext cx="1162200" cy="1699455"/>
            <a:chOff x="441800" y="1629298"/>
            <a:chExt cx="1162200" cy="1699455"/>
          </a:xfrm>
        </p:grpSpPr>
        <p:grpSp>
          <p:nvGrpSpPr>
            <p:cNvPr id="1050" name="Google Shape;1050;p26"/>
            <p:cNvGrpSpPr/>
            <p:nvPr/>
          </p:nvGrpSpPr>
          <p:grpSpPr>
            <a:xfrm>
              <a:off x="525500" y="1629298"/>
              <a:ext cx="994800" cy="245415"/>
              <a:chOff x="2743417" y="2199910"/>
              <a:chExt cx="994800" cy="245415"/>
            </a:xfrm>
          </p:grpSpPr>
          <p:sp>
            <p:nvSpPr>
              <p:cNvPr id="1051" name="Google Shape;1051;p26"/>
              <p:cNvSpPr txBox="1"/>
              <p:nvPr/>
            </p:nvSpPr>
            <p:spPr>
              <a:xfrm>
                <a:off x="2782567" y="2199910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52" name="Google Shape;1052;p26"/>
              <p:cNvSpPr txBox="1"/>
              <p:nvPr/>
            </p:nvSpPr>
            <p:spPr>
              <a:xfrm>
                <a:off x="2743417" y="2306725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053" name="Google Shape;1053;p26"/>
            <p:cNvGrpSpPr/>
            <p:nvPr/>
          </p:nvGrpSpPr>
          <p:grpSpPr>
            <a:xfrm>
              <a:off x="441800" y="2746338"/>
              <a:ext cx="1162200" cy="582415"/>
              <a:chOff x="441800" y="2746338"/>
              <a:chExt cx="1162200" cy="582415"/>
            </a:xfrm>
          </p:grpSpPr>
          <p:sp>
            <p:nvSpPr>
              <p:cNvPr id="1054" name="Google Shape;1054;p26"/>
              <p:cNvSpPr txBox="1"/>
              <p:nvPr/>
            </p:nvSpPr>
            <p:spPr>
              <a:xfrm>
                <a:off x="525500" y="2746338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Start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055" name="Google Shape;1055;p26"/>
              <p:cNvSpPr txBox="1"/>
              <p:nvPr/>
            </p:nvSpPr>
            <p:spPr>
              <a:xfrm>
                <a:off x="441800" y="2962453"/>
                <a:ext cx="1162200" cy="36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056" name="Google Shape;1056;p26"/>
            <p:cNvGrpSpPr/>
            <p:nvPr/>
          </p:nvGrpSpPr>
          <p:grpSpPr>
            <a:xfrm>
              <a:off x="715720" y="2003359"/>
              <a:ext cx="614360" cy="614360"/>
              <a:chOff x="813550" y="3756566"/>
              <a:chExt cx="766800" cy="766800"/>
            </a:xfrm>
          </p:grpSpPr>
          <p:sp>
            <p:nvSpPr>
              <p:cNvPr id="1057" name="Google Shape;1057;p26"/>
              <p:cNvSpPr/>
              <p:nvPr/>
            </p:nvSpPr>
            <p:spPr>
              <a:xfrm>
                <a:off x="813550" y="3756566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F9636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58" name="Google Shape;1058;p26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995065" y="3871601"/>
                <a:ext cx="403769" cy="541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059" name="Google Shape;1059;p26"/>
          <p:cNvGrpSpPr/>
          <p:nvPr/>
        </p:nvGrpSpPr>
        <p:grpSpPr>
          <a:xfrm>
            <a:off x="7804036" y="2005952"/>
            <a:ext cx="615587" cy="615587"/>
            <a:chOff x="7572351" y="3756566"/>
            <a:chExt cx="766800" cy="766800"/>
          </a:xfrm>
        </p:grpSpPr>
        <p:sp>
          <p:nvSpPr>
            <p:cNvPr id="1060" name="Google Shape;1060;p26"/>
            <p:cNvSpPr/>
            <p:nvPr/>
          </p:nvSpPr>
          <p:spPr>
            <a:xfrm>
              <a:off x="7572351" y="3756566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679E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61" name="Google Shape;1061;p2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717067" y="3902137"/>
              <a:ext cx="477369" cy="4773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62" name="Google Shape;1062;p26"/>
          <p:cNvGrpSpPr/>
          <p:nvPr/>
        </p:nvGrpSpPr>
        <p:grpSpPr>
          <a:xfrm>
            <a:off x="1629500" y="2441598"/>
            <a:ext cx="1162200" cy="1699455"/>
            <a:chOff x="1629500" y="2441598"/>
            <a:chExt cx="1162200" cy="1699455"/>
          </a:xfrm>
        </p:grpSpPr>
        <p:grpSp>
          <p:nvGrpSpPr>
            <p:cNvPr id="1063" name="Google Shape;1063;p26"/>
            <p:cNvGrpSpPr/>
            <p:nvPr/>
          </p:nvGrpSpPr>
          <p:grpSpPr>
            <a:xfrm>
              <a:off x="1902801" y="2815040"/>
              <a:ext cx="615587" cy="615587"/>
              <a:chOff x="2138775" y="3756566"/>
              <a:chExt cx="766800" cy="766800"/>
            </a:xfrm>
          </p:grpSpPr>
          <p:sp>
            <p:nvSpPr>
              <p:cNvPr id="1064" name="Google Shape;1064;p26"/>
              <p:cNvSpPr/>
              <p:nvPr/>
            </p:nvSpPr>
            <p:spPr>
              <a:xfrm>
                <a:off x="2138775" y="3756566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F98A9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65" name="Google Shape;1065;p26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2288150" y="3949304"/>
                <a:ext cx="468050" cy="3895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66" name="Google Shape;1066;p26"/>
            <p:cNvGrpSpPr/>
            <p:nvPr/>
          </p:nvGrpSpPr>
          <p:grpSpPr>
            <a:xfrm>
              <a:off x="1713200" y="2441598"/>
              <a:ext cx="994800" cy="245415"/>
              <a:chOff x="2743417" y="2199910"/>
              <a:chExt cx="994800" cy="245415"/>
            </a:xfrm>
          </p:grpSpPr>
          <p:sp>
            <p:nvSpPr>
              <p:cNvPr id="1067" name="Google Shape;1067;p26"/>
              <p:cNvSpPr txBox="1"/>
              <p:nvPr/>
            </p:nvSpPr>
            <p:spPr>
              <a:xfrm>
                <a:off x="2782567" y="2199910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68" name="Google Shape;1068;p26"/>
              <p:cNvSpPr txBox="1"/>
              <p:nvPr/>
            </p:nvSpPr>
            <p:spPr>
              <a:xfrm>
                <a:off x="2743417" y="2306725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069" name="Google Shape;1069;p26"/>
            <p:cNvGrpSpPr/>
            <p:nvPr/>
          </p:nvGrpSpPr>
          <p:grpSpPr>
            <a:xfrm>
              <a:off x="1629500" y="3558638"/>
              <a:ext cx="1162200" cy="582415"/>
              <a:chOff x="441800" y="2746338"/>
              <a:chExt cx="1162200" cy="582415"/>
            </a:xfrm>
          </p:grpSpPr>
          <p:sp>
            <p:nvSpPr>
              <p:cNvPr id="1070" name="Google Shape;1070;p26"/>
              <p:cNvSpPr txBox="1"/>
              <p:nvPr/>
            </p:nvSpPr>
            <p:spPr>
              <a:xfrm>
                <a:off x="525500" y="2746338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1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071" name="Google Shape;1071;p26"/>
              <p:cNvSpPr txBox="1"/>
              <p:nvPr/>
            </p:nvSpPr>
            <p:spPr>
              <a:xfrm>
                <a:off x="441800" y="2962453"/>
                <a:ext cx="1162200" cy="36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072" name="Google Shape;1072;p26"/>
          <p:cNvGrpSpPr/>
          <p:nvPr/>
        </p:nvGrpSpPr>
        <p:grpSpPr>
          <a:xfrm>
            <a:off x="5174639" y="1629298"/>
            <a:ext cx="1162200" cy="1699455"/>
            <a:chOff x="5174639" y="1629298"/>
            <a:chExt cx="1162200" cy="1699455"/>
          </a:xfrm>
        </p:grpSpPr>
        <p:grpSp>
          <p:nvGrpSpPr>
            <p:cNvPr id="1073" name="Google Shape;1073;p26"/>
            <p:cNvGrpSpPr/>
            <p:nvPr/>
          </p:nvGrpSpPr>
          <p:grpSpPr>
            <a:xfrm>
              <a:off x="5447946" y="2002732"/>
              <a:ext cx="615587" cy="615587"/>
              <a:chOff x="4842322" y="3756566"/>
              <a:chExt cx="766800" cy="766800"/>
            </a:xfrm>
          </p:grpSpPr>
          <p:sp>
            <p:nvSpPr>
              <p:cNvPr id="1074" name="Google Shape;1074;p26"/>
              <p:cNvSpPr/>
              <p:nvPr/>
            </p:nvSpPr>
            <p:spPr>
              <a:xfrm>
                <a:off x="4842322" y="3756566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90C4E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75" name="Google Shape;1075;p26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961647" y="3879831"/>
                <a:ext cx="528150" cy="5248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76" name="Google Shape;1076;p26"/>
            <p:cNvGrpSpPr/>
            <p:nvPr/>
          </p:nvGrpSpPr>
          <p:grpSpPr>
            <a:xfrm>
              <a:off x="5258339" y="1629298"/>
              <a:ext cx="994800" cy="245415"/>
              <a:chOff x="2743417" y="2199910"/>
              <a:chExt cx="994800" cy="245415"/>
            </a:xfrm>
          </p:grpSpPr>
          <p:sp>
            <p:nvSpPr>
              <p:cNvPr id="1077" name="Google Shape;1077;p26"/>
              <p:cNvSpPr txBox="1"/>
              <p:nvPr/>
            </p:nvSpPr>
            <p:spPr>
              <a:xfrm>
                <a:off x="2782567" y="2199910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78" name="Google Shape;1078;p26"/>
              <p:cNvSpPr txBox="1"/>
              <p:nvPr/>
            </p:nvSpPr>
            <p:spPr>
              <a:xfrm>
                <a:off x="2743417" y="2306725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079" name="Google Shape;1079;p26"/>
            <p:cNvGrpSpPr/>
            <p:nvPr/>
          </p:nvGrpSpPr>
          <p:grpSpPr>
            <a:xfrm>
              <a:off x="5174639" y="2746338"/>
              <a:ext cx="1162200" cy="582415"/>
              <a:chOff x="441800" y="2746338"/>
              <a:chExt cx="1162200" cy="582415"/>
            </a:xfrm>
          </p:grpSpPr>
          <p:sp>
            <p:nvSpPr>
              <p:cNvPr id="1080" name="Google Shape;1080;p26"/>
              <p:cNvSpPr txBox="1"/>
              <p:nvPr/>
            </p:nvSpPr>
            <p:spPr>
              <a:xfrm>
                <a:off x="525500" y="2746338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4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081" name="Google Shape;1081;p26"/>
              <p:cNvSpPr txBox="1"/>
              <p:nvPr/>
            </p:nvSpPr>
            <p:spPr>
              <a:xfrm>
                <a:off x="441800" y="2962453"/>
                <a:ext cx="1162200" cy="36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082" name="Google Shape;1082;p26"/>
          <p:cNvGrpSpPr/>
          <p:nvPr/>
        </p:nvGrpSpPr>
        <p:grpSpPr>
          <a:xfrm>
            <a:off x="7614432" y="1629298"/>
            <a:ext cx="994800" cy="245415"/>
            <a:chOff x="2743417" y="2199910"/>
            <a:chExt cx="994800" cy="245415"/>
          </a:xfrm>
        </p:grpSpPr>
        <p:sp>
          <p:nvSpPr>
            <p:cNvPr id="1083" name="Google Shape;1083;p26"/>
            <p:cNvSpPr txBox="1"/>
            <p:nvPr/>
          </p:nvSpPr>
          <p:spPr>
            <a:xfrm>
              <a:off x="2782567" y="2199910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84" name="Google Shape;1084;p26"/>
            <p:cNvSpPr txBox="1"/>
            <p:nvPr/>
          </p:nvSpPr>
          <p:spPr>
            <a:xfrm>
              <a:off x="2743417" y="23067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085" name="Google Shape;1085;p26"/>
          <p:cNvGrpSpPr/>
          <p:nvPr/>
        </p:nvGrpSpPr>
        <p:grpSpPr>
          <a:xfrm>
            <a:off x="7530732" y="2746338"/>
            <a:ext cx="1162200" cy="582415"/>
            <a:chOff x="441800" y="2746338"/>
            <a:chExt cx="1162200" cy="582415"/>
          </a:xfrm>
        </p:grpSpPr>
        <p:sp>
          <p:nvSpPr>
            <p:cNvPr id="1086" name="Google Shape;1086;p26"/>
            <p:cNvSpPr txBox="1"/>
            <p:nvPr/>
          </p:nvSpPr>
          <p:spPr>
            <a:xfrm>
              <a:off x="525500" y="2746338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087" name="Google Shape;1087;p26"/>
            <p:cNvSpPr txBox="1"/>
            <p:nvPr/>
          </p:nvSpPr>
          <p:spPr>
            <a:xfrm>
              <a:off x="441800" y="2962453"/>
              <a:ext cx="11622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88" name="Google Shape;1088;p26"/>
          <p:cNvGrpSpPr/>
          <p:nvPr/>
        </p:nvGrpSpPr>
        <p:grpSpPr>
          <a:xfrm>
            <a:off x="6362339" y="2441598"/>
            <a:ext cx="1162200" cy="1699455"/>
            <a:chOff x="6362339" y="2441598"/>
            <a:chExt cx="1162200" cy="1699455"/>
          </a:xfrm>
        </p:grpSpPr>
        <p:grpSp>
          <p:nvGrpSpPr>
            <p:cNvPr id="1089" name="Google Shape;1089;p26"/>
            <p:cNvGrpSpPr/>
            <p:nvPr/>
          </p:nvGrpSpPr>
          <p:grpSpPr>
            <a:xfrm>
              <a:off x="6446039" y="2441598"/>
              <a:ext cx="994800" cy="245415"/>
              <a:chOff x="2743417" y="2199910"/>
              <a:chExt cx="994800" cy="245415"/>
            </a:xfrm>
          </p:grpSpPr>
          <p:sp>
            <p:nvSpPr>
              <p:cNvPr id="1090" name="Google Shape;1090;p26"/>
              <p:cNvSpPr txBox="1"/>
              <p:nvPr/>
            </p:nvSpPr>
            <p:spPr>
              <a:xfrm>
                <a:off x="2782567" y="2199910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91" name="Google Shape;1091;p26"/>
              <p:cNvSpPr txBox="1"/>
              <p:nvPr/>
            </p:nvSpPr>
            <p:spPr>
              <a:xfrm>
                <a:off x="2743417" y="2306725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092" name="Google Shape;1092;p26"/>
            <p:cNvGrpSpPr/>
            <p:nvPr/>
          </p:nvGrpSpPr>
          <p:grpSpPr>
            <a:xfrm>
              <a:off x="6362339" y="3558638"/>
              <a:ext cx="1162200" cy="582415"/>
              <a:chOff x="441800" y="2746338"/>
              <a:chExt cx="1162200" cy="582415"/>
            </a:xfrm>
          </p:grpSpPr>
          <p:sp>
            <p:nvSpPr>
              <p:cNvPr id="1093" name="Google Shape;1093;p26"/>
              <p:cNvSpPr txBox="1"/>
              <p:nvPr/>
            </p:nvSpPr>
            <p:spPr>
              <a:xfrm>
                <a:off x="525500" y="2746338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5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094" name="Google Shape;1094;p26"/>
              <p:cNvSpPr txBox="1"/>
              <p:nvPr/>
            </p:nvSpPr>
            <p:spPr>
              <a:xfrm>
                <a:off x="441800" y="2962453"/>
                <a:ext cx="1162200" cy="36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095" name="Google Shape;1095;p26"/>
            <p:cNvGrpSpPr/>
            <p:nvPr/>
          </p:nvGrpSpPr>
          <p:grpSpPr>
            <a:xfrm>
              <a:off x="6625989" y="2815032"/>
              <a:ext cx="615587" cy="615587"/>
              <a:chOff x="5595546" y="4141041"/>
              <a:chExt cx="766800" cy="766800"/>
            </a:xfrm>
          </p:grpSpPr>
          <p:sp>
            <p:nvSpPr>
              <p:cNvPr id="1096" name="Google Shape;1096;p26"/>
              <p:cNvSpPr/>
              <p:nvPr/>
            </p:nvSpPr>
            <p:spPr>
              <a:xfrm>
                <a:off x="5595546" y="4141041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B06E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97" name="Google Shape;1097;p26"/>
              <p:cNvPicPr preferRelativeResize="0"/>
              <p:nvPr/>
            </p:nvPicPr>
            <p:blipFill>
              <a:blip r:embed="rId8">
                <a:alphaModFix/>
              </a:blip>
              <a:stretch>
                <a:fillRect/>
              </a:stretch>
            </p:blipFill>
            <p:spPr>
              <a:xfrm>
                <a:off x="5733176" y="4276404"/>
                <a:ext cx="491550" cy="4961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cxnSp>
        <p:nvCxnSpPr>
          <p:cNvPr id="1098" name="Google Shape;1098;p26"/>
          <p:cNvCxnSpPr>
            <a:stCxn id="1057" idx="5"/>
            <a:endCxn id="1057" idx="5"/>
          </p:cNvCxnSpPr>
          <p:nvPr/>
        </p:nvCxnSpPr>
        <p:spPr>
          <a:xfrm>
            <a:off x="1240109" y="2527748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99" name="Google Shape;1099;p26"/>
          <p:cNvGrpSpPr/>
          <p:nvPr/>
        </p:nvGrpSpPr>
        <p:grpSpPr>
          <a:xfrm>
            <a:off x="3991910" y="2441598"/>
            <a:ext cx="1162200" cy="1699455"/>
            <a:chOff x="3991910" y="2441598"/>
            <a:chExt cx="1162200" cy="1699455"/>
          </a:xfrm>
        </p:grpSpPr>
        <p:grpSp>
          <p:nvGrpSpPr>
            <p:cNvPr id="1100" name="Google Shape;1100;p26"/>
            <p:cNvGrpSpPr/>
            <p:nvPr/>
          </p:nvGrpSpPr>
          <p:grpSpPr>
            <a:xfrm>
              <a:off x="4075610" y="2441598"/>
              <a:ext cx="994800" cy="245415"/>
              <a:chOff x="2743417" y="2199910"/>
              <a:chExt cx="994800" cy="245415"/>
            </a:xfrm>
          </p:grpSpPr>
          <p:sp>
            <p:nvSpPr>
              <p:cNvPr id="1101" name="Google Shape;1101;p26"/>
              <p:cNvSpPr txBox="1"/>
              <p:nvPr/>
            </p:nvSpPr>
            <p:spPr>
              <a:xfrm>
                <a:off x="2782567" y="2199910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02" name="Google Shape;1102;p26"/>
              <p:cNvSpPr txBox="1"/>
              <p:nvPr/>
            </p:nvSpPr>
            <p:spPr>
              <a:xfrm>
                <a:off x="2743417" y="2306725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103" name="Google Shape;1103;p26"/>
            <p:cNvGrpSpPr/>
            <p:nvPr/>
          </p:nvGrpSpPr>
          <p:grpSpPr>
            <a:xfrm>
              <a:off x="3991910" y="3558638"/>
              <a:ext cx="1162200" cy="582415"/>
              <a:chOff x="441800" y="2746338"/>
              <a:chExt cx="1162200" cy="582415"/>
            </a:xfrm>
          </p:grpSpPr>
          <p:sp>
            <p:nvSpPr>
              <p:cNvPr id="1104" name="Google Shape;1104;p26"/>
              <p:cNvSpPr txBox="1"/>
              <p:nvPr/>
            </p:nvSpPr>
            <p:spPr>
              <a:xfrm>
                <a:off x="525500" y="2746338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3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05" name="Google Shape;1105;p26"/>
              <p:cNvSpPr txBox="1"/>
              <p:nvPr/>
            </p:nvSpPr>
            <p:spPr>
              <a:xfrm>
                <a:off x="441800" y="2962453"/>
                <a:ext cx="1162200" cy="36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106" name="Google Shape;1106;p26"/>
            <p:cNvGrpSpPr/>
            <p:nvPr/>
          </p:nvGrpSpPr>
          <p:grpSpPr>
            <a:xfrm>
              <a:off x="4265217" y="2817083"/>
              <a:ext cx="615587" cy="615587"/>
              <a:chOff x="5174646" y="3405591"/>
              <a:chExt cx="766800" cy="766800"/>
            </a:xfrm>
          </p:grpSpPr>
          <p:sp>
            <p:nvSpPr>
              <p:cNvPr id="1107" name="Google Shape;1107;p26"/>
              <p:cNvSpPr/>
              <p:nvPr/>
            </p:nvSpPr>
            <p:spPr>
              <a:xfrm>
                <a:off x="5174646" y="3405591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956DA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108" name="Google Shape;1108;p26"/>
              <p:cNvPicPr preferRelativeResize="0"/>
              <p:nvPr/>
            </p:nvPicPr>
            <p:blipFill>
              <a:blip r:embed="rId9">
                <a:alphaModFix/>
              </a:blip>
              <a:stretch>
                <a:fillRect/>
              </a:stretch>
            </p:blipFill>
            <p:spPr>
              <a:xfrm>
                <a:off x="5349819" y="3550530"/>
                <a:ext cx="416453" cy="4773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27"/>
          <p:cNvSpPr/>
          <p:nvPr/>
        </p:nvSpPr>
        <p:spPr>
          <a:xfrm>
            <a:off x="764975" y="1854400"/>
            <a:ext cx="7614050" cy="1744275"/>
          </a:xfrm>
          <a:custGeom>
            <a:rect b="b" l="l" r="r" t="t"/>
            <a:pathLst>
              <a:path extrusionOk="0" h="69771" w="304562">
                <a:moveTo>
                  <a:pt x="0" y="0"/>
                </a:moveTo>
                <a:lnTo>
                  <a:pt x="57031" y="0"/>
                </a:lnTo>
                <a:lnTo>
                  <a:pt x="57031" y="29647"/>
                </a:lnTo>
                <a:lnTo>
                  <a:pt x="118229" y="29647"/>
                </a:lnTo>
                <a:lnTo>
                  <a:pt x="118229" y="69771"/>
                </a:lnTo>
                <a:lnTo>
                  <a:pt x="185619" y="69771"/>
                </a:lnTo>
                <a:lnTo>
                  <a:pt x="185619" y="30837"/>
                </a:lnTo>
                <a:lnTo>
                  <a:pt x="245745" y="30837"/>
                </a:lnTo>
                <a:lnTo>
                  <a:pt x="245745" y="119"/>
                </a:lnTo>
                <a:lnTo>
                  <a:pt x="304562" y="119"/>
                </a:lnTo>
              </a:path>
            </a:pathLst>
          </a:custGeom>
          <a:noFill/>
          <a:ln cap="flat" cmpd="sng" w="228600">
            <a:solidFill>
              <a:srgbClr val="474747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4" name="Google Shape;1114;p27"/>
          <p:cNvSpPr/>
          <p:nvPr/>
        </p:nvSpPr>
        <p:spPr>
          <a:xfrm>
            <a:off x="764975" y="1854400"/>
            <a:ext cx="7614050" cy="1744275"/>
          </a:xfrm>
          <a:custGeom>
            <a:rect b="b" l="l" r="r" t="t"/>
            <a:pathLst>
              <a:path extrusionOk="0" h="69771" w="304562">
                <a:moveTo>
                  <a:pt x="0" y="0"/>
                </a:moveTo>
                <a:lnTo>
                  <a:pt x="57031" y="0"/>
                </a:lnTo>
                <a:lnTo>
                  <a:pt x="57031" y="29647"/>
                </a:lnTo>
                <a:lnTo>
                  <a:pt x="118229" y="29647"/>
                </a:lnTo>
                <a:lnTo>
                  <a:pt x="118229" y="69771"/>
                </a:lnTo>
                <a:lnTo>
                  <a:pt x="185619" y="69771"/>
                </a:lnTo>
                <a:lnTo>
                  <a:pt x="185619" y="30837"/>
                </a:lnTo>
                <a:lnTo>
                  <a:pt x="245745" y="30837"/>
                </a:lnTo>
                <a:lnTo>
                  <a:pt x="245745" y="119"/>
                </a:lnTo>
                <a:lnTo>
                  <a:pt x="304562" y="119"/>
                </a:lnTo>
              </a:path>
            </a:pathLst>
          </a:custGeom>
          <a:noFill/>
          <a:ln cap="flat" cmpd="sng" w="19050">
            <a:solidFill>
              <a:schemeClr val="lt1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15" name="Google Shape;1115;p27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14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116" name="Google Shape;1116;p27"/>
          <p:cNvSpPr txBox="1"/>
          <p:nvPr/>
        </p:nvSpPr>
        <p:spPr>
          <a:xfrm>
            <a:off x="2581950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Your awesome subtitle is here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17" name="Google Shape;1117;p27"/>
          <p:cNvGrpSpPr/>
          <p:nvPr/>
        </p:nvGrpSpPr>
        <p:grpSpPr>
          <a:xfrm>
            <a:off x="867763" y="3180532"/>
            <a:ext cx="994800" cy="275181"/>
            <a:chOff x="2743417" y="2170144"/>
            <a:chExt cx="994800" cy="275181"/>
          </a:xfrm>
        </p:grpSpPr>
        <p:sp>
          <p:nvSpPr>
            <p:cNvPr id="1118" name="Google Shape;1118;p27"/>
            <p:cNvSpPr txBox="1"/>
            <p:nvPr/>
          </p:nvSpPr>
          <p:spPr>
            <a:xfrm>
              <a:off x="2782567" y="217014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19" name="Google Shape;1119;p27"/>
            <p:cNvSpPr txBox="1"/>
            <p:nvPr/>
          </p:nvSpPr>
          <p:spPr>
            <a:xfrm>
              <a:off x="2743417" y="23067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120" name="Google Shape;1120;p27"/>
          <p:cNvSpPr txBox="1"/>
          <p:nvPr/>
        </p:nvSpPr>
        <p:spPr>
          <a:xfrm>
            <a:off x="867763" y="2321134"/>
            <a:ext cx="994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Start</a:t>
            </a:r>
            <a:endParaRPr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121" name="Google Shape;1121;p27"/>
          <p:cNvSpPr txBox="1"/>
          <p:nvPr/>
        </p:nvSpPr>
        <p:spPr>
          <a:xfrm>
            <a:off x="784063" y="2619402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22" name="Google Shape;1122;p27"/>
          <p:cNvGrpSpPr/>
          <p:nvPr/>
        </p:nvGrpSpPr>
        <p:grpSpPr>
          <a:xfrm>
            <a:off x="1001508" y="1482840"/>
            <a:ext cx="727310" cy="727310"/>
            <a:chOff x="813550" y="3756566"/>
            <a:chExt cx="766800" cy="766800"/>
          </a:xfrm>
        </p:grpSpPr>
        <p:sp>
          <p:nvSpPr>
            <p:cNvPr id="1123" name="Google Shape;1123;p27"/>
            <p:cNvSpPr/>
            <p:nvPr/>
          </p:nvSpPr>
          <p:spPr>
            <a:xfrm>
              <a:off x="813550" y="3756566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963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24" name="Google Shape;1124;p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95065" y="3871601"/>
              <a:ext cx="403769" cy="5418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25" name="Google Shape;1125;p27"/>
          <p:cNvGrpSpPr/>
          <p:nvPr/>
        </p:nvGrpSpPr>
        <p:grpSpPr>
          <a:xfrm>
            <a:off x="7405288" y="1482840"/>
            <a:ext cx="727200" cy="727200"/>
            <a:chOff x="7405288" y="1482840"/>
            <a:chExt cx="727200" cy="727200"/>
          </a:xfrm>
        </p:grpSpPr>
        <p:sp>
          <p:nvSpPr>
            <p:cNvPr id="1126" name="Google Shape;1126;p27"/>
            <p:cNvSpPr/>
            <p:nvPr/>
          </p:nvSpPr>
          <p:spPr>
            <a:xfrm>
              <a:off x="7405288" y="1482840"/>
              <a:ext cx="727200" cy="7272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956DA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27" name="Google Shape;1127;p2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542536" y="1620900"/>
              <a:ext cx="452737" cy="45267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28" name="Google Shape;1128;p27"/>
          <p:cNvGrpSpPr/>
          <p:nvPr/>
        </p:nvGrpSpPr>
        <p:grpSpPr>
          <a:xfrm>
            <a:off x="5868205" y="2195535"/>
            <a:ext cx="727233" cy="727233"/>
            <a:chOff x="4842322" y="3756566"/>
            <a:chExt cx="766800" cy="766800"/>
          </a:xfrm>
        </p:grpSpPr>
        <p:sp>
          <p:nvSpPr>
            <p:cNvPr id="1129" name="Google Shape;1129;p27"/>
            <p:cNvSpPr/>
            <p:nvPr/>
          </p:nvSpPr>
          <p:spPr>
            <a:xfrm>
              <a:off x="4842322" y="3756566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90C4E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30" name="Google Shape;1130;p2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961647" y="3879831"/>
              <a:ext cx="528150" cy="52480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131" name="Google Shape;1131;p27"/>
          <p:cNvCxnSpPr>
            <a:stCxn id="1123" idx="5"/>
            <a:endCxn id="1123" idx="5"/>
          </p:cNvCxnSpPr>
          <p:nvPr/>
        </p:nvCxnSpPr>
        <p:spPr>
          <a:xfrm>
            <a:off x="1622305" y="2103637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32" name="Google Shape;1132;p27"/>
          <p:cNvGrpSpPr/>
          <p:nvPr/>
        </p:nvGrpSpPr>
        <p:grpSpPr>
          <a:xfrm>
            <a:off x="2477269" y="2195535"/>
            <a:ext cx="727233" cy="727233"/>
            <a:chOff x="2138775" y="3756566"/>
            <a:chExt cx="766800" cy="766800"/>
          </a:xfrm>
        </p:grpSpPr>
        <p:sp>
          <p:nvSpPr>
            <p:cNvPr id="1133" name="Google Shape;1133;p27"/>
            <p:cNvSpPr/>
            <p:nvPr/>
          </p:nvSpPr>
          <p:spPr>
            <a:xfrm>
              <a:off x="2138775" y="3756566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98A9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34" name="Google Shape;1134;p2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288150" y="3949304"/>
              <a:ext cx="468050" cy="3895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35" name="Google Shape;1135;p27"/>
          <p:cNvGrpSpPr/>
          <p:nvPr/>
        </p:nvGrpSpPr>
        <p:grpSpPr>
          <a:xfrm>
            <a:off x="2343486" y="3880030"/>
            <a:ext cx="994800" cy="275181"/>
            <a:chOff x="2743417" y="2170144"/>
            <a:chExt cx="994800" cy="275181"/>
          </a:xfrm>
        </p:grpSpPr>
        <p:sp>
          <p:nvSpPr>
            <p:cNvPr id="1136" name="Google Shape;1136;p27"/>
            <p:cNvSpPr txBox="1"/>
            <p:nvPr/>
          </p:nvSpPr>
          <p:spPr>
            <a:xfrm>
              <a:off x="2782567" y="217014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37" name="Google Shape;1137;p27"/>
            <p:cNvSpPr txBox="1"/>
            <p:nvPr/>
          </p:nvSpPr>
          <p:spPr>
            <a:xfrm>
              <a:off x="2743417" y="23067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138" name="Google Shape;1138;p27"/>
          <p:cNvSpPr txBox="1"/>
          <p:nvPr/>
        </p:nvSpPr>
        <p:spPr>
          <a:xfrm>
            <a:off x="2343486" y="3020633"/>
            <a:ext cx="994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1</a:t>
            </a:r>
            <a:endParaRPr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139" name="Google Shape;1139;p27"/>
          <p:cNvSpPr txBox="1"/>
          <p:nvPr/>
        </p:nvSpPr>
        <p:spPr>
          <a:xfrm>
            <a:off x="2259786" y="3318901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40" name="Google Shape;1140;p27"/>
          <p:cNvGrpSpPr/>
          <p:nvPr/>
        </p:nvGrpSpPr>
        <p:grpSpPr>
          <a:xfrm>
            <a:off x="5734438" y="3880030"/>
            <a:ext cx="994800" cy="275181"/>
            <a:chOff x="2743417" y="2170144"/>
            <a:chExt cx="994800" cy="275181"/>
          </a:xfrm>
        </p:grpSpPr>
        <p:sp>
          <p:nvSpPr>
            <p:cNvPr id="1141" name="Google Shape;1141;p27"/>
            <p:cNvSpPr txBox="1"/>
            <p:nvPr/>
          </p:nvSpPr>
          <p:spPr>
            <a:xfrm>
              <a:off x="2782567" y="217014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42" name="Google Shape;1142;p27"/>
            <p:cNvSpPr txBox="1"/>
            <p:nvPr/>
          </p:nvSpPr>
          <p:spPr>
            <a:xfrm>
              <a:off x="2743417" y="23067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143" name="Google Shape;1143;p27"/>
          <p:cNvSpPr txBox="1"/>
          <p:nvPr/>
        </p:nvSpPr>
        <p:spPr>
          <a:xfrm>
            <a:off x="5603175" y="3020625"/>
            <a:ext cx="1257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3</a:t>
            </a:r>
            <a:endParaRPr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144" name="Google Shape;1144;p27"/>
          <p:cNvSpPr txBox="1"/>
          <p:nvPr/>
        </p:nvSpPr>
        <p:spPr>
          <a:xfrm>
            <a:off x="5650738" y="3318901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45" name="Google Shape;1145;p27"/>
          <p:cNvGrpSpPr/>
          <p:nvPr/>
        </p:nvGrpSpPr>
        <p:grpSpPr>
          <a:xfrm>
            <a:off x="7264736" y="3180532"/>
            <a:ext cx="994800" cy="275181"/>
            <a:chOff x="2743417" y="2170144"/>
            <a:chExt cx="994800" cy="275181"/>
          </a:xfrm>
        </p:grpSpPr>
        <p:sp>
          <p:nvSpPr>
            <p:cNvPr id="1146" name="Google Shape;1146;p27"/>
            <p:cNvSpPr txBox="1"/>
            <p:nvPr/>
          </p:nvSpPr>
          <p:spPr>
            <a:xfrm>
              <a:off x="2782567" y="217014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47" name="Google Shape;1147;p27"/>
            <p:cNvSpPr txBox="1"/>
            <p:nvPr/>
          </p:nvSpPr>
          <p:spPr>
            <a:xfrm>
              <a:off x="2743417" y="23067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148" name="Google Shape;1148;p27"/>
          <p:cNvSpPr txBox="1"/>
          <p:nvPr/>
        </p:nvSpPr>
        <p:spPr>
          <a:xfrm>
            <a:off x="7264736" y="2321134"/>
            <a:ext cx="9948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Final</a:t>
            </a:r>
            <a:endParaRPr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149" name="Google Shape;1149;p27"/>
          <p:cNvSpPr txBox="1"/>
          <p:nvPr/>
        </p:nvSpPr>
        <p:spPr>
          <a:xfrm>
            <a:off x="7181036" y="2619402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50" name="Google Shape;1150;p27"/>
          <p:cNvGrpSpPr/>
          <p:nvPr/>
        </p:nvGrpSpPr>
        <p:grpSpPr>
          <a:xfrm>
            <a:off x="3810747" y="1921850"/>
            <a:ext cx="1406100" cy="2047401"/>
            <a:chOff x="3810747" y="1921850"/>
            <a:chExt cx="1406100" cy="2047401"/>
          </a:xfrm>
        </p:grpSpPr>
        <p:grpSp>
          <p:nvGrpSpPr>
            <p:cNvPr id="1151" name="Google Shape;1151;p27"/>
            <p:cNvGrpSpPr/>
            <p:nvPr/>
          </p:nvGrpSpPr>
          <p:grpSpPr>
            <a:xfrm>
              <a:off x="4150180" y="3242018"/>
              <a:ext cx="727233" cy="727233"/>
              <a:chOff x="4116015" y="4001518"/>
              <a:chExt cx="727233" cy="727233"/>
            </a:xfrm>
          </p:grpSpPr>
          <p:sp>
            <p:nvSpPr>
              <p:cNvPr id="1152" name="Google Shape;1152;p27"/>
              <p:cNvSpPr/>
              <p:nvPr/>
            </p:nvSpPr>
            <p:spPr>
              <a:xfrm>
                <a:off x="4116015" y="4001518"/>
                <a:ext cx="727233" cy="727233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FFAC6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153" name="Google Shape;1153;p27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4282150" y="4138978"/>
                <a:ext cx="394964" cy="45267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154" name="Google Shape;1154;p27"/>
            <p:cNvGrpSpPr/>
            <p:nvPr/>
          </p:nvGrpSpPr>
          <p:grpSpPr>
            <a:xfrm>
              <a:off x="4016397" y="2781236"/>
              <a:ext cx="994800" cy="275181"/>
              <a:chOff x="2743417" y="2170144"/>
              <a:chExt cx="994800" cy="275181"/>
            </a:xfrm>
          </p:grpSpPr>
          <p:sp>
            <p:nvSpPr>
              <p:cNvPr id="1155" name="Google Shape;1155;p27"/>
              <p:cNvSpPr txBox="1"/>
              <p:nvPr/>
            </p:nvSpPr>
            <p:spPr>
              <a:xfrm>
                <a:off x="2782567" y="217014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56" name="Google Shape;1156;p27"/>
              <p:cNvSpPr txBox="1"/>
              <p:nvPr/>
            </p:nvSpPr>
            <p:spPr>
              <a:xfrm>
                <a:off x="2743417" y="2306725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157" name="Google Shape;1157;p27"/>
            <p:cNvSpPr txBox="1"/>
            <p:nvPr/>
          </p:nvSpPr>
          <p:spPr>
            <a:xfrm>
              <a:off x="3810747" y="1921850"/>
              <a:ext cx="1406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158" name="Google Shape;1158;p27"/>
            <p:cNvSpPr txBox="1"/>
            <p:nvPr/>
          </p:nvSpPr>
          <p:spPr>
            <a:xfrm>
              <a:off x="3932697" y="2220107"/>
              <a:ext cx="11622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2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3" name="Google Shape;1163;p28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164" name="Google Shape;1164;p28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15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165" name="Google Shape;1165;p28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Add your impressive subtitle in this space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166" name="Google Shape;1166;p28"/>
          <p:cNvGrpSpPr/>
          <p:nvPr/>
        </p:nvGrpSpPr>
        <p:grpSpPr>
          <a:xfrm>
            <a:off x="6858676" y="1931800"/>
            <a:ext cx="1530300" cy="2331600"/>
            <a:chOff x="764975" y="1931800"/>
            <a:chExt cx="1530300" cy="2331600"/>
          </a:xfrm>
        </p:grpSpPr>
        <p:sp>
          <p:nvSpPr>
            <p:cNvPr id="1167" name="Google Shape;1167;p28"/>
            <p:cNvSpPr/>
            <p:nvPr/>
          </p:nvSpPr>
          <p:spPr>
            <a:xfrm>
              <a:off x="764975" y="1931800"/>
              <a:ext cx="1530300" cy="2331600"/>
            </a:xfrm>
            <a:prstGeom prst="rect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68" name="Google Shape;1168;p28"/>
            <p:cNvGrpSpPr/>
            <p:nvPr/>
          </p:nvGrpSpPr>
          <p:grpSpPr>
            <a:xfrm>
              <a:off x="949025" y="2163261"/>
              <a:ext cx="1162200" cy="1198077"/>
              <a:chOff x="962463" y="2163261"/>
              <a:chExt cx="1162200" cy="1198077"/>
            </a:xfrm>
          </p:grpSpPr>
          <p:sp>
            <p:nvSpPr>
              <p:cNvPr id="1169" name="Google Shape;1169;p28"/>
              <p:cNvSpPr txBox="1"/>
              <p:nvPr/>
            </p:nvSpPr>
            <p:spPr>
              <a:xfrm>
                <a:off x="1085313" y="3118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70" name="Google Shape;1170;p28"/>
              <p:cNvSpPr txBox="1"/>
              <p:nvPr/>
            </p:nvSpPr>
            <p:spPr>
              <a:xfrm>
                <a:off x="1046163" y="3222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71" name="Google Shape;1171;p28"/>
              <p:cNvSpPr txBox="1"/>
              <p:nvPr/>
            </p:nvSpPr>
            <p:spPr>
              <a:xfrm>
                <a:off x="1046163" y="2163261"/>
                <a:ext cx="994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Final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72" name="Google Shape;1172;p28"/>
              <p:cNvSpPr txBox="1"/>
              <p:nvPr/>
            </p:nvSpPr>
            <p:spPr>
              <a:xfrm>
                <a:off x="962463" y="2525027"/>
                <a:ext cx="1162200" cy="41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173" name="Google Shape;1173;p28"/>
          <p:cNvGrpSpPr/>
          <p:nvPr/>
        </p:nvGrpSpPr>
        <p:grpSpPr>
          <a:xfrm>
            <a:off x="5333082" y="1931800"/>
            <a:ext cx="1627800" cy="2331600"/>
            <a:chOff x="764975" y="1931800"/>
            <a:chExt cx="1627800" cy="2331600"/>
          </a:xfrm>
        </p:grpSpPr>
        <p:grpSp>
          <p:nvGrpSpPr>
            <p:cNvPr id="1174" name="Google Shape;1174;p28"/>
            <p:cNvGrpSpPr/>
            <p:nvPr/>
          </p:nvGrpSpPr>
          <p:grpSpPr>
            <a:xfrm>
              <a:off x="764975" y="1931800"/>
              <a:ext cx="1627800" cy="2331600"/>
              <a:chOff x="764975" y="1931800"/>
              <a:chExt cx="1627800" cy="2331600"/>
            </a:xfrm>
          </p:grpSpPr>
          <p:sp>
            <p:nvSpPr>
              <p:cNvPr id="1175" name="Google Shape;1175;p28"/>
              <p:cNvSpPr/>
              <p:nvPr/>
            </p:nvSpPr>
            <p:spPr>
              <a:xfrm>
                <a:off x="764975" y="1931800"/>
                <a:ext cx="1530300" cy="2331600"/>
              </a:xfrm>
              <a:prstGeom prst="rect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6" name="Google Shape;1176;p28"/>
              <p:cNvSpPr/>
              <p:nvPr/>
            </p:nvSpPr>
            <p:spPr>
              <a:xfrm rot="5400000">
                <a:off x="2236175" y="4028600"/>
                <a:ext cx="213300" cy="99900"/>
              </a:xfrm>
              <a:prstGeom prst="triangle">
                <a:avLst>
                  <a:gd fmla="val 50000" name="adj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77" name="Google Shape;1177;p28"/>
            <p:cNvGrpSpPr/>
            <p:nvPr/>
          </p:nvGrpSpPr>
          <p:grpSpPr>
            <a:xfrm>
              <a:off x="799925" y="2163250"/>
              <a:ext cx="1460400" cy="1198087"/>
              <a:chOff x="813363" y="2163250"/>
              <a:chExt cx="1460400" cy="1198087"/>
            </a:xfrm>
          </p:grpSpPr>
          <p:sp>
            <p:nvSpPr>
              <p:cNvPr id="1178" name="Google Shape;1178;p28"/>
              <p:cNvSpPr txBox="1"/>
              <p:nvPr/>
            </p:nvSpPr>
            <p:spPr>
              <a:xfrm>
                <a:off x="1085313" y="3118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79" name="Google Shape;1179;p28"/>
              <p:cNvSpPr txBox="1"/>
              <p:nvPr/>
            </p:nvSpPr>
            <p:spPr>
              <a:xfrm>
                <a:off x="1046163" y="3222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80" name="Google Shape;1180;p28"/>
              <p:cNvSpPr txBox="1"/>
              <p:nvPr/>
            </p:nvSpPr>
            <p:spPr>
              <a:xfrm>
                <a:off x="813363" y="2163250"/>
                <a:ext cx="14604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3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81" name="Google Shape;1181;p28"/>
              <p:cNvSpPr txBox="1"/>
              <p:nvPr/>
            </p:nvSpPr>
            <p:spPr>
              <a:xfrm>
                <a:off x="962463" y="2525027"/>
                <a:ext cx="1162200" cy="41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182" name="Google Shape;1182;p28"/>
          <p:cNvGrpSpPr/>
          <p:nvPr/>
        </p:nvGrpSpPr>
        <p:grpSpPr>
          <a:xfrm>
            <a:off x="3809662" y="1931800"/>
            <a:ext cx="1627800" cy="2331600"/>
            <a:chOff x="764975" y="1931800"/>
            <a:chExt cx="1627800" cy="2331600"/>
          </a:xfrm>
        </p:grpSpPr>
        <p:grpSp>
          <p:nvGrpSpPr>
            <p:cNvPr id="1183" name="Google Shape;1183;p28"/>
            <p:cNvGrpSpPr/>
            <p:nvPr/>
          </p:nvGrpSpPr>
          <p:grpSpPr>
            <a:xfrm>
              <a:off x="764975" y="1931800"/>
              <a:ext cx="1627800" cy="2331600"/>
              <a:chOff x="764975" y="1931800"/>
              <a:chExt cx="1627800" cy="2331600"/>
            </a:xfrm>
          </p:grpSpPr>
          <p:sp>
            <p:nvSpPr>
              <p:cNvPr id="1184" name="Google Shape;1184;p28"/>
              <p:cNvSpPr/>
              <p:nvPr/>
            </p:nvSpPr>
            <p:spPr>
              <a:xfrm>
                <a:off x="764975" y="1931800"/>
                <a:ext cx="1530300" cy="2331600"/>
              </a:xfrm>
              <a:prstGeom prst="rect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5" name="Google Shape;1185;p28"/>
              <p:cNvSpPr/>
              <p:nvPr/>
            </p:nvSpPr>
            <p:spPr>
              <a:xfrm rot="5400000">
                <a:off x="2236175" y="4028600"/>
                <a:ext cx="213300" cy="99900"/>
              </a:xfrm>
              <a:prstGeom prst="triangle">
                <a:avLst>
                  <a:gd fmla="val 50000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6" name="Google Shape;1186;p28"/>
            <p:cNvGrpSpPr/>
            <p:nvPr/>
          </p:nvGrpSpPr>
          <p:grpSpPr>
            <a:xfrm>
              <a:off x="768950" y="2163250"/>
              <a:ext cx="1522500" cy="1198087"/>
              <a:chOff x="782388" y="2163250"/>
              <a:chExt cx="1522500" cy="1198087"/>
            </a:xfrm>
          </p:grpSpPr>
          <p:sp>
            <p:nvSpPr>
              <p:cNvPr id="1187" name="Google Shape;1187;p28"/>
              <p:cNvSpPr txBox="1"/>
              <p:nvPr/>
            </p:nvSpPr>
            <p:spPr>
              <a:xfrm>
                <a:off x="1085313" y="3118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88" name="Google Shape;1188;p28"/>
              <p:cNvSpPr txBox="1"/>
              <p:nvPr/>
            </p:nvSpPr>
            <p:spPr>
              <a:xfrm>
                <a:off x="1046163" y="3222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89" name="Google Shape;1189;p28"/>
              <p:cNvSpPr txBox="1"/>
              <p:nvPr/>
            </p:nvSpPr>
            <p:spPr>
              <a:xfrm>
                <a:off x="782388" y="2163250"/>
                <a:ext cx="15225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2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90" name="Google Shape;1190;p28"/>
              <p:cNvSpPr txBox="1"/>
              <p:nvPr/>
            </p:nvSpPr>
            <p:spPr>
              <a:xfrm>
                <a:off x="962463" y="2525027"/>
                <a:ext cx="1162200" cy="41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191" name="Google Shape;1191;p28"/>
          <p:cNvGrpSpPr/>
          <p:nvPr/>
        </p:nvGrpSpPr>
        <p:grpSpPr>
          <a:xfrm>
            <a:off x="2284068" y="1931800"/>
            <a:ext cx="1627800" cy="2331600"/>
            <a:chOff x="764975" y="1931800"/>
            <a:chExt cx="1627800" cy="2331600"/>
          </a:xfrm>
        </p:grpSpPr>
        <p:grpSp>
          <p:nvGrpSpPr>
            <p:cNvPr id="1192" name="Google Shape;1192;p28"/>
            <p:cNvGrpSpPr/>
            <p:nvPr/>
          </p:nvGrpSpPr>
          <p:grpSpPr>
            <a:xfrm>
              <a:off x="764975" y="1931800"/>
              <a:ext cx="1627800" cy="2331600"/>
              <a:chOff x="764975" y="1931800"/>
              <a:chExt cx="1627800" cy="2331600"/>
            </a:xfrm>
          </p:grpSpPr>
          <p:sp>
            <p:nvSpPr>
              <p:cNvPr id="1193" name="Google Shape;1193;p28"/>
              <p:cNvSpPr/>
              <p:nvPr/>
            </p:nvSpPr>
            <p:spPr>
              <a:xfrm>
                <a:off x="764975" y="1931800"/>
                <a:ext cx="1530300" cy="2331600"/>
              </a:xfrm>
              <a:prstGeom prst="rect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4" name="Google Shape;1194;p28"/>
              <p:cNvSpPr/>
              <p:nvPr/>
            </p:nvSpPr>
            <p:spPr>
              <a:xfrm rot="5400000">
                <a:off x="2236175" y="4028600"/>
                <a:ext cx="213300" cy="99900"/>
              </a:xfrm>
              <a:prstGeom prst="triangle">
                <a:avLst>
                  <a:gd fmla="val 50000" name="adj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95" name="Google Shape;1195;p28"/>
            <p:cNvGrpSpPr/>
            <p:nvPr/>
          </p:nvGrpSpPr>
          <p:grpSpPr>
            <a:xfrm>
              <a:off x="792300" y="2163250"/>
              <a:ext cx="1475700" cy="1198087"/>
              <a:chOff x="805738" y="2163250"/>
              <a:chExt cx="1475700" cy="1198087"/>
            </a:xfrm>
          </p:grpSpPr>
          <p:sp>
            <p:nvSpPr>
              <p:cNvPr id="1196" name="Google Shape;1196;p28"/>
              <p:cNvSpPr txBox="1"/>
              <p:nvPr/>
            </p:nvSpPr>
            <p:spPr>
              <a:xfrm>
                <a:off x="1085313" y="3118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97" name="Google Shape;1197;p28"/>
              <p:cNvSpPr txBox="1"/>
              <p:nvPr/>
            </p:nvSpPr>
            <p:spPr>
              <a:xfrm>
                <a:off x="1046163" y="3222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98" name="Google Shape;1198;p28"/>
              <p:cNvSpPr txBox="1"/>
              <p:nvPr/>
            </p:nvSpPr>
            <p:spPr>
              <a:xfrm>
                <a:off x="805738" y="2163250"/>
                <a:ext cx="1475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1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99" name="Google Shape;1199;p28"/>
              <p:cNvSpPr txBox="1"/>
              <p:nvPr/>
            </p:nvSpPr>
            <p:spPr>
              <a:xfrm>
                <a:off x="962463" y="2525027"/>
                <a:ext cx="1162200" cy="41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200" name="Google Shape;1200;p28"/>
          <p:cNvGrpSpPr/>
          <p:nvPr/>
        </p:nvGrpSpPr>
        <p:grpSpPr>
          <a:xfrm>
            <a:off x="758448" y="1931800"/>
            <a:ext cx="1627800" cy="2331600"/>
            <a:chOff x="764975" y="1931800"/>
            <a:chExt cx="1627800" cy="2331600"/>
          </a:xfrm>
        </p:grpSpPr>
        <p:grpSp>
          <p:nvGrpSpPr>
            <p:cNvPr id="1201" name="Google Shape;1201;p28"/>
            <p:cNvGrpSpPr/>
            <p:nvPr/>
          </p:nvGrpSpPr>
          <p:grpSpPr>
            <a:xfrm>
              <a:off x="764975" y="1931800"/>
              <a:ext cx="1627800" cy="2331600"/>
              <a:chOff x="764975" y="1931800"/>
              <a:chExt cx="1627800" cy="2331600"/>
            </a:xfrm>
          </p:grpSpPr>
          <p:sp>
            <p:nvSpPr>
              <p:cNvPr id="1202" name="Google Shape;1202;p28"/>
              <p:cNvSpPr/>
              <p:nvPr/>
            </p:nvSpPr>
            <p:spPr>
              <a:xfrm>
                <a:off x="764975" y="1931800"/>
                <a:ext cx="1530300" cy="2331600"/>
              </a:xfrm>
              <a:prstGeom prst="rect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3" name="Google Shape;1203;p28"/>
              <p:cNvSpPr/>
              <p:nvPr/>
            </p:nvSpPr>
            <p:spPr>
              <a:xfrm rot="5400000">
                <a:off x="2236175" y="4028600"/>
                <a:ext cx="213300" cy="99900"/>
              </a:xfrm>
              <a:prstGeom prst="triangle">
                <a:avLst>
                  <a:gd fmla="val 50000" name="adj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204" name="Google Shape;1204;p2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87862" y="3490651"/>
              <a:ext cx="484525" cy="65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05" name="Google Shape;1205;p28"/>
            <p:cNvGrpSpPr/>
            <p:nvPr/>
          </p:nvGrpSpPr>
          <p:grpSpPr>
            <a:xfrm>
              <a:off x="949025" y="2163261"/>
              <a:ext cx="1162200" cy="1198077"/>
              <a:chOff x="962463" y="2163261"/>
              <a:chExt cx="1162200" cy="1198077"/>
            </a:xfrm>
          </p:grpSpPr>
          <p:sp>
            <p:nvSpPr>
              <p:cNvPr id="1206" name="Google Shape;1206;p28"/>
              <p:cNvSpPr txBox="1"/>
              <p:nvPr/>
            </p:nvSpPr>
            <p:spPr>
              <a:xfrm>
                <a:off x="1085313" y="3118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07" name="Google Shape;1207;p28"/>
              <p:cNvSpPr txBox="1"/>
              <p:nvPr/>
            </p:nvSpPr>
            <p:spPr>
              <a:xfrm>
                <a:off x="1046163" y="3222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208" name="Google Shape;1208;p28"/>
              <p:cNvSpPr txBox="1"/>
              <p:nvPr/>
            </p:nvSpPr>
            <p:spPr>
              <a:xfrm>
                <a:off x="1046163" y="2163261"/>
                <a:ext cx="9948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Start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209" name="Google Shape;1209;p28"/>
              <p:cNvSpPr txBox="1"/>
              <p:nvPr/>
            </p:nvSpPr>
            <p:spPr>
              <a:xfrm>
                <a:off x="962463" y="2525027"/>
                <a:ext cx="1162200" cy="41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pic>
        <p:nvPicPr>
          <p:cNvPr id="1210" name="Google Shape;1210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29670" y="3527219"/>
            <a:ext cx="583200" cy="583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1" name="Google Shape;1211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90799" y="3511551"/>
            <a:ext cx="602600" cy="5987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12" name="Google Shape;1212;p28"/>
          <p:cNvGrpSpPr/>
          <p:nvPr/>
        </p:nvGrpSpPr>
        <p:grpSpPr>
          <a:xfrm>
            <a:off x="754772" y="1665150"/>
            <a:ext cx="7634457" cy="44"/>
            <a:chOff x="765275" y="4531800"/>
            <a:chExt cx="7621500" cy="44"/>
          </a:xfrm>
        </p:grpSpPr>
        <p:cxnSp>
          <p:nvCxnSpPr>
            <p:cNvPr id="1213" name="Google Shape;1213;p28"/>
            <p:cNvCxnSpPr/>
            <p:nvPr/>
          </p:nvCxnSpPr>
          <p:spPr>
            <a:xfrm>
              <a:off x="765275" y="4531800"/>
              <a:ext cx="7621500" cy="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4" name="Google Shape;1214;p28"/>
            <p:cNvCxnSpPr/>
            <p:nvPr/>
          </p:nvCxnSpPr>
          <p:spPr>
            <a:xfrm>
              <a:off x="783788" y="4531844"/>
              <a:ext cx="760290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15" name="Google Shape;1215;p28"/>
          <p:cNvGrpSpPr/>
          <p:nvPr/>
        </p:nvGrpSpPr>
        <p:grpSpPr>
          <a:xfrm>
            <a:off x="754772" y="4539606"/>
            <a:ext cx="7634457" cy="44"/>
            <a:chOff x="765275" y="4531800"/>
            <a:chExt cx="7621500" cy="44"/>
          </a:xfrm>
        </p:grpSpPr>
        <p:cxnSp>
          <p:nvCxnSpPr>
            <p:cNvPr id="1216" name="Google Shape;1216;p28"/>
            <p:cNvCxnSpPr/>
            <p:nvPr/>
          </p:nvCxnSpPr>
          <p:spPr>
            <a:xfrm>
              <a:off x="765275" y="4531800"/>
              <a:ext cx="7621500" cy="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7" name="Google Shape;1217;p28"/>
            <p:cNvCxnSpPr/>
            <p:nvPr/>
          </p:nvCxnSpPr>
          <p:spPr>
            <a:xfrm>
              <a:off x="783788" y="4531844"/>
              <a:ext cx="760290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pic>
        <p:nvPicPr>
          <p:cNvPr id="1218" name="Google Shape;1218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18577" y="3536215"/>
            <a:ext cx="500900" cy="574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9" name="Google Shape;1219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64049" y="3584224"/>
            <a:ext cx="583200" cy="48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3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4" name="Google Shape;1224;p29"/>
          <p:cNvCxnSpPr>
            <a:stCxn id="1225" idx="2"/>
          </p:cNvCxnSpPr>
          <p:nvPr/>
        </p:nvCxnSpPr>
        <p:spPr>
          <a:xfrm>
            <a:off x="2738450" y="1306825"/>
            <a:ext cx="0" cy="33576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26" name="Google Shape;1226;p29"/>
          <p:cNvSpPr/>
          <p:nvPr/>
        </p:nvSpPr>
        <p:spPr>
          <a:xfrm>
            <a:off x="2646200" y="1619250"/>
            <a:ext cx="184500" cy="184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63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27" name="Google Shape;1227;p29"/>
          <p:cNvGrpSpPr/>
          <p:nvPr/>
        </p:nvGrpSpPr>
        <p:grpSpPr>
          <a:xfrm>
            <a:off x="2931875" y="1516022"/>
            <a:ext cx="1571100" cy="851537"/>
            <a:chOff x="2931875" y="1516022"/>
            <a:chExt cx="1571100" cy="851537"/>
          </a:xfrm>
        </p:grpSpPr>
        <p:sp>
          <p:nvSpPr>
            <p:cNvPr id="1228" name="Google Shape;1228;p29"/>
            <p:cNvSpPr txBox="1"/>
            <p:nvPr/>
          </p:nvSpPr>
          <p:spPr>
            <a:xfrm>
              <a:off x="2931875" y="1902854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0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29" name="Google Shape;1229;p29"/>
            <p:cNvSpPr txBox="1"/>
            <p:nvPr/>
          </p:nvSpPr>
          <p:spPr>
            <a:xfrm>
              <a:off x="2931875" y="2096659"/>
              <a:ext cx="15711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30" name="Google Shape;1230;p29"/>
            <p:cNvSpPr txBox="1"/>
            <p:nvPr/>
          </p:nvSpPr>
          <p:spPr>
            <a:xfrm>
              <a:off x="2931875" y="1516022"/>
              <a:ext cx="916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31" name="Google Shape;1231;p29"/>
            <p:cNvSpPr txBox="1"/>
            <p:nvPr/>
          </p:nvSpPr>
          <p:spPr>
            <a:xfrm>
              <a:off x="2931875" y="1638742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232" name="Google Shape;1232;p29"/>
          <p:cNvSpPr/>
          <p:nvPr/>
        </p:nvSpPr>
        <p:spPr>
          <a:xfrm>
            <a:off x="2646200" y="2780125"/>
            <a:ext cx="184500" cy="184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98A9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33" name="Google Shape;1233;p29"/>
          <p:cNvGrpSpPr/>
          <p:nvPr/>
        </p:nvGrpSpPr>
        <p:grpSpPr>
          <a:xfrm>
            <a:off x="2931875" y="2676897"/>
            <a:ext cx="1571100" cy="851537"/>
            <a:chOff x="2931875" y="1516022"/>
            <a:chExt cx="1571100" cy="851537"/>
          </a:xfrm>
        </p:grpSpPr>
        <p:sp>
          <p:nvSpPr>
            <p:cNvPr id="1234" name="Google Shape;1234;p29"/>
            <p:cNvSpPr txBox="1"/>
            <p:nvPr/>
          </p:nvSpPr>
          <p:spPr>
            <a:xfrm>
              <a:off x="2931875" y="1902854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F98A9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000">
                <a:solidFill>
                  <a:srgbClr val="F98A9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35" name="Google Shape;1235;p29"/>
            <p:cNvSpPr txBox="1"/>
            <p:nvPr/>
          </p:nvSpPr>
          <p:spPr>
            <a:xfrm>
              <a:off x="2931875" y="2096659"/>
              <a:ext cx="15711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36" name="Google Shape;1236;p29"/>
            <p:cNvSpPr txBox="1"/>
            <p:nvPr/>
          </p:nvSpPr>
          <p:spPr>
            <a:xfrm>
              <a:off x="2931875" y="1516022"/>
              <a:ext cx="916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37" name="Google Shape;1237;p29"/>
            <p:cNvSpPr txBox="1"/>
            <p:nvPr/>
          </p:nvSpPr>
          <p:spPr>
            <a:xfrm>
              <a:off x="2931875" y="1638742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238" name="Google Shape;1238;p29"/>
          <p:cNvSpPr/>
          <p:nvPr/>
        </p:nvSpPr>
        <p:spPr>
          <a:xfrm>
            <a:off x="2646200" y="3956170"/>
            <a:ext cx="184500" cy="184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FFAC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39" name="Google Shape;1239;p29"/>
          <p:cNvGrpSpPr/>
          <p:nvPr/>
        </p:nvGrpSpPr>
        <p:grpSpPr>
          <a:xfrm>
            <a:off x="2931875" y="3852942"/>
            <a:ext cx="1571100" cy="851537"/>
            <a:chOff x="2931875" y="1516022"/>
            <a:chExt cx="1571100" cy="851537"/>
          </a:xfrm>
        </p:grpSpPr>
        <p:sp>
          <p:nvSpPr>
            <p:cNvPr id="1240" name="Google Shape;1240;p29"/>
            <p:cNvSpPr txBox="1"/>
            <p:nvPr/>
          </p:nvSpPr>
          <p:spPr>
            <a:xfrm>
              <a:off x="2931875" y="1902854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FFAC60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0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41" name="Google Shape;1241;p29"/>
            <p:cNvSpPr txBox="1"/>
            <p:nvPr/>
          </p:nvSpPr>
          <p:spPr>
            <a:xfrm>
              <a:off x="2931875" y="2096659"/>
              <a:ext cx="15711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42" name="Google Shape;1242;p29"/>
            <p:cNvSpPr txBox="1"/>
            <p:nvPr/>
          </p:nvSpPr>
          <p:spPr>
            <a:xfrm>
              <a:off x="2931875" y="1516022"/>
              <a:ext cx="916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43" name="Google Shape;1243;p29"/>
            <p:cNvSpPr txBox="1"/>
            <p:nvPr/>
          </p:nvSpPr>
          <p:spPr>
            <a:xfrm>
              <a:off x="2931875" y="1638742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cxnSp>
        <p:nvCxnSpPr>
          <p:cNvPr id="1244" name="Google Shape;1244;p29"/>
          <p:cNvCxnSpPr/>
          <p:nvPr/>
        </p:nvCxnSpPr>
        <p:spPr>
          <a:xfrm>
            <a:off x="6237775" y="1278250"/>
            <a:ext cx="0" cy="33861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45" name="Google Shape;1245;p29"/>
          <p:cNvSpPr/>
          <p:nvPr/>
        </p:nvSpPr>
        <p:spPr>
          <a:xfrm>
            <a:off x="6145530" y="1619250"/>
            <a:ext cx="184500" cy="184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0C4E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46" name="Google Shape;1246;p29"/>
          <p:cNvGrpSpPr/>
          <p:nvPr/>
        </p:nvGrpSpPr>
        <p:grpSpPr>
          <a:xfrm>
            <a:off x="6431205" y="1516022"/>
            <a:ext cx="1571100" cy="851537"/>
            <a:chOff x="2931875" y="1516022"/>
            <a:chExt cx="1571100" cy="851537"/>
          </a:xfrm>
        </p:grpSpPr>
        <p:sp>
          <p:nvSpPr>
            <p:cNvPr id="1247" name="Google Shape;1247;p29"/>
            <p:cNvSpPr txBox="1"/>
            <p:nvPr/>
          </p:nvSpPr>
          <p:spPr>
            <a:xfrm>
              <a:off x="2931875" y="1902854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90C4E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0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48" name="Google Shape;1248;p29"/>
            <p:cNvSpPr txBox="1"/>
            <p:nvPr/>
          </p:nvSpPr>
          <p:spPr>
            <a:xfrm>
              <a:off x="2931875" y="2096659"/>
              <a:ext cx="15711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49" name="Google Shape;1249;p29"/>
            <p:cNvSpPr txBox="1"/>
            <p:nvPr/>
          </p:nvSpPr>
          <p:spPr>
            <a:xfrm>
              <a:off x="2931875" y="1516022"/>
              <a:ext cx="916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50" name="Google Shape;1250;p29"/>
            <p:cNvSpPr txBox="1"/>
            <p:nvPr/>
          </p:nvSpPr>
          <p:spPr>
            <a:xfrm>
              <a:off x="2931875" y="1638742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251" name="Google Shape;1251;p29"/>
          <p:cNvSpPr/>
          <p:nvPr/>
        </p:nvSpPr>
        <p:spPr>
          <a:xfrm>
            <a:off x="6145530" y="2780125"/>
            <a:ext cx="184500" cy="184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956DA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2" name="Google Shape;1252;p29"/>
          <p:cNvGrpSpPr/>
          <p:nvPr/>
        </p:nvGrpSpPr>
        <p:grpSpPr>
          <a:xfrm>
            <a:off x="6431205" y="2676897"/>
            <a:ext cx="1571100" cy="851537"/>
            <a:chOff x="2931875" y="1516022"/>
            <a:chExt cx="1571100" cy="851537"/>
          </a:xfrm>
        </p:grpSpPr>
        <p:sp>
          <p:nvSpPr>
            <p:cNvPr id="1253" name="Google Shape;1253;p29"/>
            <p:cNvSpPr txBox="1"/>
            <p:nvPr/>
          </p:nvSpPr>
          <p:spPr>
            <a:xfrm>
              <a:off x="2931875" y="1902854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956DA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4</a:t>
              </a:r>
              <a:endParaRPr sz="10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54" name="Google Shape;1254;p29"/>
            <p:cNvSpPr txBox="1"/>
            <p:nvPr/>
          </p:nvSpPr>
          <p:spPr>
            <a:xfrm>
              <a:off x="2931875" y="2096659"/>
              <a:ext cx="15711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55" name="Google Shape;1255;p29"/>
            <p:cNvSpPr txBox="1"/>
            <p:nvPr/>
          </p:nvSpPr>
          <p:spPr>
            <a:xfrm>
              <a:off x="2931875" y="1516022"/>
              <a:ext cx="916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56" name="Google Shape;1256;p29"/>
            <p:cNvSpPr txBox="1"/>
            <p:nvPr/>
          </p:nvSpPr>
          <p:spPr>
            <a:xfrm>
              <a:off x="2931875" y="1638742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257" name="Google Shape;1257;p29"/>
          <p:cNvSpPr/>
          <p:nvPr/>
        </p:nvSpPr>
        <p:spPr>
          <a:xfrm>
            <a:off x="6145530" y="3956170"/>
            <a:ext cx="184500" cy="1845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679E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8" name="Google Shape;1258;p29"/>
          <p:cNvGrpSpPr/>
          <p:nvPr/>
        </p:nvGrpSpPr>
        <p:grpSpPr>
          <a:xfrm>
            <a:off x="6431205" y="3852942"/>
            <a:ext cx="1571100" cy="851537"/>
            <a:chOff x="2931875" y="1516022"/>
            <a:chExt cx="1571100" cy="851537"/>
          </a:xfrm>
        </p:grpSpPr>
        <p:sp>
          <p:nvSpPr>
            <p:cNvPr id="1259" name="Google Shape;1259;p29"/>
            <p:cNvSpPr txBox="1"/>
            <p:nvPr/>
          </p:nvSpPr>
          <p:spPr>
            <a:xfrm>
              <a:off x="2931875" y="1902854"/>
              <a:ext cx="108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79E5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000">
                <a:solidFill>
                  <a:srgbClr val="679E5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60" name="Google Shape;1260;p29"/>
            <p:cNvSpPr txBox="1"/>
            <p:nvPr/>
          </p:nvSpPr>
          <p:spPr>
            <a:xfrm>
              <a:off x="2931875" y="2096659"/>
              <a:ext cx="15711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61" name="Google Shape;1261;p29"/>
            <p:cNvSpPr txBox="1"/>
            <p:nvPr/>
          </p:nvSpPr>
          <p:spPr>
            <a:xfrm>
              <a:off x="2931875" y="1516022"/>
              <a:ext cx="916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62" name="Google Shape;1262;p29"/>
            <p:cNvSpPr txBox="1"/>
            <p:nvPr/>
          </p:nvSpPr>
          <p:spPr>
            <a:xfrm>
              <a:off x="2931875" y="1638742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263" name="Google Shape;1263;p29"/>
          <p:cNvSpPr/>
          <p:nvPr/>
        </p:nvSpPr>
        <p:spPr>
          <a:xfrm>
            <a:off x="6142530" y="4640538"/>
            <a:ext cx="190500" cy="53700"/>
          </a:xfrm>
          <a:prstGeom prst="rect">
            <a:avLst/>
          </a:prstGeom>
          <a:solidFill>
            <a:srgbClr val="5858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64" name="Google Shape;1264;p29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265" name="Google Shape;1265;p29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16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66" name="Google Shape;1266;p29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Include your impactful subtitle in this space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225" name="Google Shape;1225;p29"/>
          <p:cNvSpPr/>
          <p:nvPr/>
        </p:nvSpPr>
        <p:spPr>
          <a:xfrm>
            <a:off x="2643200" y="1253125"/>
            <a:ext cx="190500" cy="53700"/>
          </a:xfrm>
          <a:prstGeom prst="rect">
            <a:avLst/>
          </a:prstGeom>
          <a:solidFill>
            <a:srgbClr val="5858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67" name="Google Shape;1267;p29"/>
          <p:cNvGrpSpPr/>
          <p:nvPr/>
        </p:nvGrpSpPr>
        <p:grpSpPr>
          <a:xfrm>
            <a:off x="4777280" y="2443750"/>
            <a:ext cx="1178650" cy="857400"/>
            <a:chOff x="4777280" y="2443750"/>
            <a:chExt cx="1178650" cy="857400"/>
          </a:xfrm>
        </p:grpSpPr>
        <p:sp>
          <p:nvSpPr>
            <p:cNvPr id="1268" name="Google Shape;1268;p29"/>
            <p:cNvSpPr/>
            <p:nvPr/>
          </p:nvSpPr>
          <p:spPr>
            <a:xfrm>
              <a:off x="4777280" y="2443750"/>
              <a:ext cx="857400" cy="857400"/>
            </a:xfrm>
            <a:prstGeom prst="ellips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9" name="Google Shape;1269;p29"/>
            <p:cNvSpPr/>
            <p:nvPr/>
          </p:nvSpPr>
          <p:spPr>
            <a:xfrm>
              <a:off x="5519430" y="2665025"/>
              <a:ext cx="436500" cy="4365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70" name="Google Shape;1270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964700" y="2594050"/>
              <a:ext cx="482561" cy="556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71" name="Google Shape;1271;p29"/>
          <p:cNvGrpSpPr/>
          <p:nvPr/>
        </p:nvGrpSpPr>
        <p:grpSpPr>
          <a:xfrm>
            <a:off x="1277950" y="3619795"/>
            <a:ext cx="1178650" cy="857400"/>
            <a:chOff x="1277950" y="3619795"/>
            <a:chExt cx="1178650" cy="857400"/>
          </a:xfrm>
        </p:grpSpPr>
        <p:sp>
          <p:nvSpPr>
            <p:cNvPr id="1272" name="Google Shape;1272;p29"/>
            <p:cNvSpPr/>
            <p:nvPr/>
          </p:nvSpPr>
          <p:spPr>
            <a:xfrm>
              <a:off x="1277950" y="3619795"/>
              <a:ext cx="857400" cy="857400"/>
            </a:xfrm>
            <a:prstGeom prst="ellipse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3" name="Google Shape;1273;p29"/>
            <p:cNvSpPr/>
            <p:nvPr/>
          </p:nvSpPr>
          <p:spPr>
            <a:xfrm>
              <a:off x="2020100" y="3841070"/>
              <a:ext cx="436500" cy="4365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74" name="Google Shape;1274;p2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474400" y="3735120"/>
              <a:ext cx="464500" cy="626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75" name="Google Shape;1275;p29"/>
          <p:cNvGrpSpPr/>
          <p:nvPr/>
        </p:nvGrpSpPr>
        <p:grpSpPr>
          <a:xfrm>
            <a:off x="1277950" y="1282875"/>
            <a:ext cx="1178650" cy="857400"/>
            <a:chOff x="1277950" y="1282875"/>
            <a:chExt cx="1178650" cy="857400"/>
          </a:xfrm>
        </p:grpSpPr>
        <p:sp>
          <p:nvSpPr>
            <p:cNvPr id="1276" name="Google Shape;1276;p29"/>
            <p:cNvSpPr/>
            <p:nvPr/>
          </p:nvSpPr>
          <p:spPr>
            <a:xfrm>
              <a:off x="1277950" y="1282875"/>
              <a:ext cx="857400" cy="8574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7" name="Google Shape;1277;p29"/>
            <p:cNvSpPr/>
            <p:nvPr/>
          </p:nvSpPr>
          <p:spPr>
            <a:xfrm>
              <a:off x="2020100" y="1504150"/>
              <a:ext cx="436500" cy="4365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78" name="Google Shape;1278;p2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467780" y="1391450"/>
              <a:ext cx="477740" cy="6402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79" name="Google Shape;1279;p29"/>
          <p:cNvGrpSpPr/>
          <p:nvPr/>
        </p:nvGrpSpPr>
        <p:grpSpPr>
          <a:xfrm>
            <a:off x="1277950" y="2443750"/>
            <a:ext cx="1178650" cy="857400"/>
            <a:chOff x="1277950" y="2443750"/>
            <a:chExt cx="1178650" cy="857400"/>
          </a:xfrm>
        </p:grpSpPr>
        <p:sp>
          <p:nvSpPr>
            <p:cNvPr id="1280" name="Google Shape;1280;p29"/>
            <p:cNvSpPr/>
            <p:nvPr/>
          </p:nvSpPr>
          <p:spPr>
            <a:xfrm>
              <a:off x="1277950" y="2443750"/>
              <a:ext cx="857400" cy="857400"/>
            </a:xfrm>
            <a:prstGeom prst="ellipse">
              <a:avLst/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1" name="Google Shape;1281;p29"/>
            <p:cNvSpPr/>
            <p:nvPr/>
          </p:nvSpPr>
          <p:spPr>
            <a:xfrm>
              <a:off x="2020100" y="2665025"/>
              <a:ext cx="436500" cy="4365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82" name="Google Shape;1282;p2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434994" y="2647133"/>
              <a:ext cx="543312" cy="45063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83" name="Google Shape;1283;p29"/>
          <p:cNvGrpSpPr/>
          <p:nvPr/>
        </p:nvGrpSpPr>
        <p:grpSpPr>
          <a:xfrm>
            <a:off x="4777280" y="3619795"/>
            <a:ext cx="1178650" cy="857400"/>
            <a:chOff x="4777280" y="3619795"/>
            <a:chExt cx="1178650" cy="857400"/>
          </a:xfrm>
        </p:grpSpPr>
        <p:sp>
          <p:nvSpPr>
            <p:cNvPr id="1284" name="Google Shape;1284;p29"/>
            <p:cNvSpPr/>
            <p:nvPr/>
          </p:nvSpPr>
          <p:spPr>
            <a:xfrm>
              <a:off x="4777280" y="3619795"/>
              <a:ext cx="857400" cy="857400"/>
            </a:xfrm>
            <a:prstGeom prst="ellipse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5" name="Google Shape;1285;p29"/>
            <p:cNvSpPr/>
            <p:nvPr/>
          </p:nvSpPr>
          <p:spPr>
            <a:xfrm>
              <a:off x="5519430" y="3841070"/>
              <a:ext cx="436500" cy="4365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86" name="Google Shape;1286;p2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927580" y="3770095"/>
              <a:ext cx="556800" cy="556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87" name="Google Shape;1287;p29"/>
          <p:cNvGrpSpPr/>
          <p:nvPr/>
        </p:nvGrpSpPr>
        <p:grpSpPr>
          <a:xfrm>
            <a:off x="4777280" y="1282875"/>
            <a:ext cx="1178650" cy="857400"/>
            <a:chOff x="4777280" y="1282875"/>
            <a:chExt cx="1178650" cy="857400"/>
          </a:xfrm>
        </p:grpSpPr>
        <p:sp>
          <p:nvSpPr>
            <p:cNvPr id="1288" name="Google Shape;1288;p29"/>
            <p:cNvSpPr/>
            <p:nvPr/>
          </p:nvSpPr>
          <p:spPr>
            <a:xfrm>
              <a:off x="4777280" y="1282875"/>
              <a:ext cx="857400" cy="857400"/>
            </a:xfrm>
            <a:prstGeom prst="ellipse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9" name="Google Shape;1289;p29"/>
            <p:cNvSpPr/>
            <p:nvPr/>
          </p:nvSpPr>
          <p:spPr>
            <a:xfrm>
              <a:off x="5519430" y="1504150"/>
              <a:ext cx="436500" cy="4365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90" name="Google Shape;1290;p2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885855" y="1391450"/>
              <a:ext cx="640250" cy="6402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4" name="Shape 1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Google Shape;1295;p30"/>
          <p:cNvSpPr/>
          <p:nvPr/>
        </p:nvSpPr>
        <p:spPr>
          <a:xfrm>
            <a:off x="770325" y="1765950"/>
            <a:ext cx="7906500" cy="1725000"/>
          </a:xfrm>
          <a:prstGeom prst="rightArrow">
            <a:avLst>
              <a:gd fmla="val 50000" name="adj1"/>
              <a:gd fmla="val 60057" name="adj2"/>
            </a:avLst>
          </a:prstGeom>
          <a:solidFill>
            <a:srgbClr val="EBE8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96" name="Google Shape;1296;p30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297" name="Google Shape;1297;p30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17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298" name="Google Shape;1298;p30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Add your effective subtitle here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pic>
        <p:nvPicPr>
          <p:cNvPr id="1299" name="Google Shape;129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5362" y="4023557"/>
            <a:ext cx="583200" cy="583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0" name="Google Shape;130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14397" y="4015726"/>
            <a:ext cx="602600" cy="59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1" name="Google Shape;1301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43628" y="4028052"/>
            <a:ext cx="500900" cy="574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2" name="Google Shape;1302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94664" y="4072449"/>
            <a:ext cx="583200" cy="485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03" name="Google Shape;1303;p30"/>
          <p:cNvSpPr/>
          <p:nvPr/>
        </p:nvSpPr>
        <p:spPr>
          <a:xfrm>
            <a:off x="990600" y="1981200"/>
            <a:ext cx="1175700" cy="1227900"/>
          </a:xfrm>
          <a:prstGeom prst="roundRect">
            <a:avLst>
              <a:gd fmla="val 3813" name="adj"/>
            </a:avLst>
          </a:prstGeom>
          <a:solidFill>
            <a:srgbClr val="F963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04" name="Google Shape;1304;p30"/>
          <p:cNvGrpSpPr/>
          <p:nvPr/>
        </p:nvGrpSpPr>
        <p:grpSpPr>
          <a:xfrm>
            <a:off x="1081050" y="1500357"/>
            <a:ext cx="994800" cy="256668"/>
            <a:chOff x="1087718" y="1500357"/>
            <a:chExt cx="994800" cy="256668"/>
          </a:xfrm>
        </p:grpSpPr>
        <p:sp>
          <p:nvSpPr>
            <p:cNvPr id="1305" name="Google Shape;1305;p30"/>
            <p:cNvSpPr txBox="1"/>
            <p:nvPr/>
          </p:nvSpPr>
          <p:spPr>
            <a:xfrm>
              <a:off x="1126868" y="1500357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06" name="Google Shape;1306;p30"/>
            <p:cNvSpPr txBox="1"/>
            <p:nvPr/>
          </p:nvSpPr>
          <p:spPr>
            <a:xfrm>
              <a:off x="1087718" y="16184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66666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666666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pic>
        <p:nvPicPr>
          <p:cNvPr id="1307" name="Google Shape;1307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36187" y="3997951"/>
            <a:ext cx="484525" cy="65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8" name="Google Shape;1308;p30"/>
          <p:cNvSpPr txBox="1"/>
          <p:nvPr/>
        </p:nvSpPr>
        <p:spPr>
          <a:xfrm>
            <a:off x="1081050" y="2220236"/>
            <a:ext cx="994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Start</a:t>
            </a:r>
            <a:endParaRPr sz="11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309" name="Google Shape;1309;p30"/>
          <p:cNvSpPr txBox="1"/>
          <p:nvPr/>
        </p:nvSpPr>
        <p:spPr>
          <a:xfrm>
            <a:off x="997350" y="2455977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10" name="Google Shape;1310;p30"/>
          <p:cNvGrpSpPr/>
          <p:nvPr/>
        </p:nvGrpSpPr>
        <p:grpSpPr>
          <a:xfrm>
            <a:off x="1185072" y="3412833"/>
            <a:ext cx="774828" cy="433675"/>
            <a:chOff x="1188816" y="3412833"/>
            <a:chExt cx="774828" cy="433675"/>
          </a:xfrm>
        </p:grpSpPr>
        <p:sp>
          <p:nvSpPr>
            <p:cNvPr id="1311" name="Google Shape;1311;p30"/>
            <p:cNvSpPr txBox="1"/>
            <p:nvPr/>
          </p:nvSpPr>
          <p:spPr>
            <a:xfrm>
              <a:off x="1188816" y="34128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12" name="Google Shape;1312;p30"/>
            <p:cNvSpPr txBox="1"/>
            <p:nvPr/>
          </p:nvSpPr>
          <p:spPr>
            <a:xfrm>
              <a:off x="1200744" y="35740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13" name="Google Shape;1313;p30"/>
            <p:cNvSpPr txBox="1"/>
            <p:nvPr/>
          </p:nvSpPr>
          <p:spPr>
            <a:xfrm>
              <a:off x="1200744" y="3723508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314" name="Google Shape;1314;p30"/>
          <p:cNvCxnSpPr/>
          <p:nvPr/>
        </p:nvCxnSpPr>
        <p:spPr>
          <a:xfrm>
            <a:off x="2236300" y="1515725"/>
            <a:ext cx="0" cy="31503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15" name="Google Shape;1315;p30"/>
          <p:cNvSpPr/>
          <p:nvPr/>
        </p:nvSpPr>
        <p:spPr>
          <a:xfrm>
            <a:off x="2298414" y="1981200"/>
            <a:ext cx="1175700" cy="1227900"/>
          </a:xfrm>
          <a:prstGeom prst="roundRect">
            <a:avLst>
              <a:gd fmla="val 3813" name="adj"/>
            </a:avLst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16" name="Google Shape;1316;p30"/>
          <p:cNvGrpSpPr/>
          <p:nvPr/>
        </p:nvGrpSpPr>
        <p:grpSpPr>
          <a:xfrm>
            <a:off x="2388864" y="1500357"/>
            <a:ext cx="994800" cy="256668"/>
            <a:chOff x="1087718" y="1500357"/>
            <a:chExt cx="994800" cy="256668"/>
          </a:xfrm>
        </p:grpSpPr>
        <p:sp>
          <p:nvSpPr>
            <p:cNvPr id="1317" name="Google Shape;1317;p30"/>
            <p:cNvSpPr txBox="1"/>
            <p:nvPr/>
          </p:nvSpPr>
          <p:spPr>
            <a:xfrm>
              <a:off x="1126868" y="1500357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18" name="Google Shape;1318;p30"/>
            <p:cNvSpPr txBox="1"/>
            <p:nvPr/>
          </p:nvSpPr>
          <p:spPr>
            <a:xfrm>
              <a:off x="1087718" y="16184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66666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666666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319" name="Google Shape;1319;p30"/>
          <p:cNvSpPr txBox="1"/>
          <p:nvPr/>
        </p:nvSpPr>
        <p:spPr>
          <a:xfrm>
            <a:off x="2388864" y="2220236"/>
            <a:ext cx="994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1</a:t>
            </a:r>
            <a:endParaRPr sz="11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320" name="Google Shape;1320;p30"/>
          <p:cNvSpPr txBox="1"/>
          <p:nvPr/>
        </p:nvSpPr>
        <p:spPr>
          <a:xfrm>
            <a:off x="2305164" y="2455977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21" name="Google Shape;1321;p30"/>
          <p:cNvGrpSpPr/>
          <p:nvPr/>
        </p:nvGrpSpPr>
        <p:grpSpPr>
          <a:xfrm>
            <a:off x="2491183" y="3412833"/>
            <a:ext cx="776531" cy="433675"/>
            <a:chOff x="1187112" y="3412833"/>
            <a:chExt cx="776531" cy="433675"/>
          </a:xfrm>
        </p:grpSpPr>
        <p:sp>
          <p:nvSpPr>
            <p:cNvPr id="1322" name="Google Shape;1322;p30"/>
            <p:cNvSpPr txBox="1"/>
            <p:nvPr/>
          </p:nvSpPr>
          <p:spPr>
            <a:xfrm>
              <a:off x="1187112" y="34128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23" name="Google Shape;1323;p30"/>
            <p:cNvSpPr txBox="1"/>
            <p:nvPr/>
          </p:nvSpPr>
          <p:spPr>
            <a:xfrm>
              <a:off x="1200744" y="35740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24" name="Google Shape;1324;p30"/>
            <p:cNvSpPr txBox="1"/>
            <p:nvPr/>
          </p:nvSpPr>
          <p:spPr>
            <a:xfrm>
              <a:off x="1200744" y="3723508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325" name="Google Shape;1325;p30"/>
          <p:cNvCxnSpPr/>
          <p:nvPr/>
        </p:nvCxnSpPr>
        <p:spPr>
          <a:xfrm>
            <a:off x="3544114" y="1515725"/>
            <a:ext cx="0" cy="31503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26" name="Google Shape;1326;p30"/>
          <p:cNvSpPr/>
          <p:nvPr/>
        </p:nvSpPr>
        <p:spPr>
          <a:xfrm>
            <a:off x="3606228" y="1981200"/>
            <a:ext cx="1175700" cy="1227900"/>
          </a:xfrm>
          <a:prstGeom prst="roundRect">
            <a:avLst>
              <a:gd fmla="val 3813" name="adj"/>
            </a:avLst>
          </a:prstGeom>
          <a:solidFill>
            <a:srgbClr val="90C4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27" name="Google Shape;1327;p30"/>
          <p:cNvGrpSpPr/>
          <p:nvPr/>
        </p:nvGrpSpPr>
        <p:grpSpPr>
          <a:xfrm>
            <a:off x="3696678" y="1500357"/>
            <a:ext cx="994800" cy="256668"/>
            <a:chOff x="1087718" y="1500357"/>
            <a:chExt cx="994800" cy="256668"/>
          </a:xfrm>
        </p:grpSpPr>
        <p:sp>
          <p:nvSpPr>
            <p:cNvPr id="1328" name="Google Shape;1328;p30"/>
            <p:cNvSpPr txBox="1"/>
            <p:nvPr/>
          </p:nvSpPr>
          <p:spPr>
            <a:xfrm>
              <a:off x="1126868" y="1500357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29" name="Google Shape;1329;p30"/>
            <p:cNvSpPr txBox="1"/>
            <p:nvPr/>
          </p:nvSpPr>
          <p:spPr>
            <a:xfrm>
              <a:off x="1087718" y="16184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66666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666666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330" name="Google Shape;1330;p30"/>
          <p:cNvSpPr txBox="1"/>
          <p:nvPr/>
        </p:nvSpPr>
        <p:spPr>
          <a:xfrm>
            <a:off x="3696678" y="2220236"/>
            <a:ext cx="994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2</a:t>
            </a:r>
            <a:endParaRPr sz="11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331" name="Google Shape;1331;p30"/>
          <p:cNvSpPr txBox="1"/>
          <p:nvPr/>
        </p:nvSpPr>
        <p:spPr>
          <a:xfrm>
            <a:off x="3612978" y="2455977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32" name="Google Shape;1332;p30"/>
          <p:cNvGrpSpPr/>
          <p:nvPr/>
        </p:nvGrpSpPr>
        <p:grpSpPr>
          <a:xfrm>
            <a:off x="3798997" y="3412833"/>
            <a:ext cx="776531" cy="433675"/>
            <a:chOff x="1187112" y="3412833"/>
            <a:chExt cx="776531" cy="433675"/>
          </a:xfrm>
        </p:grpSpPr>
        <p:sp>
          <p:nvSpPr>
            <p:cNvPr id="1333" name="Google Shape;1333;p30"/>
            <p:cNvSpPr txBox="1"/>
            <p:nvPr/>
          </p:nvSpPr>
          <p:spPr>
            <a:xfrm>
              <a:off x="1187112" y="34128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34" name="Google Shape;1334;p30"/>
            <p:cNvSpPr txBox="1"/>
            <p:nvPr/>
          </p:nvSpPr>
          <p:spPr>
            <a:xfrm>
              <a:off x="1200744" y="35740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35" name="Google Shape;1335;p30"/>
            <p:cNvSpPr txBox="1"/>
            <p:nvPr/>
          </p:nvSpPr>
          <p:spPr>
            <a:xfrm>
              <a:off x="1200744" y="3723508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336" name="Google Shape;1336;p30"/>
          <p:cNvCxnSpPr/>
          <p:nvPr/>
        </p:nvCxnSpPr>
        <p:spPr>
          <a:xfrm>
            <a:off x="4851928" y="1515725"/>
            <a:ext cx="0" cy="31503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37" name="Google Shape;1337;p30"/>
          <p:cNvSpPr/>
          <p:nvPr/>
        </p:nvSpPr>
        <p:spPr>
          <a:xfrm>
            <a:off x="4927847" y="1981200"/>
            <a:ext cx="1175700" cy="1227900"/>
          </a:xfrm>
          <a:prstGeom prst="roundRect">
            <a:avLst>
              <a:gd fmla="val 3813" name="adj"/>
            </a:avLst>
          </a:prstGeom>
          <a:solidFill>
            <a:srgbClr val="956D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38" name="Google Shape;1338;p30"/>
          <p:cNvGrpSpPr/>
          <p:nvPr/>
        </p:nvGrpSpPr>
        <p:grpSpPr>
          <a:xfrm>
            <a:off x="5018297" y="1500357"/>
            <a:ext cx="994800" cy="256668"/>
            <a:chOff x="1087718" y="1500357"/>
            <a:chExt cx="994800" cy="256668"/>
          </a:xfrm>
        </p:grpSpPr>
        <p:sp>
          <p:nvSpPr>
            <p:cNvPr id="1339" name="Google Shape;1339;p30"/>
            <p:cNvSpPr txBox="1"/>
            <p:nvPr/>
          </p:nvSpPr>
          <p:spPr>
            <a:xfrm>
              <a:off x="1126868" y="1500357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40" name="Google Shape;1340;p30"/>
            <p:cNvSpPr txBox="1"/>
            <p:nvPr/>
          </p:nvSpPr>
          <p:spPr>
            <a:xfrm>
              <a:off x="1087718" y="16184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66666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666666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341" name="Google Shape;1341;p30"/>
          <p:cNvSpPr txBox="1"/>
          <p:nvPr/>
        </p:nvSpPr>
        <p:spPr>
          <a:xfrm>
            <a:off x="5018297" y="2220236"/>
            <a:ext cx="994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3</a:t>
            </a:r>
            <a:endParaRPr sz="11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342" name="Google Shape;1342;p30"/>
          <p:cNvSpPr txBox="1"/>
          <p:nvPr/>
        </p:nvSpPr>
        <p:spPr>
          <a:xfrm>
            <a:off x="4934597" y="2455977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43" name="Google Shape;1343;p30"/>
          <p:cNvGrpSpPr/>
          <p:nvPr/>
        </p:nvGrpSpPr>
        <p:grpSpPr>
          <a:xfrm>
            <a:off x="5120615" y="3412833"/>
            <a:ext cx="776531" cy="433675"/>
            <a:chOff x="1187112" y="3412833"/>
            <a:chExt cx="776531" cy="433675"/>
          </a:xfrm>
        </p:grpSpPr>
        <p:sp>
          <p:nvSpPr>
            <p:cNvPr id="1344" name="Google Shape;1344;p30"/>
            <p:cNvSpPr txBox="1"/>
            <p:nvPr/>
          </p:nvSpPr>
          <p:spPr>
            <a:xfrm>
              <a:off x="1187112" y="34128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45" name="Google Shape;1345;p30"/>
            <p:cNvSpPr txBox="1"/>
            <p:nvPr/>
          </p:nvSpPr>
          <p:spPr>
            <a:xfrm>
              <a:off x="1200744" y="35740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46" name="Google Shape;1346;p30"/>
            <p:cNvSpPr txBox="1"/>
            <p:nvPr/>
          </p:nvSpPr>
          <p:spPr>
            <a:xfrm>
              <a:off x="1200744" y="3723508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347" name="Google Shape;1347;p30"/>
          <p:cNvCxnSpPr/>
          <p:nvPr/>
        </p:nvCxnSpPr>
        <p:spPr>
          <a:xfrm>
            <a:off x="6173547" y="1515725"/>
            <a:ext cx="0" cy="3150300"/>
          </a:xfrm>
          <a:prstGeom prst="straightConnector1">
            <a:avLst/>
          </a:prstGeom>
          <a:noFill/>
          <a:ln cap="flat" cmpd="sng" w="9525">
            <a:solidFill>
              <a:srgbClr val="ACACA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48" name="Google Shape;1348;p30"/>
          <p:cNvSpPr/>
          <p:nvPr/>
        </p:nvSpPr>
        <p:spPr>
          <a:xfrm>
            <a:off x="6239112" y="1981200"/>
            <a:ext cx="1175700" cy="1227900"/>
          </a:xfrm>
          <a:prstGeom prst="roundRect">
            <a:avLst>
              <a:gd fmla="val 3813" name="adj"/>
            </a:avLst>
          </a:prstGeom>
          <a:solidFill>
            <a:srgbClr val="679E5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49" name="Google Shape;1349;p30"/>
          <p:cNvGrpSpPr/>
          <p:nvPr/>
        </p:nvGrpSpPr>
        <p:grpSpPr>
          <a:xfrm>
            <a:off x="6329562" y="1500357"/>
            <a:ext cx="994800" cy="256668"/>
            <a:chOff x="1087718" y="1500357"/>
            <a:chExt cx="994800" cy="256668"/>
          </a:xfrm>
        </p:grpSpPr>
        <p:sp>
          <p:nvSpPr>
            <p:cNvPr id="1350" name="Google Shape;1350;p30"/>
            <p:cNvSpPr txBox="1"/>
            <p:nvPr/>
          </p:nvSpPr>
          <p:spPr>
            <a:xfrm>
              <a:off x="1126868" y="1500357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51" name="Google Shape;1351;p30"/>
            <p:cNvSpPr txBox="1"/>
            <p:nvPr/>
          </p:nvSpPr>
          <p:spPr>
            <a:xfrm>
              <a:off x="1087718" y="1618425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666666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666666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1352" name="Google Shape;1352;p30"/>
          <p:cNvSpPr txBox="1"/>
          <p:nvPr/>
        </p:nvSpPr>
        <p:spPr>
          <a:xfrm>
            <a:off x="6329562" y="2220236"/>
            <a:ext cx="994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Final</a:t>
            </a:r>
            <a:endParaRPr sz="11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353" name="Google Shape;1353;p30"/>
          <p:cNvSpPr txBox="1"/>
          <p:nvPr/>
        </p:nvSpPr>
        <p:spPr>
          <a:xfrm>
            <a:off x="6245862" y="2455977"/>
            <a:ext cx="11622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54" name="Google Shape;1354;p30"/>
          <p:cNvGrpSpPr/>
          <p:nvPr/>
        </p:nvGrpSpPr>
        <p:grpSpPr>
          <a:xfrm>
            <a:off x="6431880" y="3412833"/>
            <a:ext cx="776531" cy="433675"/>
            <a:chOff x="1187112" y="3412833"/>
            <a:chExt cx="776531" cy="433675"/>
          </a:xfrm>
        </p:grpSpPr>
        <p:sp>
          <p:nvSpPr>
            <p:cNvPr id="1355" name="Google Shape;1355;p30"/>
            <p:cNvSpPr txBox="1"/>
            <p:nvPr/>
          </p:nvSpPr>
          <p:spPr>
            <a:xfrm>
              <a:off x="1187112" y="34128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56" name="Google Shape;1356;p30"/>
            <p:cNvSpPr txBox="1"/>
            <p:nvPr/>
          </p:nvSpPr>
          <p:spPr>
            <a:xfrm>
              <a:off x="1200744" y="3574033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57" name="Google Shape;1357;p30"/>
            <p:cNvSpPr txBox="1"/>
            <p:nvPr/>
          </p:nvSpPr>
          <p:spPr>
            <a:xfrm>
              <a:off x="1200744" y="3723508"/>
              <a:ext cx="762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1" name="Shape 1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2" name="Google Shape;1362;p31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363" name="Google Shape;1363;p31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18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364" name="Google Shape;1364;p31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Your awesome subtitle is here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365" name="Google Shape;1365;p31"/>
          <p:cNvGrpSpPr/>
          <p:nvPr/>
        </p:nvGrpSpPr>
        <p:grpSpPr>
          <a:xfrm>
            <a:off x="4572000" y="1548575"/>
            <a:ext cx="0" cy="3121800"/>
            <a:chOff x="4572000" y="1548575"/>
            <a:chExt cx="0" cy="3121800"/>
          </a:xfrm>
        </p:grpSpPr>
        <p:cxnSp>
          <p:nvCxnSpPr>
            <p:cNvPr id="1366" name="Google Shape;1366;p31"/>
            <p:cNvCxnSpPr/>
            <p:nvPr/>
          </p:nvCxnSpPr>
          <p:spPr>
            <a:xfrm>
              <a:off x="4572000" y="1548575"/>
              <a:ext cx="0" cy="312180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7" name="Google Shape;1367;p31"/>
            <p:cNvCxnSpPr/>
            <p:nvPr/>
          </p:nvCxnSpPr>
          <p:spPr>
            <a:xfrm>
              <a:off x="4572000" y="1548575"/>
              <a:ext cx="0" cy="312180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368" name="Google Shape;1368;p31"/>
          <p:cNvCxnSpPr>
            <a:stCxn id="1369" idx="5"/>
            <a:endCxn id="1369" idx="5"/>
          </p:cNvCxnSpPr>
          <p:nvPr/>
        </p:nvCxnSpPr>
        <p:spPr>
          <a:xfrm>
            <a:off x="3563710" y="2565837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70" name="Google Shape;1370;p31"/>
          <p:cNvGrpSpPr/>
          <p:nvPr/>
        </p:nvGrpSpPr>
        <p:grpSpPr>
          <a:xfrm>
            <a:off x="2984919" y="1973278"/>
            <a:ext cx="994200" cy="995400"/>
            <a:chOff x="2984919" y="1973278"/>
            <a:chExt cx="994200" cy="995400"/>
          </a:xfrm>
        </p:grpSpPr>
        <p:cxnSp>
          <p:nvCxnSpPr>
            <p:cNvPr id="1371" name="Google Shape;1371;p31"/>
            <p:cNvCxnSpPr>
              <a:stCxn id="1372" idx="3"/>
            </p:cNvCxnSpPr>
            <p:nvPr/>
          </p:nvCxnSpPr>
          <p:spPr>
            <a:xfrm>
              <a:off x="2984919" y="1973278"/>
              <a:ext cx="994200" cy="9954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1373" name="Google Shape;1373;p31"/>
            <p:cNvGrpSpPr/>
            <p:nvPr/>
          </p:nvGrpSpPr>
          <p:grpSpPr>
            <a:xfrm>
              <a:off x="3268790" y="2270917"/>
              <a:ext cx="345520" cy="345520"/>
              <a:chOff x="813550" y="3756566"/>
              <a:chExt cx="766800" cy="766800"/>
            </a:xfrm>
          </p:grpSpPr>
          <p:sp>
            <p:nvSpPr>
              <p:cNvPr id="1369" name="Google Shape;1369;p31"/>
              <p:cNvSpPr/>
              <p:nvPr/>
            </p:nvSpPr>
            <p:spPr>
              <a:xfrm>
                <a:off x="813550" y="3756566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rgbClr val="F9636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374" name="Google Shape;1374;p31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95065" y="3871601"/>
                <a:ext cx="403769" cy="541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375" name="Google Shape;1375;p31"/>
          <p:cNvGrpSpPr/>
          <p:nvPr/>
        </p:nvGrpSpPr>
        <p:grpSpPr>
          <a:xfrm>
            <a:off x="3034619" y="3347488"/>
            <a:ext cx="1006500" cy="1004100"/>
            <a:chOff x="3034619" y="3347488"/>
            <a:chExt cx="1006500" cy="1004100"/>
          </a:xfrm>
        </p:grpSpPr>
        <p:cxnSp>
          <p:nvCxnSpPr>
            <p:cNvPr id="1376" name="Google Shape;1376;p31"/>
            <p:cNvCxnSpPr>
              <a:stCxn id="1377" idx="2"/>
            </p:cNvCxnSpPr>
            <p:nvPr/>
          </p:nvCxnSpPr>
          <p:spPr>
            <a:xfrm flipH="1" rot="10800000">
              <a:off x="3034619" y="3347488"/>
              <a:ext cx="1006500" cy="100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1378" name="Google Shape;1378;p31"/>
            <p:cNvGrpSpPr/>
            <p:nvPr/>
          </p:nvGrpSpPr>
          <p:grpSpPr>
            <a:xfrm>
              <a:off x="3268445" y="3778116"/>
              <a:ext cx="346210" cy="346210"/>
              <a:chOff x="4842322" y="3756566"/>
              <a:chExt cx="766800" cy="766800"/>
            </a:xfrm>
          </p:grpSpPr>
          <p:sp>
            <p:nvSpPr>
              <p:cNvPr id="1379" name="Google Shape;1379;p31"/>
              <p:cNvSpPr/>
              <p:nvPr/>
            </p:nvSpPr>
            <p:spPr>
              <a:xfrm>
                <a:off x="4842322" y="3756566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rgbClr val="90C4E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380" name="Google Shape;1380;p31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4961647" y="3879831"/>
                <a:ext cx="528150" cy="5248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381" name="Google Shape;1381;p31"/>
          <p:cNvGrpSpPr/>
          <p:nvPr/>
        </p:nvGrpSpPr>
        <p:grpSpPr>
          <a:xfrm>
            <a:off x="2984919" y="2936340"/>
            <a:ext cx="1089000" cy="346275"/>
            <a:chOff x="2984919" y="2936340"/>
            <a:chExt cx="1089000" cy="346275"/>
          </a:xfrm>
        </p:grpSpPr>
        <p:cxnSp>
          <p:nvCxnSpPr>
            <p:cNvPr id="1382" name="Google Shape;1382;p31"/>
            <p:cNvCxnSpPr/>
            <p:nvPr/>
          </p:nvCxnSpPr>
          <p:spPr>
            <a:xfrm>
              <a:off x="2984919" y="3109475"/>
              <a:ext cx="1089000" cy="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1383" name="Google Shape;1383;p31"/>
            <p:cNvGrpSpPr/>
            <p:nvPr/>
          </p:nvGrpSpPr>
          <p:grpSpPr>
            <a:xfrm>
              <a:off x="3268413" y="2936340"/>
              <a:ext cx="346275" cy="346275"/>
              <a:chOff x="2891950" y="3705028"/>
              <a:chExt cx="615600" cy="615600"/>
            </a:xfrm>
          </p:grpSpPr>
          <p:sp>
            <p:nvSpPr>
              <p:cNvPr id="1384" name="Google Shape;1384;p31"/>
              <p:cNvSpPr/>
              <p:nvPr/>
            </p:nvSpPr>
            <p:spPr>
              <a:xfrm>
                <a:off x="2891950" y="3705028"/>
                <a:ext cx="615600" cy="6156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rgbClr val="FFAC6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385" name="Google Shape;1385;p31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 rot="1327452">
                <a:off x="3008984" y="3837128"/>
                <a:ext cx="381518" cy="32283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386" name="Google Shape;1386;p31"/>
          <p:cNvGrpSpPr/>
          <p:nvPr/>
        </p:nvGrpSpPr>
        <p:grpSpPr>
          <a:xfrm>
            <a:off x="5159519" y="2936373"/>
            <a:ext cx="1089000" cy="346210"/>
            <a:chOff x="5159519" y="2936373"/>
            <a:chExt cx="1089000" cy="346210"/>
          </a:xfrm>
        </p:grpSpPr>
        <p:cxnSp>
          <p:nvCxnSpPr>
            <p:cNvPr id="1387" name="Google Shape;1387;p31"/>
            <p:cNvCxnSpPr/>
            <p:nvPr/>
          </p:nvCxnSpPr>
          <p:spPr>
            <a:xfrm>
              <a:off x="5159519" y="3109475"/>
              <a:ext cx="1089000" cy="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1388" name="Google Shape;1388;p31"/>
            <p:cNvGrpSpPr/>
            <p:nvPr/>
          </p:nvGrpSpPr>
          <p:grpSpPr>
            <a:xfrm>
              <a:off x="5521962" y="2936373"/>
              <a:ext cx="346210" cy="346210"/>
              <a:chOff x="2138775" y="3756566"/>
              <a:chExt cx="766800" cy="766800"/>
            </a:xfrm>
          </p:grpSpPr>
          <p:sp>
            <p:nvSpPr>
              <p:cNvPr id="1389" name="Google Shape;1389;p31"/>
              <p:cNvSpPr/>
              <p:nvPr/>
            </p:nvSpPr>
            <p:spPr>
              <a:xfrm>
                <a:off x="2138775" y="3756566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rgbClr val="B06E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390" name="Google Shape;1390;p31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2288150" y="3949304"/>
                <a:ext cx="468050" cy="3895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391" name="Google Shape;1391;p31"/>
          <p:cNvGrpSpPr/>
          <p:nvPr/>
        </p:nvGrpSpPr>
        <p:grpSpPr>
          <a:xfrm>
            <a:off x="5159519" y="1973278"/>
            <a:ext cx="994200" cy="995400"/>
            <a:chOff x="5159519" y="1973278"/>
            <a:chExt cx="994200" cy="995400"/>
          </a:xfrm>
        </p:grpSpPr>
        <p:cxnSp>
          <p:nvCxnSpPr>
            <p:cNvPr id="1392" name="Google Shape;1392;p31"/>
            <p:cNvCxnSpPr/>
            <p:nvPr/>
          </p:nvCxnSpPr>
          <p:spPr>
            <a:xfrm flipH="1">
              <a:off x="5159519" y="1973278"/>
              <a:ext cx="994200" cy="9954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1393" name="Google Shape;1393;p31"/>
            <p:cNvGrpSpPr/>
            <p:nvPr/>
          </p:nvGrpSpPr>
          <p:grpSpPr>
            <a:xfrm>
              <a:off x="5521962" y="2270577"/>
              <a:ext cx="346210" cy="346210"/>
              <a:chOff x="5174646" y="3405591"/>
              <a:chExt cx="766800" cy="766800"/>
            </a:xfrm>
          </p:grpSpPr>
          <p:sp>
            <p:nvSpPr>
              <p:cNvPr id="1394" name="Google Shape;1394;p31"/>
              <p:cNvSpPr/>
              <p:nvPr/>
            </p:nvSpPr>
            <p:spPr>
              <a:xfrm>
                <a:off x="5174646" y="3405591"/>
                <a:ext cx="766800" cy="7668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rgbClr val="956DA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395" name="Google Shape;1395;p31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5349819" y="3550530"/>
                <a:ext cx="416453" cy="4773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396" name="Google Shape;1396;p31"/>
          <p:cNvGrpSpPr/>
          <p:nvPr/>
        </p:nvGrpSpPr>
        <p:grpSpPr>
          <a:xfrm>
            <a:off x="5111119" y="3347488"/>
            <a:ext cx="1006500" cy="1004100"/>
            <a:chOff x="5111119" y="3347488"/>
            <a:chExt cx="1006500" cy="1004100"/>
          </a:xfrm>
        </p:grpSpPr>
        <p:cxnSp>
          <p:nvCxnSpPr>
            <p:cNvPr id="1397" name="Google Shape;1397;p31"/>
            <p:cNvCxnSpPr/>
            <p:nvPr/>
          </p:nvCxnSpPr>
          <p:spPr>
            <a:xfrm rot="10800000">
              <a:off x="5111119" y="3347488"/>
              <a:ext cx="1006500" cy="1004100"/>
            </a:xfrm>
            <a:prstGeom prst="straightConnector1">
              <a:avLst/>
            </a:prstGeom>
            <a:noFill/>
            <a:ln cap="flat" cmpd="sng" w="9525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1398" name="Google Shape;1398;p31"/>
            <p:cNvGrpSpPr/>
            <p:nvPr/>
          </p:nvGrpSpPr>
          <p:grpSpPr>
            <a:xfrm>
              <a:off x="5521930" y="3778083"/>
              <a:ext cx="346275" cy="346275"/>
              <a:chOff x="6576186" y="5143490"/>
              <a:chExt cx="615600" cy="615600"/>
            </a:xfrm>
          </p:grpSpPr>
          <p:sp>
            <p:nvSpPr>
              <p:cNvPr id="1399" name="Google Shape;1399;p31"/>
              <p:cNvSpPr/>
              <p:nvPr/>
            </p:nvSpPr>
            <p:spPr>
              <a:xfrm>
                <a:off x="6576186" y="5143490"/>
                <a:ext cx="615600" cy="6156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rgbClr val="679E5E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400" name="Google Shape;1400;p31"/>
              <p:cNvPicPr preferRelativeResize="0"/>
              <p:nvPr/>
            </p:nvPicPr>
            <p:blipFill>
              <a:blip r:embed="rId8">
                <a:alphaModFix/>
              </a:blip>
              <a:stretch>
                <a:fillRect/>
              </a:stretch>
            </p:blipFill>
            <p:spPr>
              <a:xfrm>
                <a:off x="6692363" y="5260355"/>
                <a:ext cx="383232" cy="38317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401" name="Google Shape;1401;p31"/>
          <p:cNvGrpSpPr/>
          <p:nvPr/>
        </p:nvGrpSpPr>
        <p:grpSpPr>
          <a:xfrm>
            <a:off x="3891000" y="2863650"/>
            <a:ext cx="1362000" cy="574200"/>
            <a:chOff x="3895125" y="2863650"/>
            <a:chExt cx="1362000" cy="574200"/>
          </a:xfrm>
        </p:grpSpPr>
        <p:sp>
          <p:nvSpPr>
            <p:cNvPr id="1402" name="Google Shape;1402;p31"/>
            <p:cNvSpPr/>
            <p:nvPr/>
          </p:nvSpPr>
          <p:spPr>
            <a:xfrm>
              <a:off x="3895125" y="2863650"/>
              <a:ext cx="1362000" cy="574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4747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03" name="Google Shape;1403;p31"/>
            <p:cNvGrpSpPr/>
            <p:nvPr/>
          </p:nvGrpSpPr>
          <p:grpSpPr>
            <a:xfrm>
              <a:off x="3988275" y="3005404"/>
              <a:ext cx="1175700" cy="290692"/>
              <a:chOff x="3984150" y="3005408"/>
              <a:chExt cx="1175700" cy="290692"/>
            </a:xfrm>
          </p:grpSpPr>
          <p:sp>
            <p:nvSpPr>
              <p:cNvPr id="1404" name="Google Shape;1404;p31"/>
              <p:cNvSpPr txBox="1"/>
              <p:nvPr/>
            </p:nvSpPr>
            <p:spPr>
              <a:xfrm>
                <a:off x="3984150" y="3005408"/>
                <a:ext cx="11757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chemeClr val="dk2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ROADMAP</a:t>
                </a:r>
                <a:endParaRPr>
                  <a:solidFill>
                    <a:schemeClr val="dk2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1405" name="Google Shape;1405;p31"/>
              <p:cNvGrpSpPr/>
              <p:nvPr/>
            </p:nvGrpSpPr>
            <p:grpSpPr>
              <a:xfrm>
                <a:off x="4272475" y="3237300"/>
                <a:ext cx="599063" cy="58800"/>
                <a:chOff x="4272475" y="3237300"/>
                <a:chExt cx="599063" cy="58800"/>
              </a:xfrm>
            </p:grpSpPr>
            <p:sp>
              <p:nvSpPr>
                <p:cNvPr id="1406" name="Google Shape;1406;p31"/>
                <p:cNvSpPr/>
                <p:nvPr/>
              </p:nvSpPr>
              <p:spPr>
                <a:xfrm>
                  <a:off x="4272475" y="3237300"/>
                  <a:ext cx="58800" cy="58800"/>
                </a:xfrm>
                <a:prstGeom prst="ellipse">
                  <a:avLst/>
                </a:prstGeom>
                <a:solidFill>
                  <a:srgbClr val="F9636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07" name="Google Shape;1407;p31"/>
                <p:cNvSpPr/>
                <p:nvPr/>
              </p:nvSpPr>
              <p:spPr>
                <a:xfrm>
                  <a:off x="4380528" y="3237300"/>
                  <a:ext cx="58800" cy="58800"/>
                </a:xfrm>
                <a:prstGeom prst="ellipse">
                  <a:avLst/>
                </a:prstGeom>
                <a:solidFill>
                  <a:srgbClr val="F98A9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08" name="Google Shape;1408;p31"/>
                <p:cNvSpPr/>
                <p:nvPr/>
              </p:nvSpPr>
              <p:spPr>
                <a:xfrm>
                  <a:off x="4488580" y="3237300"/>
                  <a:ext cx="58800" cy="58800"/>
                </a:xfrm>
                <a:prstGeom prst="ellipse">
                  <a:avLst/>
                </a:prstGeom>
                <a:solidFill>
                  <a:srgbClr val="FFAC6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09" name="Google Shape;1409;p31"/>
                <p:cNvSpPr/>
                <p:nvPr/>
              </p:nvSpPr>
              <p:spPr>
                <a:xfrm>
                  <a:off x="4596633" y="3237300"/>
                  <a:ext cx="58800" cy="58800"/>
                </a:xfrm>
                <a:prstGeom prst="ellipse">
                  <a:avLst/>
                </a:prstGeom>
                <a:solidFill>
                  <a:srgbClr val="90C4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10" name="Google Shape;1410;p31"/>
                <p:cNvSpPr/>
                <p:nvPr/>
              </p:nvSpPr>
              <p:spPr>
                <a:xfrm>
                  <a:off x="4704685" y="3237300"/>
                  <a:ext cx="58800" cy="58800"/>
                </a:xfrm>
                <a:prstGeom prst="ellipse">
                  <a:avLst/>
                </a:prstGeom>
                <a:solidFill>
                  <a:srgbClr val="956DA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11" name="Google Shape;1411;p31"/>
                <p:cNvSpPr/>
                <p:nvPr/>
              </p:nvSpPr>
              <p:spPr>
                <a:xfrm>
                  <a:off x="4812738" y="3237300"/>
                  <a:ext cx="58800" cy="58800"/>
                </a:xfrm>
                <a:prstGeom prst="ellipse">
                  <a:avLst/>
                </a:prstGeom>
                <a:solidFill>
                  <a:srgbClr val="679E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1412" name="Google Shape;1412;p31"/>
          <p:cNvGrpSpPr/>
          <p:nvPr/>
        </p:nvGrpSpPr>
        <p:grpSpPr>
          <a:xfrm>
            <a:off x="6117619" y="1542625"/>
            <a:ext cx="2269800" cy="898225"/>
            <a:chOff x="770325" y="1542625"/>
            <a:chExt cx="2269800" cy="898225"/>
          </a:xfrm>
        </p:grpSpPr>
        <p:grpSp>
          <p:nvGrpSpPr>
            <p:cNvPr id="1413" name="Google Shape;1413;p31"/>
            <p:cNvGrpSpPr/>
            <p:nvPr/>
          </p:nvGrpSpPr>
          <p:grpSpPr>
            <a:xfrm>
              <a:off x="770325" y="1542625"/>
              <a:ext cx="2269800" cy="898225"/>
              <a:chOff x="763550" y="1542625"/>
              <a:chExt cx="2269800" cy="898225"/>
            </a:xfrm>
          </p:grpSpPr>
          <p:sp>
            <p:nvSpPr>
              <p:cNvPr id="1414" name="Google Shape;1414;p31"/>
              <p:cNvSpPr/>
              <p:nvPr/>
            </p:nvSpPr>
            <p:spPr>
              <a:xfrm rot="10800000">
                <a:off x="763550" y="1791350"/>
                <a:ext cx="2269800" cy="649500"/>
              </a:xfrm>
              <a:prstGeom prst="round2SameRect">
                <a:avLst>
                  <a:gd fmla="val 13141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5" name="Google Shape;1415;p31"/>
              <p:cNvSpPr/>
              <p:nvPr/>
            </p:nvSpPr>
            <p:spPr>
              <a:xfrm>
                <a:off x="763550" y="1542625"/>
                <a:ext cx="2269800" cy="285600"/>
              </a:xfrm>
              <a:prstGeom prst="round2SameRect">
                <a:avLst>
                  <a:gd fmla="val 25165" name="adj1"/>
                  <a:gd fmla="val 0" name="adj2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16" name="Google Shape;1416;p31"/>
            <p:cNvGrpSpPr/>
            <p:nvPr/>
          </p:nvGrpSpPr>
          <p:grpSpPr>
            <a:xfrm>
              <a:off x="2166300" y="1590550"/>
              <a:ext cx="772500" cy="202253"/>
              <a:chOff x="2166300" y="1590550"/>
              <a:chExt cx="772500" cy="202253"/>
            </a:xfrm>
          </p:grpSpPr>
          <p:sp>
            <p:nvSpPr>
              <p:cNvPr id="1417" name="Google Shape;1417;p31"/>
              <p:cNvSpPr txBox="1"/>
              <p:nvPr/>
            </p:nvSpPr>
            <p:spPr>
              <a:xfrm>
                <a:off x="2166300" y="1590550"/>
                <a:ext cx="772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418" name="Google Shape;1418;p31"/>
              <p:cNvSpPr txBox="1"/>
              <p:nvPr/>
            </p:nvSpPr>
            <p:spPr>
              <a:xfrm>
                <a:off x="2166300" y="1669803"/>
                <a:ext cx="772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419" name="Google Shape;1419;p31"/>
            <p:cNvSpPr txBox="1"/>
            <p:nvPr/>
          </p:nvSpPr>
          <p:spPr>
            <a:xfrm>
              <a:off x="869425" y="1919428"/>
              <a:ext cx="212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20" name="Google Shape;1420;p31"/>
            <p:cNvSpPr txBox="1"/>
            <p:nvPr/>
          </p:nvSpPr>
          <p:spPr>
            <a:xfrm>
              <a:off x="869435" y="1597500"/>
              <a:ext cx="129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421" name="Google Shape;1421;p31"/>
          <p:cNvGrpSpPr/>
          <p:nvPr/>
        </p:nvGrpSpPr>
        <p:grpSpPr>
          <a:xfrm>
            <a:off x="6117619" y="2660363"/>
            <a:ext cx="2269800" cy="898225"/>
            <a:chOff x="770325" y="1542625"/>
            <a:chExt cx="2269800" cy="898225"/>
          </a:xfrm>
        </p:grpSpPr>
        <p:grpSp>
          <p:nvGrpSpPr>
            <p:cNvPr id="1422" name="Google Shape;1422;p31"/>
            <p:cNvGrpSpPr/>
            <p:nvPr/>
          </p:nvGrpSpPr>
          <p:grpSpPr>
            <a:xfrm>
              <a:off x="770325" y="1542625"/>
              <a:ext cx="2269800" cy="898225"/>
              <a:chOff x="763550" y="1542625"/>
              <a:chExt cx="2269800" cy="898225"/>
            </a:xfrm>
          </p:grpSpPr>
          <p:sp>
            <p:nvSpPr>
              <p:cNvPr id="1423" name="Google Shape;1423;p31"/>
              <p:cNvSpPr/>
              <p:nvPr/>
            </p:nvSpPr>
            <p:spPr>
              <a:xfrm rot="10800000">
                <a:off x="763550" y="1791350"/>
                <a:ext cx="2269800" cy="649500"/>
              </a:xfrm>
              <a:prstGeom prst="round2SameRect">
                <a:avLst>
                  <a:gd fmla="val 13141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4" name="Google Shape;1424;p31"/>
              <p:cNvSpPr/>
              <p:nvPr/>
            </p:nvSpPr>
            <p:spPr>
              <a:xfrm>
                <a:off x="763550" y="1542625"/>
                <a:ext cx="2269800" cy="285600"/>
              </a:xfrm>
              <a:prstGeom prst="round2SameRect">
                <a:avLst>
                  <a:gd fmla="val 25165" name="adj1"/>
                  <a:gd fmla="val 0" name="adj2"/>
                </a:avLst>
              </a:prstGeom>
              <a:solidFill>
                <a:srgbClr val="B06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25" name="Google Shape;1425;p31"/>
            <p:cNvGrpSpPr/>
            <p:nvPr/>
          </p:nvGrpSpPr>
          <p:grpSpPr>
            <a:xfrm>
              <a:off x="2166300" y="1590550"/>
              <a:ext cx="772500" cy="202253"/>
              <a:chOff x="2166300" y="1590550"/>
              <a:chExt cx="772500" cy="202253"/>
            </a:xfrm>
          </p:grpSpPr>
          <p:sp>
            <p:nvSpPr>
              <p:cNvPr id="1426" name="Google Shape;1426;p31"/>
              <p:cNvSpPr txBox="1"/>
              <p:nvPr/>
            </p:nvSpPr>
            <p:spPr>
              <a:xfrm>
                <a:off x="2166300" y="1590550"/>
                <a:ext cx="772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427" name="Google Shape;1427;p31"/>
              <p:cNvSpPr txBox="1"/>
              <p:nvPr/>
            </p:nvSpPr>
            <p:spPr>
              <a:xfrm>
                <a:off x="2166300" y="1669803"/>
                <a:ext cx="772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428" name="Google Shape;1428;p31"/>
            <p:cNvSpPr txBox="1"/>
            <p:nvPr/>
          </p:nvSpPr>
          <p:spPr>
            <a:xfrm>
              <a:off x="869425" y="1919428"/>
              <a:ext cx="212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29" name="Google Shape;1429;p31"/>
            <p:cNvSpPr txBox="1"/>
            <p:nvPr/>
          </p:nvSpPr>
          <p:spPr>
            <a:xfrm>
              <a:off x="869430" y="1597513"/>
              <a:ext cx="1296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4</a:t>
              </a:r>
              <a:endParaRPr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430" name="Google Shape;1430;p31"/>
          <p:cNvGrpSpPr/>
          <p:nvPr/>
        </p:nvGrpSpPr>
        <p:grpSpPr>
          <a:xfrm>
            <a:off x="6117619" y="3778113"/>
            <a:ext cx="2269800" cy="898225"/>
            <a:chOff x="770325" y="1542625"/>
            <a:chExt cx="2269800" cy="898225"/>
          </a:xfrm>
        </p:grpSpPr>
        <p:grpSp>
          <p:nvGrpSpPr>
            <p:cNvPr id="1431" name="Google Shape;1431;p31"/>
            <p:cNvGrpSpPr/>
            <p:nvPr/>
          </p:nvGrpSpPr>
          <p:grpSpPr>
            <a:xfrm>
              <a:off x="770325" y="1542625"/>
              <a:ext cx="2269800" cy="898225"/>
              <a:chOff x="763550" y="1542625"/>
              <a:chExt cx="2269800" cy="898225"/>
            </a:xfrm>
          </p:grpSpPr>
          <p:sp>
            <p:nvSpPr>
              <p:cNvPr id="1432" name="Google Shape;1432;p31"/>
              <p:cNvSpPr/>
              <p:nvPr/>
            </p:nvSpPr>
            <p:spPr>
              <a:xfrm rot="10800000">
                <a:off x="763550" y="1791350"/>
                <a:ext cx="2269800" cy="649500"/>
              </a:xfrm>
              <a:prstGeom prst="round2SameRect">
                <a:avLst>
                  <a:gd fmla="val 13141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3" name="Google Shape;1433;p31"/>
              <p:cNvSpPr/>
              <p:nvPr/>
            </p:nvSpPr>
            <p:spPr>
              <a:xfrm>
                <a:off x="763550" y="1542625"/>
                <a:ext cx="2269800" cy="285600"/>
              </a:xfrm>
              <a:prstGeom prst="round2SameRect">
                <a:avLst>
                  <a:gd fmla="val 25165" name="adj1"/>
                  <a:gd fmla="val 0" name="adj2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34" name="Google Shape;1434;p31"/>
            <p:cNvGrpSpPr/>
            <p:nvPr/>
          </p:nvGrpSpPr>
          <p:grpSpPr>
            <a:xfrm>
              <a:off x="2166300" y="1590550"/>
              <a:ext cx="772500" cy="202253"/>
              <a:chOff x="2166300" y="1590550"/>
              <a:chExt cx="772500" cy="202253"/>
            </a:xfrm>
          </p:grpSpPr>
          <p:sp>
            <p:nvSpPr>
              <p:cNvPr id="1435" name="Google Shape;1435;p31"/>
              <p:cNvSpPr txBox="1"/>
              <p:nvPr/>
            </p:nvSpPr>
            <p:spPr>
              <a:xfrm>
                <a:off x="2166300" y="1590550"/>
                <a:ext cx="772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436" name="Google Shape;1436;p31"/>
              <p:cNvSpPr txBox="1"/>
              <p:nvPr/>
            </p:nvSpPr>
            <p:spPr>
              <a:xfrm>
                <a:off x="2166300" y="1669803"/>
                <a:ext cx="772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437" name="Google Shape;1437;p31"/>
            <p:cNvSpPr txBox="1"/>
            <p:nvPr/>
          </p:nvSpPr>
          <p:spPr>
            <a:xfrm>
              <a:off x="869425" y="1919428"/>
              <a:ext cx="212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38" name="Google Shape;1438;p31"/>
            <p:cNvSpPr txBox="1"/>
            <p:nvPr/>
          </p:nvSpPr>
          <p:spPr>
            <a:xfrm>
              <a:off x="869434" y="1597513"/>
              <a:ext cx="1195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439" name="Google Shape;1439;p31"/>
          <p:cNvGrpSpPr/>
          <p:nvPr/>
        </p:nvGrpSpPr>
        <p:grpSpPr>
          <a:xfrm>
            <a:off x="764819" y="1542625"/>
            <a:ext cx="2269800" cy="898225"/>
            <a:chOff x="770325" y="1542625"/>
            <a:chExt cx="2269800" cy="898225"/>
          </a:xfrm>
        </p:grpSpPr>
        <p:grpSp>
          <p:nvGrpSpPr>
            <p:cNvPr id="1440" name="Google Shape;1440;p31"/>
            <p:cNvGrpSpPr/>
            <p:nvPr/>
          </p:nvGrpSpPr>
          <p:grpSpPr>
            <a:xfrm>
              <a:off x="770325" y="1542625"/>
              <a:ext cx="2269800" cy="898225"/>
              <a:chOff x="763550" y="1542625"/>
              <a:chExt cx="2269800" cy="898225"/>
            </a:xfrm>
          </p:grpSpPr>
          <p:sp>
            <p:nvSpPr>
              <p:cNvPr id="1441" name="Google Shape;1441;p31"/>
              <p:cNvSpPr/>
              <p:nvPr/>
            </p:nvSpPr>
            <p:spPr>
              <a:xfrm rot="10800000">
                <a:off x="763550" y="1791350"/>
                <a:ext cx="2269800" cy="649500"/>
              </a:xfrm>
              <a:prstGeom prst="round2SameRect">
                <a:avLst>
                  <a:gd fmla="val 13141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2" name="Google Shape;1442;p31"/>
              <p:cNvSpPr/>
              <p:nvPr/>
            </p:nvSpPr>
            <p:spPr>
              <a:xfrm>
                <a:off x="763550" y="1542625"/>
                <a:ext cx="2269800" cy="285600"/>
              </a:xfrm>
              <a:prstGeom prst="round2SameRect">
                <a:avLst>
                  <a:gd fmla="val 25165" name="adj1"/>
                  <a:gd fmla="val 0" name="adj2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43" name="Google Shape;1443;p31"/>
            <p:cNvGrpSpPr/>
            <p:nvPr/>
          </p:nvGrpSpPr>
          <p:grpSpPr>
            <a:xfrm>
              <a:off x="2166300" y="1590550"/>
              <a:ext cx="772500" cy="202253"/>
              <a:chOff x="2166300" y="1590550"/>
              <a:chExt cx="772500" cy="202253"/>
            </a:xfrm>
          </p:grpSpPr>
          <p:sp>
            <p:nvSpPr>
              <p:cNvPr id="1444" name="Google Shape;1444;p31"/>
              <p:cNvSpPr txBox="1"/>
              <p:nvPr/>
            </p:nvSpPr>
            <p:spPr>
              <a:xfrm>
                <a:off x="2166300" y="1590550"/>
                <a:ext cx="772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445" name="Google Shape;1445;p31"/>
              <p:cNvSpPr txBox="1"/>
              <p:nvPr/>
            </p:nvSpPr>
            <p:spPr>
              <a:xfrm>
                <a:off x="2166300" y="1669803"/>
                <a:ext cx="772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372" name="Google Shape;1372;p31"/>
            <p:cNvSpPr txBox="1"/>
            <p:nvPr/>
          </p:nvSpPr>
          <p:spPr>
            <a:xfrm>
              <a:off x="869425" y="1919428"/>
              <a:ext cx="212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46" name="Google Shape;1446;p31"/>
            <p:cNvSpPr txBox="1"/>
            <p:nvPr/>
          </p:nvSpPr>
          <p:spPr>
            <a:xfrm>
              <a:off x="869425" y="1597503"/>
              <a:ext cx="772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447" name="Google Shape;1447;p31"/>
          <p:cNvGrpSpPr/>
          <p:nvPr/>
        </p:nvGrpSpPr>
        <p:grpSpPr>
          <a:xfrm>
            <a:off x="764819" y="2660363"/>
            <a:ext cx="2269800" cy="898225"/>
            <a:chOff x="770325" y="1542625"/>
            <a:chExt cx="2269800" cy="898225"/>
          </a:xfrm>
        </p:grpSpPr>
        <p:grpSp>
          <p:nvGrpSpPr>
            <p:cNvPr id="1448" name="Google Shape;1448;p31"/>
            <p:cNvGrpSpPr/>
            <p:nvPr/>
          </p:nvGrpSpPr>
          <p:grpSpPr>
            <a:xfrm>
              <a:off x="770325" y="1542625"/>
              <a:ext cx="2269800" cy="898225"/>
              <a:chOff x="763550" y="1542625"/>
              <a:chExt cx="2269800" cy="898225"/>
            </a:xfrm>
          </p:grpSpPr>
          <p:sp>
            <p:nvSpPr>
              <p:cNvPr id="1449" name="Google Shape;1449;p31"/>
              <p:cNvSpPr/>
              <p:nvPr/>
            </p:nvSpPr>
            <p:spPr>
              <a:xfrm rot="10800000">
                <a:off x="763550" y="1791350"/>
                <a:ext cx="2269800" cy="649500"/>
              </a:xfrm>
              <a:prstGeom prst="round2SameRect">
                <a:avLst>
                  <a:gd fmla="val 13141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0" name="Google Shape;1450;p31"/>
              <p:cNvSpPr/>
              <p:nvPr/>
            </p:nvSpPr>
            <p:spPr>
              <a:xfrm>
                <a:off x="763550" y="1542625"/>
                <a:ext cx="2269800" cy="285600"/>
              </a:xfrm>
              <a:prstGeom prst="round2SameRect">
                <a:avLst>
                  <a:gd fmla="val 25165" name="adj1"/>
                  <a:gd fmla="val 0" name="adj2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51" name="Google Shape;1451;p31"/>
            <p:cNvGrpSpPr/>
            <p:nvPr/>
          </p:nvGrpSpPr>
          <p:grpSpPr>
            <a:xfrm>
              <a:off x="2166300" y="1590550"/>
              <a:ext cx="772500" cy="202253"/>
              <a:chOff x="2166300" y="1590550"/>
              <a:chExt cx="772500" cy="202253"/>
            </a:xfrm>
          </p:grpSpPr>
          <p:sp>
            <p:nvSpPr>
              <p:cNvPr id="1452" name="Google Shape;1452;p31"/>
              <p:cNvSpPr txBox="1"/>
              <p:nvPr/>
            </p:nvSpPr>
            <p:spPr>
              <a:xfrm>
                <a:off x="2166300" y="1590550"/>
                <a:ext cx="772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453" name="Google Shape;1453;p31"/>
              <p:cNvSpPr txBox="1"/>
              <p:nvPr/>
            </p:nvSpPr>
            <p:spPr>
              <a:xfrm>
                <a:off x="2166300" y="1669803"/>
                <a:ext cx="772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454" name="Google Shape;1454;p31"/>
            <p:cNvSpPr txBox="1"/>
            <p:nvPr/>
          </p:nvSpPr>
          <p:spPr>
            <a:xfrm>
              <a:off x="869425" y="1919428"/>
              <a:ext cx="212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55" name="Google Shape;1455;p31"/>
            <p:cNvSpPr txBox="1"/>
            <p:nvPr/>
          </p:nvSpPr>
          <p:spPr>
            <a:xfrm>
              <a:off x="869434" y="1597513"/>
              <a:ext cx="1195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456" name="Google Shape;1456;p31"/>
          <p:cNvGrpSpPr/>
          <p:nvPr/>
        </p:nvGrpSpPr>
        <p:grpSpPr>
          <a:xfrm>
            <a:off x="764819" y="3778113"/>
            <a:ext cx="2269800" cy="898225"/>
            <a:chOff x="770325" y="1542625"/>
            <a:chExt cx="2269800" cy="898225"/>
          </a:xfrm>
        </p:grpSpPr>
        <p:grpSp>
          <p:nvGrpSpPr>
            <p:cNvPr id="1457" name="Google Shape;1457;p31"/>
            <p:cNvGrpSpPr/>
            <p:nvPr/>
          </p:nvGrpSpPr>
          <p:grpSpPr>
            <a:xfrm>
              <a:off x="770325" y="1542625"/>
              <a:ext cx="2269800" cy="898225"/>
              <a:chOff x="763550" y="1542625"/>
              <a:chExt cx="2269800" cy="898225"/>
            </a:xfrm>
          </p:grpSpPr>
          <p:sp>
            <p:nvSpPr>
              <p:cNvPr id="1377" name="Google Shape;1377;p31"/>
              <p:cNvSpPr/>
              <p:nvPr/>
            </p:nvSpPr>
            <p:spPr>
              <a:xfrm rot="10800000">
                <a:off x="763550" y="1791350"/>
                <a:ext cx="2269800" cy="649500"/>
              </a:xfrm>
              <a:prstGeom prst="round2SameRect">
                <a:avLst>
                  <a:gd fmla="val 13141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8" name="Google Shape;1458;p31"/>
              <p:cNvSpPr/>
              <p:nvPr/>
            </p:nvSpPr>
            <p:spPr>
              <a:xfrm>
                <a:off x="763550" y="1542625"/>
                <a:ext cx="2269800" cy="285600"/>
              </a:xfrm>
              <a:prstGeom prst="round2SameRect">
                <a:avLst>
                  <a:gd fmla="val 25165" name="adj1"/>
                  <a:gd fmla="val 0" name="adj2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59" name="Google Shape;1459;p31"/>
            <p:cNvGrpSpPr/>
            <p:nvPr/>
          </p:nvGrpSpPr>
          <p:grpSpPr>
            <a:xfrm>
              <a:off x="2166300" y="1590550"/>
              <a:ext cx="772500" cy="202253"/>
              <a:chOff x="2166300" y="1590550"/>
              <a:chExt cx="772500" cy="202253"/>
            </a:xfrm>
          </p:grpSpPr>
          <p:sp>
            <p:nvSpPr>
              <p:cNvPr id="1460" name="Google Shape;1460;p31"/>
              <p:cNvSpPr txBox="1"/>
              <p:nvPr/>
            </p:nvSpPr>
            <p:spPr>
              <a:xfrm>
                <a:off x="2166300" y="1590550"/>
                <a:ext cx="772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461" name="Google Shape;1461;p31"/>
              <p:cNvSpPr txBox="1"/>
              <p:nvPr/>
            </p:nvSpPr>
            <p:spPr>
              <a:xfrm>
                <a:off x="2166300" y="1669803"/>
                <a:ext cx="772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462" name="Google Shape;1462;p31"/>
            <p:cNvSpPr txBox="1"/>
            <p:nvPr/>
          </p:nvSpPr>
          <p:spPr>
            <a:xfrm>
              <a:off x="869425" y="1919428"/>
              <a:ext cx="2121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63" name="Google Shape;1463;p31"/>
            <p:cNvSpPr txBox="1"/>
            <p:nvPr/>
          </p:nvSpPr>
          <p:spPr>
            <a:xfrm>
              <a:off x="869434" y="1597513"/>
              <a:ext cx="1195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1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4"/>
          <p:cNvGrpSpPr/>
          <p:nvPr/>
        </p:nvGrpSpPr>
        <p:grpSpPr>
          <a:xfrm>
            <a:off x="629258" y="380182"/>
            <a:ext cx="7885483" cy="4300099"/>
            <a:chOff x="632700" y="380182"/>
            <a:chExt cx="7885483" cy="4300099"/>
          </a:xfrm>
        </p:grpSpPr>
        <p:sp>
          <p:nvSpPr>
            <p:cNvPr id="93" name="Google Shape;93;p14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1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94" name="Google Shape;94;p14"/>
            <p:cNvSpPr txBox="1"/>
            <p:nvPr/>
          </p:nvSpPr>
          <p:spPr>
            <a:xfrm>
              <a:off x="2973025" y="881750"/>
              <a:ext cx="31980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Add your effective subtitle here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5" name="Google Shape;95;p14"/>
            <p:cNvSpPr/>
            <p:nvPr/>
          </p:nvSpPr>
          <p:spPr>
            <a:xfrm>
              <a:off x="765600" y="3028625"/>
              <a:ext cx="1616700" cy="159300"/>
            </a:xfrm>
            <a:prstGeom prst="roundRect">
              <a:avLst>
                <a:gd fmla="val 50000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4"/>
            <p:cNvSpPr/>
            <p:nvPr/>
          </p:nvSpPr>
          <p:spPr>
            <a:xfrm>
              <a:off x="6664575" y="3028625"/>
              <a:ext cx="1760400" cy="159300"/>
            </a:xfrm>
            <a:prstGeom prst="roundRect">
              <a:avLst>
                <a:gd fmla="val 50000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2282425" y="3028625"/>
              <a:ext cx="1557600" cy="159300"/>
            </a:xfrm>
            <a:prstGeom prst="rect">
              <a:avLst/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4"/>
            <p:cNvSpPr/>
            <p:nvPr/>
          </p:nvSpPr>
          <p:spPr>
            <a:xfrm>
              <a:off x="3816450" y="3028625"/>
              <a:ext cx="1557600" cy="159300"/>
            </a:xfrm>
            <a:prstGeom prst="rect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5372725" y="3028625"/>
              <a:ext cx="1439700" cy="159300"/>
            </a:xfrm>
            <a:prstGeom prst="rect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1432450" y="2945225"/>
              <a:ext cx="184200" cy="90900"/>
            </a:xfrm>
            <a:prstGeom prst="triangle">
              <a:avLst>
                <a:gd fmla="val 50000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1" name="Google Shape;101;p14"/>
            <p:cNvGrpSpPr/>
            <p:nvPr/>
          </p:nvGrpSpPr>
          <p:grpSpPr>
            <a:xfrm>
              <a:off x="632700" y="1520125"/>
              <a:ext cx="1783800" cy="498250"/>
              <a:chOff x="632700" y="1520125"/>
              <a:chExt cx="1783800" cy="498250"/>
            </a:xfrm>
          </p:grpSpPr>
          <p:sp>
            <p:nvSpPr>
              <p:cNvPr id="102" name="Google Shape;102;p14"/>
              <p:cNvSpPr txBox="1"/>
              <p:nvPr/>
            </p:nvSpPr>
            <p:spPr>
              <a:xfrm>
                <a:off x="1128850" y="1520125"/>
                <a:ext cx="791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Start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03" name="Google Shape;103;p14"/>
              <p:cNvSpPr txBox="1"/>
              <p:nvPr/>
            </p:nvSpPr>
            <p:spPr>
              <a:xfrm>
                <a:off x="632700" y="1741175"/>
                <a:ext cx="17838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04" name="Google Shape;104;p14"/>
            <p:cNvGrpSpPr/>
            <p:nvPr/>
          </p:nvGrpSpPr>
          <p:grpSpPr>
            <a:xfrm>
              <a:off x="632700" y="3316858"/>
              <a:ext cx="1783800" cy="306541"/>
              <a:chOff x="632700" y="3316858"/>
              <a:chExt cx="1783800" cy="306541"/>
            </a:xfrm>
          </p:grpSpPr>
          <p:sp>
            <p:nvSpPr>
              <p:cNvPr id="105" name="Google Shape;105;p14"/>
              <p:cNvSpPr txBox="1"/>
              <p:nvPr/>
            </p:nvSpPr>
            <p:spPr>
              <a:xfrm>
                <a:off x="632700" y="3316858"/>
                <a:ext cx="1783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6" name="Google Shape;106;p14"/>
              <p:cNvSpPr txBox="1"/>
              <p:nvPr/>
            </p:nvSpPr>
            <p:spPr>
              <a:xfrm>
                <a:off x="966525" y="3454198"/>
                <a:ext cx="1116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07" name="Google Shape;107;p14"/>
            <p:cNvGrpSpPr/>
            <p:nvPr/>
          </p:nvGrpSpPr>
          <p:grpSpPr>
            <a:xfrm>
              <a:off x="1180450" y="2137700"/>
              <a:ext cx="688200" cy="688200"/>
              <a:chOff x="1180450" y="2137700"/>
              <a:chExt cx="688200" cy="688200"/>
            </a:xfrm>
          </p:grpSpPr>
          <p:sp>
            <p:nvSpPr>
              <p:cNvPr id="108" name="Google Shape;108;p14"/>
              <p:cNvSpPr/>
              <p:nvPr/>
            </p:nvSpPr>
            <p:spPr>
              <a:xfrm>
                <a:off x="1180450" y="2137700"/>
                <a:ext cx="688200" cy="688200"/>
              </a:xfrm>
              <a:prstGeom prst="ellipse">
                <a:avLst/>
              </a:prstGeom>
              <a:noFill/>
              <a:ln cap="flat" cmpd="sng" w="28575">
                <a:solidFill>
                  <a:srgbClr val="F9636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9" name="Google Shape;109;p14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1335082" y="2229004"/>
                <a:ext cx="378937" cy="5084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10" name="Google Shape;110;p14"/>
            <p:cNvGrpSpPr/>
            <p:nvPr/>
          </p:nvGrpSpPr>
          <p:grpSpPr>
            <a:xfrm>
              <a:off x="2366875" y="2572175"/>
              <a:ext cx="1388700" cy="306536"/>
              <a:chOff x="830250" y="3316862"/>
              <a:chExt cx="1388700" cy="306536"/>
            </a:xfrm>
          </p:grpSpPr>
          <p:sp>
            <p:nvSpPr>
              <p:cNvPr id="111" name="Google Shape;111;p14"/>
              <p:cNvSpPr txBox="1"/>
              <p:nvPr/>
            </p:nvSpPr>
            <p:spPr>
              <a:xfrm>
                <a:off x="830250" y="3316862"/>
                <a:ext cx="1388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2" name="Google Shape;112;p14"/>
              <p:cNvSpPr txBox="1"/>
              <p:nvPr/>
            </p:nvSpPr>
            <p:spPr>
              <a:xfrm>
                <a:off x="966525" y="3454198"/>
                <a:ext cx="1116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13" name="Google Shape;113;p14"/>
            <p:cNvSpPr/>
            <p:nvPr/>
          </p:nvSpPr>
          <p:spPr>
            <a:xfrm rot="10800000">
              <a:off x="2969125" y="3177950"/>
              <a:ext cx="184200" cy="90900"/>
            </a:xfrm>
            <a:prstGeom prst="triangle">
              <a:avLst>
                <a:gd fmla="val 50000" name="adj"/>
              </a:avLst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4" name="Google Shape;114;p14"/>
            <p:cNvGrpSpPr/>
            <p:nvPr/>
          </p:nvGrpSpPr>
          <p:grpSpPr>
            <a:xfrm>
              <a:off x="2169325" y="4182025"/>
              <a:ext cx="1783800" cy="498256"/>
              <a:chOff x="632700" y="1520119"/>
              <a:chExt cx="1783800" cy="498256"/>
            </a:xfrm>
          </p:grpSpPr>
          <p:sp>
            <p:nvSpPr>
              <p:cNvPr id="115" name="Google Shape;115;p14"/>
              <p:cNvSpPr txBox="1"/>
              <p:nvPr/>
            </p:nvSpPr>
            <p:spPr>
              <a:xfrm>
                <a:off x="1074400" y="1520119"/>
                <a:ext cx="90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1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16" name="Google Shape;116;p14"/>
              <p:cNvSpPr txBox="1"/>
              <p:nvPr/>
            </p:nvSpPr>
            <p:spPr>
              <a:xfrm>
                <a:off x="632700" y="1741175"/>
                <a:ext cx="17838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17" name="Google Shape;117;p14"/>
            <p:cNvGrpSpPr/>
            <p:nvPr/>
          </p:nvGrpSpPr>
          <p:grpSpPr>
            <a:xfrm>
              <a:off x="2717125" y="3381338"/>
              <a:ext cx="688200" cy="688200"/>
              <a:chOff x="2717125" y="3381338"/>
              <a:chExt cx="688200" cy="688200"/>
            </a:xfrm>
          </p:grpSpPr>
          <p:sp>
            <p:nvSpPr>
              <p:cNvPr id="118" name="Google Shape;118;p14"/>
              <p:cNvSpPr/>
              <p:nvPr/>
            </p:nvSpPr>
            <p:spPr>
              <a:xfrm>
                <a:off x="2717125" y="3381338"/>
                <a:ext cx="688200" cy="688200"/>
              </a:xfrm>
              <a:prstGeom prst="ellipse">
                <a:avLst/>
              </a:prstGeom>
              <a:noFill/>
              <a:ln cap="flat" cmpd="sng" w="28575">
                <a:solidFill>
                  <a:srgbClr val="F98A9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19" name="Google Shape;119;p14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2829443" y="3532556"/>
                <a:ext cx="463563" cy="38576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20" name="Google Shape;120;p14"/>
            <p:cNvSpPr/>
            <p:nvPr/>
          </p:nvSpPr>
          <p:spPr>
            <a:xfrm>
              <a:off x="4490100" y="2945225"/>
              <a:ext cx="184200" cy="90900"/>
            </a:xfrm>
            <a:prstGeom prst="triangle">
              <a:avLst>
                <a:gd fmla="val 50000" name="adj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1" name="Google Shape;121;p14"/>
            <p:cNvGrpSpPr/>
            <p:nvPr/>
          </p:nvGrpSpPr>
          <p:grpSpPr>
            <a:xfrm>
              <a:off x="3936400" y="3316850"/>
              <a:ext cx="1315200" cy="306548"/>
              <a:chOff x="867075" y="3316850"/>
              <a:chExt cx="1315200" cy="306548"/>
            </a:xfrm>
          </p:grpSpPr>
          <p:sp>
            <p:nvSpPr>
              <p:cNvPr id="122" name="Google Shape;122;p14"/>
              <p:cNvSpPr txBox="1"/>
              <p:nvPr/>
            </p:nvSpPr>
            <p:spPr>
              <a:xfrm>
                <a:off x="867075" y="3316850"/>
                <a:ext cx="1315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3" name="Google Shape;123;p14"/>
              <p:cNvSpPr txBox="1"/>
              <p:nvPr/>
            </p:nvSpPr>
            <p:spPr>
              <a:xfrm>
                <a:off x="966525" y="3454198"/>
                <a:ext cx="1116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24" name="Google Shape;124;p14"/>
            <p:cNvGrpSpPr/>
            <p:nvPr/>
          </p:nvGrpSpPr>
          <p:grpSpPr>
            <a:xfrm>
              <a:off x="3702100" y="1520125"/>
              <a:ext cx="1783800" cy="1305775"/>
              <a:chOff x="3702100" y="1520125"/>
              <a:chExt cx="1783800" cy="1305775"/>
            </a:xfrm>
          </p:grpSpPr>
          <p:grpSp>
            <p:nvGrpSpPr>
              <p:cNvPr id="125" name="Google Shape;125;p14"/>
              <p:cNvGrpSpPr/>
              <p:nvPr/>
            </p:nvGrpSpPr>
            <p:grpSpPr>
              <a:xfrm>
                <a:off x="3702100" y="1520125"/>
                <a:ext cx="1783800" cy="498250"/>
                <a:chOff x="632700" y="1520125"/>
                <a:chExt cx="1783800" cy="498250"/>
              </a:xfrm>
            </p:grpSpPr>
            <p:sp>
              <p:nvSpPr>
                <p:cNvPr id="126" name="Google Shape;126;p14"/>
                <p:cNvSpPr txBox="1"/>
                <p:nvPr/>
              </p:nvSpPr>
              <p:spPr>
                <a:xfrm>
                  <a:off x="1008900" y="1520125"/>
                  <a:ext cx="10314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585858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Milestone 2</a:t>
                  </a:r>
                  <a:endParaRPr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  <p:sp>
              <p:nvSpPr>
                <p:cNvPr id="127" name="Google Shape;127;p14"/>
                <p:cNvSpPr txBox="1"/>
                <p:nvPr/>
              </p:nvSpPr>
              <p:spPr>
                <a:xfrm>
                  <a:off x="632700" y="1741175"/>
                  <a:ext cx="17838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686868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28" name="Google Shape;128;p14"/>
              <p:cNvGrpSpPr/>
              <p:nvPr/>
            </p:nvGrpSpPr>
            <p:grpSpPr>
              <a:xfrm>
                <a:off x="4238100" y="2137700"/>
                <a:ext cx="688200" cy="688200"/>
                <a:chOff x="4249850" y="2137700"/>
                <a:chExt cx="688200" cy="688200"/>
              </a:xfrm>
            </p:grpSpPr>
            <p:sp>
              <p:nvSpPr>
                <p:cNvPr id="129" name="Google Shape;129;p14"/>
                <p:cNvSpPr/>
                <p:nvPr/>
              </p:nvSpPr>
              <p:spPr>
                <a:xfrm>
                  <a:off x="4249850" y="2137700"/>
                  <a:ext cx="688200" cy="688200"/>
                </a:xfrm>
                <a:prstGeom prst="ellipse">
                  <a:avLst/>
                </a:prstGeom>
                <a:noFill/>
                <a:ln cap="flat" cmpd="sng" w="28575">
                  <a:solidFill>
                    <a:srgbClr val="FFAC6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30" name="Google Shape;130;p14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4396747" y="2255775"/>
                  <a:ext cx="394406" cy="4520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131" name="Google Shape;131;p14"/>
            <p:cNvGrpSpPr/>
            <p:nvPr/>
          </p:nvGrpSpPr>
          <p:grpSpPr>
            <a:xfrm>
              <a:off x="5398225" y="2572175"/>
              <a:ext cx="1388700" cy="306536"/>
              <a:chOff x="830250" y="3316862"/>
              <a:chExt cx="1388700" cy="306536"/>
            </a:xfrm>
          </p:grpSpPr>
          <p:sp>
            <p:nvSpPr>
              <p:cNvPr id="132" name="Google Shape;132;p14"/>
              <p:cNvSpPr txBox="1"/>
              <p:nvPr/>
            </p:nvSpPr>
            <p:spPr>
              <a:xfrm>
                <a:off x="830250" y="3316862"/>
                <a:ext cx="1388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3" name="Google Shape;133;p14"/>
              <p:cNvSpPr txBox="1"/>
              <p:nvPr/>
            </p:nvSpPr>
            <p:spPr>
              <a:xfrm>
                <a:off x="966525" y="3454198"/>
                <a:ext cx="1116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34" name="Google Shape;134;p14"/>
            <p:cNvSpPr/>
            <p:nvPr/>
          </p:nvSpPr>
          <p:spPr>
            <a:xfrm rot="10800000">
              <a:off x="6000475" y="3177950"/>
              <a:ext cx="184200" cy="90900"/>
            </a:xfrm>
            <a:prstGeom prst="triangle">
              <a:avLst>
                <a:gd fmla="val 50000" name="adj"/>
              </a:avLst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5" name="Google Shape;135;p14"/>
            <p:cNvGrpSpPr/>
            <p:nvPr/>
          </p:nvGrpSpPr>
          <p:grpSpPr>
            <a:xfrm>
              <a:off x="5200675" y="3381338"/>
              <a:ext cx="1783800" cy="1298943"/>
              <a:chOff x="5234875" y="3381338"/>
              <a:chExt cx="1783800" cy="1298943"/>
            </a:xfrm>
          </p:grpSpPr>
          <p:grpSp>
            <p:nvGrpSpPr>
              <p:cNvPr id="136" name="Google Shape;136;p14"/>
              <p:cNvGrpSpPr/>
              <p:nvPr/>
            </p:nvGrpSpPr>
            <p:grpSpPr>
              <a:xfrm>
                <a:off x="5234875" y="4182025"/>
                <a:ext cx="1783800" cy="498256"/>
                <a:chOff x="632700" y="1520119"/>
                <a:chExt cx="1783800" cy="498256"/>
              </a:xfrm>
            </p:grpSpPr>
            <p:sp>
              <p:nvSpPr>
                <p:cNvPr id="137" name="Google Shape;137;p14"/>
                <p:cNvSpPr txBox="1"/>
                <p:nvPr/>
              </p:nvSpPr>
              <p:spPr>
                <a:xfrm>
                  <a:off x="1074400" y="1520119"/>
                  <a:ext cx="9003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100">
                      <a:solidFill>
                        <a:srgbClr val="585858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Milestone 3</a:t>
                  </a:r>
                  <a:endParaRPr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  <p:sp>
              <p:nvSpPr>
                <p:cNvPr id="138" name="Google Shape;138;p14"/>
                <p:cNvSpPr txBox="1"/>
                <p:nvPr/>
              </p:nvSpPr>
              <p:spPr>
                <a:xfrm>
                  <a:off x="632700" y="1741175"/>
                  <a:ext cx="17838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686868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sp>
            <p:nvSpPr>
              <p:cNvPr id="139" name="Google Shape;139;p14"/>
              <p:cNvSpPr/>
              <p:nvPr/>
            </p:nvSpPr>
            <p:spPr>
              <a:xfrm>
                <a:off x="5782675" y="3381338"/>
                <a:ext cx="688200" cy="688200"/>
              </a:xfrm>
              <a:prstGeom prst="ellipse">
                <a:avLst/>
              </a:prstGeom>
              <a:noFill/>
              <a:ln cap="flat" cmpd="sng" w="28575">
                <a:solidFill>
                  <a:srgbClr val="90C4E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40" name="Google Shape;140;p14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5876011" y="3476313"/>
                <a:ext cx="501528" cy="4982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41" name="Google Shape;141;p14"/>
            <p:cNvSpPr/>
            <p:nvPr/>
          </p:nvSpPr>
          <p:spPr>
            <a:xfrm>
              <a:off x="7534183" y="2945225"/>
              <a:ext cx="184200" cy="90900"/>
            </a:xfrm>
            <a:prstGeom prst="triangle">
              <a:avLst>
                <a:gd fmla="val 50000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2" name="Google Shape;142;p14"/>
            <p:cNvGrpSpPr/>
            <p:nvPr/>
          </p:nvGrpSpPr>
          <p:grpSpPr>
            <a:xfrm>
              <a:off x="6968683" y="3316850"/>
              <a:ext cx="1315200" cy="306548"/>
              <a:chOff x="867075" y="3316850"/>
              <a:chExt cx="1315200" cy="306548"/>
            </a:xfrm>
          </p:grpSpPr>
          <p:sp>
            <p:nvSpPr>
              <p:cNvPr id="143" name="Google Shape;143;p14"/>
              <p:cNvSpPr txBox="1"/>
              <p:nvPr/>
            </p:nvSpPr>
            <p:spPr>
              <a:xfrm>
                <a:off x="867075" y="3316850"/>
                <a:ext cx="1315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44" name="Google Shape;144;p14"/>
              <p:cNvSpPr txBox="1"/>
              <p:nvPr/>
            </p:nvSpPr>
            <p:spPr>
              <a:xfrm>
                <a:off x="966525" y="3454198"/>
                <a:ext cx="1116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45" name="Google Shape;145;p14"/>
            <p:cNvGrpSpPr/>
            <p:nvPr/>
          </p:nvGrpSpPr>
          <p:grpSpPr>
            <a:xfrm>
              <a:off x="6734383" y="1520125"/>
              <a:ext cx="1783800" cy="498250"/>
              <a:chOff x="632700" y="1520125"/>
              <a:chExt cx="1783800" cy="498250"/>
            </a:xfrm>
          </p:grpSpPr>
          <p:sp>
            <p:nvSpPr>
              <p:cNvPr id="146" name="Google Shape;146;p14"/>
              <p:cNvSpPr txBox="1"/>
              <p:nvPr/>
            </p:nvSpPr>
            <p:spPr>
              <a:xfrm>
                <a:off x="1008900" y="1520125"/>
                <a:ext cx="1031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Final</a:t>
                </a:r>
                <a:endParaRPr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47" name="Google Shape;147;p14"/>
              <p:cNvSpPr txBox="1"/>
              <p:nvPr/>
            </p:nvSpPr>
            <p:spPr>
              <a:xfrm>
                <a:off x="632700" y="1741175"/>
                <a:ext cx="17838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48" name="Google Shape;148;p14"/>
            <p:cNvGrpSpPr/>
            <p:nvPr/>
          </p:nvGrpSpPr>
          <p:grpSpPr>
            <a:xfrm>
              <a:off x="7282183" y="2137700"/>
              <a:ext cx="688200" cy="688200"/>
              <a:chOff x="7272550" y="2137700"/>
              <a:chExt cx="688200" cy="688200"/>
            </a:xfrm>
          </p:grpSpPr>
          <p:sp>
            <p:nvSpPr>
              <p:cNvPr id="149" name="Google Shape;149;p14"/>
              <p:cNvSpPr/>
              <p:nvPr/>
            </p:nvSpPr>
            <p:spPr>
              <a:xfrm>
                <a:off x="7272550" y="2137700"/>
                <a:ext cx="688200" cy="688200"/>
              </a:xfrm>
              <a:prstGeom prst="ellipse">
                <a:avLst/>
              </a:prstGeom>
              <a:noFill/>
              <a:ln cap="flat" cmpd="sng" w="28575">
                <a:solidFill>
                  <a:srgbClr val="956DA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50" name="Google Shape;150;p14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7390013" y="2255163"/>
                <a:ext cx="453275" cy="4532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7" name="Shape 1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Google Shape;1468;p32"/>
          <p:cNvSpPr/>
          <p:nvPr/>
        </p:nvSpPr>
        <p:spPr>
          <a:xfrm>
            <a:off x="3873925" y="1374446"/>
            <a:ext cx="1410600" cy="37779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9" name="Google Shape;1469;p32"/>
          <p:cNvSpPr/>
          <p:nvPr/>
        </p:nvSpPr>
        <p:spPr>
          <a:xfrm>
            <a:off x="5427325" y="1374446"/>
            <a:ext cx="1410600" cy="37779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90C4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0" name="Google Shape;1470;p32"/>
          <p:cNvSpPr/>
          <p:nvPr/>
        </p:nvSpPr>
        <p:spPr>
          <a:xfrm>
            <a:off x="6980725" y="1374446"/>
            <a:ext cx="1410600" cy="37779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956D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1" name="Google Shape;1471;p32"/>
          <p:cNvSpPr/>
          <p:nvPr/>
        </p:nvSpPr>
        <p:spPr>
          <a:xfrm>
            <a:off x="2320525" y="1374446"/>
            <a:ext cx="1410600" cy="37779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F98A9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2" name="Google Shape;1472;p32"/>
          <p:cNvSpPr/>
          <p:nvPr/>
        </p:nvSpPr>
        <p:spPr>
          <a:xfrm>
            <a:off x="767125" y="1374446"/>
            <a:ext cx="1410600" cy="37779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F963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73" name="Google Shape;1473;p32"/>
          <p:cNvGrpSpPr/>
          <p:nvPr/>
        </p:nvGrpSpPr>
        <p:grpSpPr>
          <a:xfrm>
            <a:off x="675475" y="4239370"/>
            <a:ext cx="7806600" cy="435305"/>
            <a:chOff x="675475" y="4239370"/>
            <a:chExt cx="7806600" cy="435305"/>
          </a:xfrm>
        </p:grpSpPr>
        <p:sp>
          <p:nvSpPr>
            <p:cNvPr id="1474" name="Google Shape;1474;p32"/>
            <p:cNvSpPr/>
            <p:nvPr/>
          </p:nvSpPr>
          <p:spPr>
            <a:xfrm rot="10800000">
              <a:off x="675475" y="4330575"/>
              <a:ext cx="7806600" cy="344100"/>
            </a:xfrm>
            <a:prstGeom prst="round2SameRect">
              <a:avLst>
                <a:gd fmla="val 26271" name="adj1"/>
                <a:gd fmla="val 0" name="adj2"/>
              </a:avLst>
            </a:pr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5" name="Google Shape;1475;p32"/>
            <p:cNvSpPr/>
            <p:nvPr/>
          </p:nvSpPr>
          <p:spPr>
            <a:xfrm flipH="1">
              <a:off x="675625" y="4239370"/>
              <a:ext cx="91500" cy="91800"/>
            </a:xfrm>
            <a:prstGeom prst="rtTriangle">
              <a:avLst/>
            </a:prstGeom>
            <a:solidFill>
              <a:srgbClr val="2727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6" name="Google Shape;1476;p32"/>
            <p:cNvSpPr/>
            <p:nvPr/>
          </p:nvSpPr>
          <p:spPr>
            <a:xfrm>
              <a:off x="8390575" y="4239613"/>
              <a:ext cx="91500" cy="91800"/>
            </a:xfrm>
            <a:prstGeom prst="rtTriangle">
              <a:avLst/>
            </a:prstGeom>
            <a:solidFill>
              <a:srgbClr val="474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77" name="Google Shape;1477;p32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478" name="Google Shape;1478;p32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19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479" name="Google Shape;1479;p32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Include your impactful subtitle in this space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480" name="Google Shape;1480;p32"/>
          <p:cNvGrpSpPr/>
          <p:nvPr/>
        </p:nvGrpSpPr>
        <p:grpSpPr>
          <a:xfrm>
            <a:off x="971977" y="4392200"/>
            <a:ext cx="984300" cy="229691"/>
            <a:chOff x="971977" y="4392200"/>
            <a:chExt cx="984300" cy="229691"/>
          </a:xfrm>
        </p:grpSpPr>
        <p:sp>
          <p:nvSpPr>
            <p:cNvPr id="1481" name="Google Shape;1481;p32"/>
            <p:cNvSpPr txBox="1"/>
            <p:nvPr/>
          </p:nvSpPr>
          <p:spPr>
            <a:xfrm>
              <a:off x="1077869" y="4392200"/>
              <a:ext cx="772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82" name="Google Shape;1482;p32"/>
            <p:cNvSpPr txBox="1"/>
            <p:nvPr/>
          </p:nvSpPr>
          <p:spPr>
            <a:xfrm>
              <a:off x="971977" y="4483291"/>
              <a:ext cx="984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483" name="Google Shape;1483;p32"/>
          <p:cNvGrpSpPr/>
          <p:nvPr/>
        </p:nvGrpSpPr>
        <p:grpSpPr>
          <a:xfrm>
            <a:off x="2436650" y="1498850"/>
            <a:ext cx="1174200" cy="1174200"/>
            <a:chOff x="2436650" y="1498850"/>
            <a:chExt cx="1174200" cy="1174200"/>
          </a:xfrm>
        </p:grpSpPr>
        <p:sp>
          <p:nvSpPr>
            <p:cNvPr id="1484" name="Google Shape;1484;p32"/>
            <p:cNvSpPr/>
            <p:nvPr/>
          </p:nvSpPr>
          <p:spPr>
            <a:xfrm>
              <a:off x="2436650" y="1498850"/>
              <a:ext cx="1174200" cy="1174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485" name="Google Shape;1485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622475" y="1752000"/>
              <a:ext cx="802550" cy="6679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86" name="Google Shape;1486;p32"/>
          <p:cNvGrpSpPr/>
          <p:nvPr/>
        </p:nvGrpSpPr>
        <p:grpSpPr>
          <a:xfrm>
            <a:off x="5552950" y="1498850"/>
            <a:ext cx="1174200" cy="1174200"/>
            <a:chOff x="5552950" y="1498850"/>
            <a:chExt cx="1174200" cy="1174200"/>
          </a:xfrm>
        </p:grpSpPr>
        <p:sp>
          <p:nvSpPr>
            <p:cNvPr id="1487" name="Google Shape;1487;p32"/>
            <p:cNvSpPr/>
            <p:nvPr/>
          </p:nvSpPr>
          <p:spPr>
            <a:xfrm>
              <a:off x="5552950" y="1498850"/>
              <a:ext cx="1174200" cy="1174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488" name="Google Shape;1488;p3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748775" y="1697175"/>
              <a:ext cx="782550" cy="7775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89" name="Google Shape;1489;p32"/>
          <p:cNvGrpSpPr/>
          <p:nvPr/>
        </p:nvGrpSpPr>
        <p:grpSpPr>
          <a:xfrm>
            <a:off x="3994800" y="1498850"/>
            <a:ext cx="1174200" cy="1174200"/>
            <a:chOff x="3994800" y="1498850"/>
            <a:chExt cx="1174200" cy="1174200"/>
          </a:xfrm>
        </p:grpSpPr>
        <p:sp>
          <p:nvSpPr>
            <p:cNvPr id="1490" name="Google Shape;1490;p32"/>
            <p:cNvSpPr/>
            <p:nvPr/>
          </p:nvSpPr>
          <p:spPr>
            <a:xfrm>
              <a:off x="3994800" y="1498850"/>
              <a:ext cx="1174200" cy="1174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491" name="Google Shape;1491;p3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220375" y="1671625"/>
              <a:ext cx="723050" cy="8286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92" name="Google Shape;1492;p32"/>
          <p:cNvGrpSpPr/>
          <p:nvPr/>
        </p:nvGrpSpPr>
        <p:grpSpPr>
          <a:xfrm>
            <a:off x="7090625" y="1498850"/>
            <a:ext cx="1174200" cy="1174200"/>
            <a:chOff x="7090625" y="1498850"/>
            <a:chExt cx="1174200" cy="1174200"/>
          </a:xfrm>
        </p:grpSpPr>
        <p:sp>
          <p:nvSpPr>
            <p:cNvPr id="1493" name="Google Shape;1493;p32"/>
            <p:cNvSpPr/>
            <p:nvPr/>
          </p:nvSpPr>
          <p:spPr>
            <a:xfrm>
              <a:off x="7090625" y="1498850"/>
              <a:ext cx="1174200" cy="1174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494" name="Google Shape;1494;p3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7291475" y="1699756"/>
              <a:ext cx="772500" cy="77238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95" name="Google Shape;1495;p32"/>
          <p:cNvSpPr txBox="1"/>
          <p:nvPr/>
        </p:nvSpPr>
        <p:spPr>
          <a:xfrm>
            <a:off x="1077869" y="2979970"/>
            <a:ext cx="772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Start</a:t>
            </a:r>
            <a:endParaRPr sz="16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496" name="Google Shape;1496;p32"/>
          <p:cNvSpPr txBox="1"/>
          <p:nvPr/>
        </p:nvSpPr>
        <p:spPr>
          <a:xfrm>
            <a:off x="813528" y="3247919"/>
            <a:ext cx="1301400" cy="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497" name="Google Shape;1497;p32"/>
          <p:cNvGrpSpPr/>
          <p:nvPr/>
        </p:nvGrpSpPr>
        <p:grpSpPr>
          <a:xfrm>
            <a:off x="877025" y="1498850"/>
            <a:ext cx="1174200" cy="1174200"/>
            <a:chOff x="877025" y="1498850"/>
            <a:chExt cx="1174200" cy="1174200"/>
          </a:xfrm>
        </p:grpSpPr>
        <p:sp>
          <p:nvSpPr>
            <p:cNvPr id="1498" name="Google Shape;1498;p32"/>
            <p:cNvSpPr/>
            <p:nvPr/>
          </p:nvSpPr>
          <p:spPr>
            <a:xfrm>
              <a:off x="877025" y="1498850"/>
              <a:ext cx="1174200" cy="1174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499" name="Google Shape;1499;p3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141538" y="1653075"/>
              <a:ext cx="645175" cy="8657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00" name="Google Shape;1500;p32"/>
          <p:cNvSpPr/>
          <p:nvPr/>
        </p:nvSpPr>
        <p:spPr>
          <a:xfrm>
            <a:off x="1323625" y="4177450"/>
            <a:ext cx="297600" cy="174600"/>
          </a:xfrm>
          <a:prstGeom prst="triangle">
            <a:avLst>
              <a:gd fmla="val 50000" name="adj"/>
            </a:avLst>
          </a:prstGeom>
          <a:solidFill>
            <a:srgbClr val="4747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1" name="Google Shape;1501;p32"/>
          <p:cNvSpPr txBox="1"/>
          <p:nvPr/>
        </p:nvSpPr>
        <p:spPr>
          <a:xfrm>
            <a:off x="2369229" y="2979975"/>
            <a:ext cx="1309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1</a:t>
            </a:r>
            <a:endParaRPr sz="16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502" name="Google Shape;1502;p32"/>
          <p:cNvSpPr txBox="1"/>
          <p:nvPr/>
        </p:nvSpPr>
        <p:spPr>
          <a:xfrm>
            <a:off x="2373153" y="3247919"/>
            <a:ext cx="1301400" cy="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03" name="Google Shape;1503;p32"/>
          <p:cNvSpPr/>
          <p:nvPr/>
        </p:nvSpPr>
        <p:spPr>
          <a:xfrm>
            <a:off x="2883250" y="4177450"/>
            <a:ext cx="297600" cy="174600"/>
          </a:xfrm>
          <a:prstGeom prst="triangle">
            <a:avLst>
              <a:gd fmla="val 50000" name="adj"/>
            </a:avLst>
          </a:prstGeom>
          <a:solidFill>
            <a:srgbClr val="4747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4" name="Google Shape;1504;p32"/>
          <p:cNvSpPr txBox="1"/>
          <p:nvPr/>
        </p:nvSpPr>
        <p:spPr>
          <a:xfrm>
            <a:off x="3921729" y="2979975"/>
            <a:ext cx="1320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2</a:t>
            </a:r>
            <a:endParaRPr sz="16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505" name="Google Shape;1505;p32"/>
          <p:cNvSpPr txBox="1"/>
          <p:nvPr/>
        </p:nvSpPr>
        <p:spPr>
          <a:xfrm>
            <a:off x="3931303" y="3247919"/>
            <a:ext cx="1301400" cy="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06" name="Google Shape;1506;p32"/>
          <p:cNvSpPr/>
          <p:nvPr/>
        </p:nvSpPr>
        <p:spPr>
          <a:xfrm>
            <a:off x="4441400" y="4177450"/>
            <a:ext cx="297600" cy="174600"/>
          </a:xfrm>
          <a:prstGeom prst="triangle">
            <a:avLst>
              <a:gd fmla="val 50000" name="adj"/>
            </a:avLst>
          </a:prstGeom>
          <a:solidFill>
            <a:srgbClr val="4747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7" name="Google Shape;1507;p32"/>
          <p:cNvSpPr txBox="1"/>
          <p:nvPr/>
        </p:nvSpPr>
        <p:spPr>
          <a:xfrm>
            <a:off x="5479379" y="2979975"/>
            <a:ext cx="1321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3</a:t>
            </a:r>
            <a:endParaRPr sz="16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508" name="Google Shape;1508;p32"/>
          <p:cNvSpPr txBox="1"/>
          <p:nvPr/>
        </p:nvSpPr>
        <p:spPr>
          <a:xfrm>
            <a:off x="5489453" y="3247919"/>
            <a:ext cx="1301400" cy="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09" name="Google Shape;1509;p32"/>
          <p:cNvSpPr/>
          <p:nvPr/>
        </p:nvSpPr>
        <p:spPr>
          <a:xfrm>
            <a:off x="5999550" y="4177450"/>
            <a:ext cx="297600" cy="174600"/>
          </a:xfrm>
          <a:prstGeom prst="triangle">
            <a:avLst>
              <a:gd fmla="val 50000" name="adj"/>
            </a:avLst>
          </a:prstGeom>
          <a:solidFill>
            <a:srgbClr val="4747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0" name="Google Shape;1510;p32"/>
          <p:cNvSpPr txBox="1"/>
          <p:nvPr/>
        </p:nvSpPr>
        <p:spPr>
          <a:xfrm>
            <a:off x="7096003" y="2979975"/>
            <a:ext cx="1163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Final</a:t>
            </a:r>
            <a:endParaRPr sz="16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511" name="Google Shape;1511;p32"/>
          <p:cNvSpPr txBox="1"/>
          <p:nvPr/>
        </p:nvSpPr>
        <p:spPr>
          <a:xfrm>
            <a:off x="7027128" y="3247919"/>
            <a:ext cx="1301400" cy="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12" name="Google Shape;1512;p32"/>
          <p:cNvSpPr/>
          <p:nvPr/>
        </p:nvSpPr>
        <p:spPr>
          <a:xfrm>
            <a:off x="7537225" y="4177450"/>
            <a:ext cx="297600" cy="174600"/>
          </a:xfrm>
          <a:prstGeom prst="triangle">
            <a:avLst>
              <a:gd fmla="val 50000" name="adj"/>
            </a:avLst>
          </a:prstGeom>
          <a:solidFill>
            <a:srgbClr val="47474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13" name="Google Shape;1513;p32"/>
          <p:cNvGrpSpPr/>
          <p:nvPr/>
        </p:nvGrpSpPr>
        <p:grpSpPr>
          <a:xfrm>
            <a:off x="2533675" y="4392200"/>
            <a:ext cx="984300" cy="229691"/>
            <a:chOff x="971977" y="4392200"/>
            <a:chExt cx="984300" cy="229691"/>
          </a:xfrm>
        </p:grpSpPr>
        <p:sp>
          <p:nvSpPr>
            <p:cNvPr id="1514" name="Google Shape;1514;p32"/>
            <p:cNvSpPr txBox="1"/>
            <p:nvPr/>
          </p:nvSpPr>
          <p:spPr>
            <a:xfrm>
              <a:off x="1077869" y="4392200"/>
              <a:ext cx="772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15" name="Google Shape;1515;p32"/>
            <p:cNvSpPr txBox="1"/>
            <p:nvPr/>
          </p:nvSpPr>
          <p:spPr>
            <a:xfrm>
              <a:off x="971977" y="4483291"/>
              <a:ext cx="984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516" name="Google Shape;1516;p32"/>
          <p:cNvGrpSpPr/>
          <p:nvPr/>
        </p:nvGrpSpPr>
        <p:grpSpPr>
          <a:xfrm>
            <a:off x="4087075" y="4392200"/>
            <a:ext cx="984300" cy="229691"/>
            <a:chOff x="971977" y="4392200"/>
            <a:chExt cx="984300" cy="229691"/>
          </a:xfrm>
        </p:grpSpPr>
        <p:sp>
          <p:nvSpPr>
            <p:cNvPr id="1517" name="Google Shape;1517;p32"/>
            <p:cNvSpPr txBox="1"/>
            <p:nvPr/>
          </p:nvSpPr>
          <p:spPr>
            <a:xfrm>
              <a:off x="1077869" y="4392200"/>
              <a:ext cx="772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18" name="Google Shape;1518;p32"/>
            <p:cNvSpPr txBox="1"/>
            <p:nvPr/>
          </p:nvSpPr>
          <p:spPr>
            <a:xfrm>
              <a:off x="971977" y="4483291"/>
              <a:ext cx="984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519" name="Google Shape;1519;p32"/>
          <p:cNvGrpSpPr/>
          <p:nvPr/>
        </p:nvGrpSpPr>
        <p:grpSpPr>
          <a:xfrm>
            <a:off x="5640475" y="4392200"/>
            <a:ext cx="984300" cy="229691"/>
            <a:chOff x="971977" y="4392200"/>
            <a:chExt cx="984300" cy="229691"/>
          </a:xfrm>
        </p:grpSpPr>
        <p:sp>
          <p:nvSpPr>
            <p:cNvPr id="1520" name="Google Shape;1520;p32"/>
            <p:cNvSpPr txBox="1"/>
            <p:nvPr/>
          </p:nvSpPr>
          <p:spPr>
            <a:xfrm>
              <a:off x="1077869" y="4392200"/>
              <a:ext cx="772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1" name="Google Shape;1521;p32"/>
            <p:cNvSpPr txBox="1"/>
            <p:nvPr/>
          </p:nvSpPr>
          <p:spPr>
            <a:xfrm>
              <a:off x="971977" y="4483291"/>
              <a:ext cx="984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522" name="Google Shape;1522;p32"/>
          <p:cNvGrpSpPr/>
          <p:nvPr/>
        </p:nvGrpSpPr>
        <p:grpSpPr>
          <a:xfrm>
            <a:off x="7193875" y="4392200"/>
            <a:ext cx="984300" cy="229691"/>
            <a:chOff x="971977" y="4392200"/>
            <a:chExt cx="984300" cy="229691"/>
          </a:xfrm>
        </p:grpSpPr>
        <p:sp>
          <p:nvSpPr>
            <p:cNvPr id="1523" name="Google Shape;1523;p32"/>
            <p:cNvSpPr txBox="1"/>
            <p:nvPr/>
          </p:nvSpPr>
          <p:spPr>
            <a:xfrm>
              <a:off x="1077869" y="4392200"/>
              <a:ext cx="772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4" name="Google Shape;1524;p32"/>
            <p:cNvSpPr txBox="1"/>
            <p:nvPr/>
          </p:nvSpPr>
          <p:spPr>
            <a:xfrm>
              <a:off x="971977" y="4483291"/>
              <a:ext cx="984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8" name="Shape 1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9" name="Google Shape;1529;p33"/>
          <p:cNvGrpSpPr/>
          <p:nvPr/>
        </p:nvGrpSpPr>
        <p:grpSpPr>
          <a:xfrm>
            <a:off x="1004800" y="1431350"/>
            <a:ext cx="100975" cy="3235200"/>
            <a:chOff x="1004800" y="1431350"/>
            <a:chExt cx="100975" cy="3235200"/>
          </a:xfrm>
        </p:grpSpPr>
        <p:cxnSp>
          <p:nvCxnSpPr>
            <p:cNvPr id="1530" name="Google Shape;1530;p33"/>
            <p:cNvCxnSpPr/>
            <p:nvPr/>
          </p:nvCxnSpPr>
          <p:spPr>
            <a:xfrm>
              <a:off x="1004800" y="1431350"/>
              <a:ext cx="0" cy="3235200"/>
            </a:xfrm>
            <a:prstGeom prst="straightConnector1">
              <a:avLst/>
            </a:prstGeom>
            <a:noFill/>
            <a:ln cap="flat" cmpd="sng" w="381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31" name="Google Shape;1531;p33"/>
            <p:cNvCxnSpPr/>
            <p:nvPr/>
          </p:nvCxnSpPr>
          <p:spPr>
            <a:xfrm>
              <a:off x="1105775" y="1431350"/>
              <a:ext cx="0" cy="3235200"/>
            </a:xfrm>
            <a:prstGeom prst="straightConnector1">
              <a:avLst/>
            </a:prstGeom>
            <a:noFill/>
            <a:ln cap="flat" cmpd="sng" w="1905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32" name="Google Shape;1532;p33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533" name="Google Shape;1533;p33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20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534" name="Google Shape;1534;p33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Your awesome subtitle is here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535" name="Google Shape;1535;p33"/>
          <p:cNvGrpSpPr/>
          <p:nvPr/>
        </p:nvGrpSpPr>
        <p:grpSpPr>
          <a:xfrm>
            <a:off x="762006" y="1599119"/>
            <a:ext cx="7620294" cy="2899662"/>
            <a:chOff x="762006" y="1577306"/>
            <a:chExt cx="7620294" cy="2899662"/>
          </a:xfrm>
        </p:grpSpPr>
        <p:grpSp>
          <p:nvGrpSpPr>
            <p:cNvPr id="1536" name="Google Shape;1536;p33"/>
            <p:cNvGrpSpPr/>
            <p:nvPr/>
          </p:nvGrpSpPr>
          <p:grpSpPr>
            <a:xfrm>
              <a:off x="762006" y="1577306"/>
              <a:ext cx="7620294" cy="592487"/>
              <a:chOff x="762006" y="1577306"/>
              <a:chExt cx="7620294" cy="592487"/>
            </a:xfrm>
          </p:grpSpPr>
          <p:cxnSp>
            <p:nvCxnSpPr>
              <p:cNvPr id="1537" name="Google Shape;1537;p33"/>
              <p:cNvCxnSpPr>
                <a:stCxn id="1538" idx="3"/>
              </p:cNvCxnSpPr>
              <p:nvPr/>
            </p:nvCxnSpPr>
            <p:spPr>
              <a:xfrm>
                <a:off x="2472606" y="1868156"/>
                <a:ext cx="4690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8585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38" name="Google Shape;1538;p33"/>
              <p:cNvSpPr/>
              <p:nvPr/>
            </p:nvSpPr>
            <p:spPr>
              <a:xfrm>
                <a:off x="762006" y="1577306"/>
                <a:ext cx="1710600" cy="581700"/>
              </a:xfrm>
              <a:prstGeom prst="homePlate">
                <a:avLst>
                  <a:gd fmla="val 23208" name="adj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9" name="Google Shape;1539;p33"/>
              <p:cNvSpPr txBox="1"/>
              <p:nvPr/>
            </p:nvSpPr>
            <p:spPr>
              <a:xfrm>
                <a:off x="941970" y="1745012"/>
                <a:ext cx="13980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Start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1540" name="Google Shape;1540;p33"/>
              <p:cNvGrpSpPr/>
              <p:nvPr/>
            </p:nvGrpSpPr>
            <p:grpSpPr>
              <a:xfrm>
                <a:off x="27305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41" name="Google Shape;1541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42" name="Google Shape;1542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91425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43" name="Google Shape;1543;p33"/>
              <p:cNvGrpSpPr/>
              <p:nvPr/>
            </p:nvGrpSpPr>
            <p:grpSpPr>
              <a:xfrm>
                <a:off x="46990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44" name="Google Shape;1544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45" name="Google Shape;1545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46" name="Google Shape;1546;p33"/>
              <p:cNvGrpSpPr/>
              <p:nvPr/>
            </p:nvGrpSpPr>
            <p:grpSpPr>
              <a:xfrm>
                <a:off x="6667500" y="1587700"/>
                <a:ext cx="1714800" cy="582094"/>
                <a:chOff x="6667500" y="1587700"/>
                <a:chExt cx="1714800" cy="582094"/>
              </a:xfrm>
            </p:grpSpPr>
            <p:grpSp>
              <p:nvGrpSpPr>
                <p:cNvPr id="1547" name="Google Shape;1547;p33"/>
                <p:cNvGrpSpPr/>
                <p:nvPr/>
              </p:nvGrpSpPr>
              <p:grpSpPr>
                <a:xfrm>
                  <a:off x="6667500" y="1587700"/>
                  <a:ext cx="1714800" cy="582094"/>
                  <a:chOff x="6667500" y="1587700"/>
                  <a:chExt cx="1714800" cy="582094"/>
                </a:xfrm>
              </p:grpSpPr>
              <p:sp>
                <p:nvSpPr>
                  <p:cNvPr id="1548" name="Google Shape;1548;p33"/>
                  <p:cNvSpPr/>
                  <p:nvPr/>
                </p:nvSpPr>
                <p:spPr>
                  <a:xfrm>
                    <a:off x="6667500" y="1588094"/>
                    <a:ext cx="1710600" cy="581700"/>
                  </a:xfrm>
                  <a:prstGeom prst="chevron">
                    <a:avLst>
                      <a:gd fmla="val 22073" name="adj"/>
                    </a:avLst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49" name="Google Shape;1549;p33"/>
                  <p:cNvSpPr/>
                  <p:nvPr/>
                </p:nvSpPr>
                <p:spPr>
                  <a:xfrm>
                    <a:off x="8243400" y="1587700"/>
                    <a:ext cx="138900" cy="581700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550" name="Google Shape;1550;p33"/>
                <p:cNvSpPr txBox="1"/>
                <p:nvPr/>
              </p:nvSpPr>
              <p:spPr>
                <a:xfrm>
                  <a:off x="6947225" y="1669347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grpSp>
          <p:nvGrpSpPr>
            <p:cNvPr id="1551" name="Google Shape;1551;p33"/>
            <p:cNvGrpSpPr/>
            <p:nvPr/>
          </p:nvGrpSpPr>
          <p:grpSpPr>
            <a:xfrm>
              <a:off x="762006" y="2339306"/>
              <a:ext cx="7620294" cy="592487"/>
              <a:chOff x="762006" y="1577306"/>
              <a:chExt cx="7620294" cy="592487"/>
            </a:xfrm>
          </p:grpSpPr>
          <p:cxnSp>
            <p:nvCxnSpPr>
              <p:cNvPr id="1552" name="Google Shape;1552;p33"/>
              <p:cNvCxnSpPr>
                <a:stCxn id="1553" idx="3"/>
              </p:cNvCxnSpPr>
              <p:nvPr/>
            </p:nvCxnSpPr>
            <p:spPr>
              <a:xfrm>
                <a:off x="2472606" y="1868156"/>
                <a:ext cx="4690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8585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53" name="Google Shape;1553;p33"/>
              <p:cNvSpPr/>
              <p:nvPr/>
            </p:nvSpPr>
            <p:spPr>
              <a:xfrm>
                <a:off x="762006" y="1577306"/>
                <a:ext cx="1710600" cy="581700"/>
              </a:xfrm>
              <a:prstGeom prst="homePlate">
                <a:avLst>
                  <a:gd fmla="val 23208" name="adj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4" name="Google Shape;1554;p33"/>
              <p:cNvSpPr txBox="1"/>
              <p:nvPr/>
            </p:nvSpPr>
            <p:spPr>
              <a:xfrm>
                <a:off x="941969" y="1745012"/>
                <a:ext cx="13980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1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1555" name="Google Shape;1555;p33"/>
              <p:cNvGrpSpPr/>
              <p:nvPr/>
            </p:nvGrpSpPr>
            <p:grpSpPr>
              <a:xfrm>
                <a:off x="27305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56" name="Google Shape;1556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57" name="Google Shape;1557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91425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58" name="Google Shape;1558;p33"/>
              <p:cNvGrpSpPr/>
              <p:nvPr/>
            </p:nvGrpSpPr>
            <p:grpSpPr>
              <a:xfrm>
                <a:off x="46990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59" name="Google Shape;1559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60" name="Google Shape;1560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61" name="Google Shape;1561;p33"/>
              <p:cNvGrpSpPr/>
              <p:nvPr/>
            </p:nvGrpSpPr>
            <p:grpSpPr>
              <a:xfrm>
                <a:off x="6667500" y="1587700"/>
                <a:ext cx="1714800" cy="582094"/>
                <a:chOff x="6667500" y="1587700"/>
                <a:chExt cx="1714800" cy="582094"/>
              </a:xfrm>
            </p:grpSpPr>
            <p:grpSp>
              <p:nvGrpSpPr>
                <p:cNvPr id="1562" name="Google Shape;1562;p33"/>
                <p:cNvGrpSpPr/>
                <p:nvPr/>
              </p:nvGrpSpPr>
              <p:grpSpPr>
                <a:xfrm>
                  <a:off x="6667500" y="1587700"/>
                  <a:ext cx="1714800" cy="582094"/>
                  <a:chOff x="6667500" y="1587700"/>
                  <a:chExt cx="1714800" cy="582094"/>
                </a:xfrm>
              </p:grpSpPr>
              <p:sp>
                <p:nvSpPr>
                  <p:cNvPr id="1563" name="Google Shape;1563;p33"/>
                  <p:cNvSpPr/>
                  <p:nvPr/>
                </p:nvSpPr>
                <p:spPr>
                  <a:xfrm>
                    <a:off x="6667500" y="1588094"/>
                    <a:ext cx="1710600" cy="581700"/>
                  </a:xfrm>
                  <a:prstGeom prst="chevron">
                    <a:avLst>
                      <a:gd fmla="val 22073" name="adj"/>
                    </a:avLst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64" name="Google Shape;1564;p33"/>
                  <p:cNvSpPr/>
                  <p:nvPr/>
                </p:nvSpPr>
                <p:spPr>
                  <a:xfrm>
                    <a:off x="8243400" y="1587700"/>
                    <a:ext cx="138900" cy="581700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565" name="Google Shape;1565;p33"/>
                <p:cNvSpPr txBox="1"/>
                <p:nvPr/>
              </p:nvSpPr>
              <p:spPr>
                <a:xfrm>
                  <a:off x="6947225" y="1669347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grpSp>
          <p:nvGrpSpPr>
            <p:cNvPr id="1566" name="Google Shape;1566;p33"/>
            <p:cNvGrpSpPr/>
            <p:nvPr/>
          </p:nvGrpSpPr>
          <p:grpSpPr>
            <a:xfrm>
              <a:off x="762006" y="3101306"/>
              <a:ext cx="7620294" cy="592487"/>
              <a:chOff x="762006" y="1577306"/>
              <a:chExt cx="7620294" cy="592487"/>
            </a:xfrm>
          </p:grpSpPr>
          <p:cxnSp>
            <p:nvCxnSpPr>
              <p:cNvPr id="1567" name="Google Shape;1567;p33"/>
              <p:cNvCxnSpPr>
                <a:stCxn id="1568" idx="3"/>
              </p:cNvCxnSpPr>
              <p:nvPr/>
            </p:nvCxnSpPr>
            <p:spPr>
              <a:xfrm>
                <a:off x="2472606" y="1868156"/>
                <a:ext cx="4690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8585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68" name="Google Shape;1568;p33"/>
              <p:cNvSpPr/>
              <p:nvPr/>
            </p:nvSpPr>
            <p:spPr>
              <a:xfrm>
                <a:off x="762006" y="1577306"/>
                <a:ext cx="1710600" cy="581700"/>
              </a:xfrm>
              <a:prstGeom prst="homePlate">
                <a:avLst>
                  <a:gd fmla="val 23208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9" name="Google Shape;1569;p33"/>
              <p:cNvSpPr txBox="1"/>
              <p:nvPr/>
            </p:nvSpPr>
            <p:spPr>
              <a:xfrm>
                <a:off x="941969" y="1745012"/>
                <a:ext cx="13980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2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1570" name="Google Shape;1570;p33"/>
              <p:cNvGrpSpPr/>
              <p:nvPr/>
            </p:nvGrpSpPr>
            <p:grpSpPr>
              <a:xfrm>
                <a:off x="27305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71" name="Google Shape;1571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72" name="Google Shape;1572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91425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73" name="Google Shape;1573;p33"/>
              <p:cNvGrpSpPr/>
              <p:nvPr/>
            </p:nvGrpSpPr>
            <p:grpSpPr>
              <a:xfrm>
                <a:off x="46990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74" name="Google Shape;1574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75" name="Google Shape;1575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76" name="Google Shape;1576;p33"/>
              <p:cNvGrpSpPr/>
              <p:nvPr/>
            </p:nvGrpSpPr>
            <p:grpSpPr>
              <a:xfrm>
                <a:off x="6667500" y="1587700"/>
                <a:ext cx="1714800" cy="582094"/>
                <a:chOff x="6667500" y="1587700"/>
                <a:chExt cx="1714800" cy="582094"/>
              </a:xfrm>
            </p:grpSpPr>
            <p:grpSp>
              <p:nvGrpSpPr>
                <p:cNvPr id="1577" name="Google Shape;1577;p33"/>
                <p:cNvGrpSpPr/>
                <p:nvPr/>
              </p:nvGrpSpPr>
              <p:grpSpPr>
                <a:xfrm>
                  <a:off x="6667500" y="1587700"/>
                  <a:ext cx="1714800" cy="582094"/>
                  <a:chOff x="6667500" y="1587700"/>
                  <a:chExt cx="1714800" cy="582094"/>
                </a:xfrm>
              </p:grpSpPr>
              <p:sp>
                <p:nvSpPr>
                  <p:cNvPr id="1578" name="Google Shape;1578;p33"/>
                  <p:cNvSpPr/>
                  <p:nvPr/>
                </p:nvSpPr>
                <p:spPr>
                  <a:xfrm>
                    <a:off x="6667500" y="1588094"/>
                    <a:ext cx="1710600" cy="581700"/>
                  </a:xfrm>
                  <a:prstGeom prst="chevron">
                    <a:avLst>
                      <a:gd fmla="val 22073" name="adj"/>
                    </a:avLst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79" name="Google Shape;1579;p33"/>
                  <p:cNvSpPr/>
                  <p:nvPr/>
                </p:nvSpPr>
                <p:spPr>
                  <a:xfrm>
                    <a:off x="8243400" y="1587700"/>
                    <a:ext cx="138900" cy="581700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580" name="Google Shape;1580;p33"/>
                <p:cNvSpPr txBox="1"/>
                <p:nvPr/>
              </p:nvSpPr>
              <p:spPr>
                <a:xfrm>
                  <a:off x="6947225" y="1669347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grpSp>
          <p:nvGrpSpPr>
            <p:cNvPr id="1581" name="Google Shape;1581;p33"/>
            <p:cNvGrpSpPr/>
            <p:nvPr/>
          </p:nvGrpSpPr>
          <p:grpSpPr>
            <a:xfrm>
              <a:off x="762006" y="3884481"/>
              <a:ext cx="7620294" cy="592487"/>
              <a:chOff x="762006" y="1577306"/>
              <a:chExt cx="7620294" cy="592487"/>
            </a:xfrm>
          </p:grpSpPr>
          <p:cxnSp>
            <p:nvCxnSpPr>
              <p:cNvPr id="1582" name="Google Shape;1582;p33"/>
              <p:cNvCxnSpPr>
                <a:stCxn id="1583" idx="3"/>
              </p:cNvCxnSpPr>
              <p:nvPr/>
            </p:nvCxnSpPr>
            <p:spPr>
              <a:xfrm>
                <a:off x="2472606" y="1868156"/>
                <a:ext cx="4690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58585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83" name="Google Shape;1583;p33"/>
              <p:cNvSpPr/>
              <p:nvPr/>
            </p:nvSpPr>
            <p:spPr>
              <a:xfrm>
                <a:off x="762006" y="1577306"/>
                <a:ext cx="1710600" cy="581700"/>
              </a:xfrm>
              <a:prstGeom prst="homePlate">
                <a:avLst>
                  <a:gd fmla="val 23208" name="adj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4" name="Google Shape;1584;p33"/>
              <p:cNvSpPr txBox="1"/>
              <p:nvPr/>
            </p:nvSpPr>
            <p:spPr>
              <a:xfrm>
                <a:off x="941969" y="1745012"/>
                <a:ext cx="13980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6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Final</a:t>
                </a:r>
                <a:endParaRPr sz="16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1585" name="Google Shape;1585;p33"/>
              <p:cNvGrpSpPr/>
              <p:nvPr/>
            </p:nvGrpSpPr>
            <p:grpSpPr>
              <a:xfrm>
                <a:off x="27305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86" name="Google Shape;1586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87" name="Google Shape;1587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91425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88" name="Google Shape;1588;p33"/>
              <p:cNvGrpSpPr/>
              <p:nvPr/>
            </p:nvGrpSpPr>
            <p:grpSpPr>
              <a:xfrm>
                <a:off x="4699000" y="1588094"/>
                <a:ext cx="1710600" cy="581700"/>
                <a:chOff x="2730500" y="1588094"/>
                <a:chExt cx="1710600" cy="581700"/>
              </a:xfrm>
            </p:grpSpPr>
            <p:sp>
              <p:nvSpPr>
                <p:cNvPr id="1589" name="Google Shape;1589;p33"/>
                <p:cNvSpPr/>
                <p:nvPr/>
              </p:nvSpPr>
              <p:spPr>
                <a:xfrm>
                  <a:off x="2730500" y="1588094"/>
                  <a:ext cx="1710600" cy="581700"/>
                </a:xfrm>
                <a:prstGeom prst="chevron">
                  <a:avLst>
                    <a:gd fmla="val 22073" name="adj"/>
                  </a:avLst>
                </a:prstGeom>
                <a:solidFill>
                  <a:srgbClr val="E6E6E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90" name="Google Shape;1590;p33"/>
                <p:cNvSpPr txBox="1"/>
                <p:nvPr/>
              </p:nvSpPr>
              <p:spPr>
                <a:xfrm>
                  <a:off x="2935100" y="1669544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591" name="Google Shape;1591;p33"/>
              <p:cNvGrpSpPr/>
              <p:nvPr/>
            </p:nvGrpSpPr>
            <p:grpSpPr>
              <a:xfrm>
                <a:off x="6667500" y="1587700"/>
                <a:ext cx="1714800" cy="582094"/>
                <a:chOff x="6667500" y="1587700"/>
                <a:chExt cx="1714800" cy="582094"/>
              </a:xfrm>
            </p:grpSpPr>
            <p:grpSp>
              <p:nvGrpSpPr>
                <p:cNvPr id="1592" name="Google Shape;1592;p33"/>
                <p:cNvGrpSpPr/>
                <p:nvPr/>
              </p:nvGrpSpPr>
              <p:grpSpPr>
                <a:xfrm>
                  <a:off x="6667500" y="1587700"/>
                  <a:ext cx="1714800" cy="582094"/>
                  <a:chOff x="6667500" y="1587700"/>
                  <a:chExt cx="1714800" cy="582094"/>
                </a:xfrm>
              </p:grpSpPr>
              <p:sp>
                <p:nvSpPr>
                  <p:cNvPr id="1593" name="Google Shape;1593;p33"/>
                  <p:cNvSpPr/>
                  <p:nvPr/>
                </p:nvSpPr>
                <p:spPr>
                  <a:xfrm>
                    <a:off x="6667500" y="1588094"/>
                    <a:ext cx="1710600" cy="581700"/>
                  </a:xfrm>
                  <a:prstGeom prst="chevron">
                    <a:avLst>
                      <a:gd fmla="val 22073" name="adj"/>
                    </a:avLst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94" name="Google Shape;1594;p33"/>
                  <p:cNvSpPr/>
                  <p:nvPr/>
                </p:nvSpPr>
                <p:spPr>
                  <a:xfrm>
                    <a:off x="8243400" y="1587700"/>
                    <a:ext cx="138900" cy="581700"/>
                  </a:xfrm>
                  <a:prstGeom prst="rect">
                    <a:avLst/>
                  </a:prstGeom>
                  <a:solidFill>
                    <a:srgbClr val="E6E6E6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595" name="Google Shape;1595;p33"/>
                <p:cNvSpPr txBox="1"/>
                <p:nvPr/>
              </p:nvSpPr>
              <p:spPr>
                <a:xfrm>
                  <a:off x="6947225" y="1669347"/>
                  <a:ext cx="1301400" cy="418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8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9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0" name="Google Shape;1600;p34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601" name="Google Shape;1601;p34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21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602" name="Google Shape;1602;p34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Add your current subtitle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603" name="Google Shape;1603;p34"/>
          <p:cNvGrpSpPr/>
          <p:nvPr/>
        </p:nvGrpSpPr>
        <p:grpSpPr>
          <a:xfrm>
            <a:off x="754772" y="1444167"/>
            <a:ext cx="7628728" cy="507900"/>
            <a:chOff x="754772" y="1444167"/>
            <a:chExt cx="7628728" cy="507900"/>
          </a:xfrm>
        </p:grpSpPr>
        <p:grpSp>
          <p:nvGrpSpPr>
            <p:cNvPr id="1604" name="Google Shape;1604;p34"/>
            <p:cNvGrpSpPr/>
            <p:nvPr/>
          </p:nvGrpSpPr>
          <p:grpSpPr>
            <a:xfrm>
              <a:off x="754772" y="1444167"/>
              <a:ext cx="7628728" cy="507900"/>
              <a:chOff x="754772" y="1444167"/>
              <a:chExt cx="7628728" cy="507900"/>
            </a:xfrm>
          </p:grpSpPr>
          <p:sp>
            <p:nvSpPr>
              <p:cNvPr id="1605" name="Google Shape;1605;p34"/>
              <p:cNvSpPr/>
              <p:nvPr/>
            </p:nvSpPr>
            <p:spPr>
              <a:xfrm>
                <a:off x="763200" y="1444167"/>
                <a:ext cx="7620300" cy="507900"/>
              </a:xfrm>
              <a:prstGeom prst="rect">
                <a:avLst/>
              </a:pr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06" name="Google Shape;1606;p34"/>
              <p:cNvCxnSpPr/>
              <p:nvPr/>
            </p:nvCxnSpPr>
            <p:spPr>
              <a:xfrm>
                <a:off x="754772" y="1698117"/>
                <a:ext cx="23610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07" name="Google Shape;1607;p34"/>
              <p:cNvCxnSpPr/>
              <p:nvPr/>
            </p:nvCxnSpPr>
            <p:spPr>
              <a:xfrm>
                <a:off x="6021297" y="1698117"/>
                <a:ext cx="23610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608" name="Google Shape;1608;p34"/>
            <p:cNvSpPr txBox="1"/>
            <p:nvPr/>
          </p:nvSpPr>
          <p:spPr>
            <a:xfrm>
              <a:off x="2956275" y="1559517"/>
              <a:ext cx="32316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Your product roadmap</a:t>
              </a:r>
              <a:endParaRPr sz="18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609" name="Google Shape;1609;p34"/>
          <p:cNvGrpSpPr/>
          <p:nvPr/>
        </p:nvGrpSpPr>
        <p:grpSpPr>
          <a:xfrm>
            <a:off x="738023" y="1917925"/>
            <a:ext cx="1162200" cy="2780693"/>
            <a:chOff x="738023" y="1917925"/>
            <a:chExt cx="1162200" cy="2780693"/>
          </a:xfrm>
        </p:grpSpPr>
        <p:sp>
          <p:nvSpPr>
            <p:cNvPr id="1610" name="Google Shape;1610;p34"/>
            <p:cNvSpPr/>
            <p:nvPr/>
          </p:nvSpPr>
          <p:spPr>
            <a:xfrm>
              <a:off x="758273" y="2725225"/>
              <a:ext cx="1121700" cy="11217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611" name="Google Shape;1611;p3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105774" y="2819625"/>
              <a:ext cx="426700" cy="5726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12" name="Google Shape;1612;p34"/>
            <p:cNvGrpSpPr/>
            <p:nvPr/>
          </p:nvGrpSpPr>
          <p:grpSpPr>
            <a:xfrm>
              <a:off x="821723" y="3422474"/>
              <a:ext cx="994800" cy="242864"/>
              <a:chOff x="821723" y="3422474"/>
              <a:chExt cx="994800" cy="242864"/>
            </a:xfrm>
          </p:grpSpPr>
          <p:sp>
            <p:nvSpPr>
              <p:cNvPr id="1613" name="Google Shape;1613;p34"/>
              <p:cNvSpPr txBox="1"/>
              <p:nvPr/>
            </p:nvSpPr>
            <p:spPr>
              <a:xfrm>
                <a:off x="860873" y="3422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14" name="Google Shape;1614;p34"/>
              <p:cNvSpPr txBox="1"/>
              <p:nvPr/>
            </p:nvSpPr>
            <p:spPr>
              <a:xfrm>
                <a:off x="821723" y="3526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615" name="Google Shape;1615;p34"/>
            <p:cNvGrpSpPr/>
            <p:nvPr/>
          </p:nvGrpSpPr>
          <p:grpSpPr>
            <a:xfrm>
              <a:off x="738023" y="3994482"/>
              <a:ext cx="1162200" cy="704136"/>
              <a:chOff x="738023" y="3994482"/>
              <a:chExt cx="1162200" cy="704136"/>
            </a:xfrm>
          </p:grpSpPr>
          <p:sp>
            <p:nvSpPr>
              <p:cNvPr id="1616" name="Google Shape;1616;p34"/>
              <p:cNvSpPr txBox="1"/>
              <p:nvPr/>
            </p:nvSpPr>
            <p:spPr>
              <a:xfrm>
                <a:off x="821723" y="3994482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F9636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Start</a:t>
                </a:r>
                <a:endParaRPr sz="12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617" name="Google Shape;1617;p34"/>
              <p:cNvSpPr txBox="1"/>
              <p:nvPr/>
            </p:nvSpPr>
            <p:spPr>
              <a:xfrm>
                <a:off x="738023" y="4227618"/>
                <a:ext cx="1162200" cy="47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cxnSp>
          <p:nvCxnSpPr>
            <p:cNvPr id="1618" name="Google Shape;1618;p34"/>
            <p:cNvCxnSpPr>
              <a:stCxn id="1610" idx="0"/>
            </p:cNvCxnSpPr>
            <p:nvPr/>
          </p:nvCxnSpPr>
          <p:spPr>
            <a:xfrm rot="10800000">
              <a:off x="1319123" y="1917925"/>
              <a:ext cx="0" cy="807300"/>
            </a:xfrm>
            <a:prstGeom prst="straightConnector1">
              <a:avLst/>
            </a:prstGeom>
            <a:noFill/>
            <a:ln cap="flat" cmpd="sng" w="19050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19" name="Google Shape;1619;p34"/>
          <p:cNvGrpSpPr/>
          <p:nvPr/>
        </p:nvGrpSpPr>
        <p:grpSpPr>
          <a:xfrm>
            <a:off x="2352002" y="1917925"/>
            <a:ext cx="1162200" cy="2780693"/>
            <a:chOff x="2351498" y="1917925"/>
            <a:chExt cx="1162200" cy="2780693"/>
          </a:xfrm>
        </p:grpSpPr>
        <p:grpSp>
          <p:nvGrpSpPr>
            <p:cNvPr id="1620" name="Google Shape;1620;p34"/>
            <p:cNvGrpSpPr/>
            <p:nvPr/>
          </p:nvGrpSpPr>
          <p:grpSpPr>
            <a:xfrm>
              <a:off x="2371748" y="2725225"/>
              <a:ext cx="1121700" cy="1121700"/>
              <a:chOff x="2371748" y="2725225"/>
              <a:chExt cx="1121700" cy="1121700"/>
            </a:xfrm>
          </p:grpSpPr>
          <p:sp>
            <p:nvSpPr>
              <p:cNvPr id="1621" name="Google Shape;1621;p34"/>
              <p:cNvSpPr/>
              <p:nvPr/>
            </p:nvSpPr>
            <p:spPr>
              <a:xfrm>
                <a:off x="2371748" y="2725225"/>
                <a:ext cx="1121700" cy="1121700"/>
              </a:xfrm>
              <a:prstGeom prst="ellips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622" name="Google Shape;1622;p34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2666198" y="2923172"/>
                <a:ext cx="532800" cy="4434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623" name="Google Shape;1623;p34"/>
              <p:cNvGrpSpPr/>
              <p:nvPr/>
            </p:nvGrpSpPr>
            <p:grpSpPr>
              <a:xfrm>
                <a:off x="2435198" y="3422474"/>
                <a:ext cx="994800" cy="242864"/>
                <a:chOff x="821723" y="3422474"/>
                <a:chExt cx="994800" cy="242864"/>
              </a:xfrm>
            </p:grpSpPr>
            <p:sp>
              <p:nvSpPr>
                <p:cNvPr id="1624" name="Google Shape;1624;p34"/>
                <p:cNvSpPr txBox="1"/>
                <p:nvPr/>
              </p:nvSpPr>
              <p:spPr>
                <a:xfrm>
                  <a:off x="860873" y="3422474"/>
                  <a:ext cx="916500" cy="107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MM/DD/YYYY</a:t>
                  </a:r>
                  <a:endParaRPr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625" name="Google Shape;1625;p34"/>
                <p:cNvSpPr txBox="1"/>
                <p:nvPr/>
              </p:nvSpPr>
              <p:spPr>
                <a:xfrm>
                  <a:off x="821723" y="3526737"/>
                  <a:ext cx="994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Target Date</a:t>
                  </a:r>
                  <a:endParaRPr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</p:grpSp>
        </p:grpSp>
        <p:grpSp>
          <p:nvGrpSpPr>
            <p:cNvPr id="1626" name="Google Shape;1626;p34"/>
            <p:cNvGrpSpPr/>
            <p:nvPr/>
          </p:nvGrpSpPr>
          <p:grpSpPr>
            <a:xfrm>
              <a:off x="2351498" y="3994475"/>
              <a:ext cx="1162200" cy="704143"/>
              <a:chOff x="738023" y="3994475"/>
              <a:chExt cx="1162200" cy="704143"/>
            </a:xfrm>
          </p:grpSpPr>
          <p:sp>
            <p:nvSpPr>
              <p:cNvPr id="1627" name="Google Shape;1627;p34"/>
              <p:cNvSpPr txBox="1"/>
              <p:nvPr/>
            </p:nvSpPr>
            <p:spPr>
              <a:xfrm>
                <a:off x="749550" y="3994475"/>
                <a:ext cx="1139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F98A9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1</a:t>
                </a:r>
                <a:endParaRPr sz="1200">
                  <a:solidFill>
                    <a:srgbClr val="F98A9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628" name="Google Shape;1628;p34"/>
              <p:cNvSpPr txBox="1"/>
              <p:nvPr/>
            </p:nvSpPr>
            <p:spPr>
              <a:xfrm>
                <a:off x="738023" y="4227618"/>
                <a:ext cx="1162200" cy="47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cxnSp>
          <p:nvCxnSpPr>
            <p:cNvPr id="1629" name="Google Shape;1629;p34"/>
            <p:cNvCxnSpPr>
              <a:stCxn id="1621" idx="0"/>
            </p:cNvCxnSpPr>
            <p:nvPr/>
          </p:nvCxnSpPr>
          <p:spPr>
            <a:xfrm rot="10800000">
              <a:off x="2932598" y="1917925"/>
              <a:ext cx="0" cy="807300"/>
            </a:xfrm>
            <a:prstGeom prst="straightConnector1">
              <a:avLst/>
            </a:prstGeom>
            <a:noFill/>
            <a:ln cap="flat" cmpd="sng" w="19050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30" name="Google Shape;1630;p34"/>
          <p:cNvGrpSpPr/>
          <p:nvPr/>
        </p:nvGrpSpPr>
        <p:grpSpPr>
          <a:xfrm>
            <a:off x="3965980" y="1917925"/>
            <a:ext cx="1162200" cy="2780693"/>
            <a:chOff x="3985223" y="1917925"/>
            <a:chExt cx="1162200" cy="2780693"/>
          </a:xfrm>
        </p:grpSpPr>
        <p:sp>
          <p:nvSpPr>
            <p:cNvPr id="1631" name="Google Shape;1631;p34"/>
            <p:cNvSpPr/>
            <p:nvPr/>
          </p:nvSpPr>
          <p:spPr>
            <a:xfrm>
              <a:off x="4005473" y="2725225"/>
              <a:ext cx="1121700" cy="1121700"/>
            </a:xfrm>
            <a:prstGeom prst="ellipse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632" name="Google Shape;1632;p3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326673" y="2857500"/>
              <a:ext cx="479300" cy="4762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33" name="Google Shape;1633;p34"/>
            <p:cNvGrpSpPr/>
            <p:nvPr/>
          </p:nvGrpSpPr>
          <p:grpSpPr>
            <a:xfrm>
              <a:off x="4068923" y="3422474"/>
              <a:ext cx="994800" cy="242864"/>
              <a:chOff x="821723" y="3422474"/>
              <a:chExt cx="994800" cy="242864"/>
            </a:xfrm>
          </p:grpSpPr>
          <p:sp>
            <p:nvSpPr>
              <p:cNvPr id="1634" name="Google Shape;1634;p34"/>
              <p:cNvSpPr txBox="1"/>
              <p:nvPr/>
            </p:nvSpPr>
            <p:spPr>
              <a:xfrm>
                <a:off x="860873" y="3422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35" name="Google Shape;1635;p34"/>
              <p:cNvSpPr txBox="1"/>
              <p:nvPr/>
            </p:nvSpPr>
            <p:spPr>
              <a:xfrm>
                <a:off x="821723" y="3526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636" name="Google Shape;1636;p34"/>
            <p:cNvGrpSpPr/>
            <p:nvPr/>
          </p:nvGrpSpPr>
          <p:grpSpPr>
            <a:xfrm>
              <a:off x="3985223" y="3994475"/>
              <a:ext cx="1162200" cy="704143"/>
              <a:chOff x="738023" y="3994475"/>
              <a:chExt cx="1162200" cy="704143"/>
            </a:xfrm>
          </p:grpSpPr>
          <p:sp>
            <p:nvSpPr>
              <p:cNvPr id="1637" name="Google Shape;1637;p34"/>
              <p:cNvSpPr txBox="1"/>
              <p:nvPr/>
            </p:nvSpPr>
            <p:spPr>
              <a:xfrm>
                <a:off x="739625" y="3994475"/>
                <a:ext cx="1158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FFAC60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2</a:t>
                </a:r>
                <a:endParaRPr sz="1200">
                  <a:solidFill>
                    <a:srgbClr val="FFAC60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638" name="Google Shape;1638;p34"/>
              <p:cNvSpPr txBox="1"/>
              <p:nvPr/>
            </p:nvSpPr>
            <p:spPr>
              <a:xfrm>
                <a:off x="738023" y="4227618"/>
                <a:ext cx="1162200" cy="47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cxnSp>
          <p:nvCxnSpPr>
            <p:cNvPr id="1639" name="Google Shape;1639;p34"/>
            <p:cNvCxnSpPr>
              <a:stCxn id="1631" idx="0"/>
            </p:cNvCxnSpPr>
            <p:nvPr/>
          </p:nvCxnSpPr>
          <p:spPr>
            <a:xfrm rot="10800000">
              <a:off x="4566323" y="1917925"/>
              <a:ext cx="0" cy="807300"/>
            </a:xfrm>
            <a:prstGeom prst="straightConnector1">
              <a:avLst/>
            </a:prstGeom>
            <a:noFill/>
            <a:ln cap="flat" cmpd="sng" w="19050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40" name="Google Shape;1640;p34"/>
          <p:cNvGrpSpPr/>
          <p:nvPr/>
        </p:nvGrpSpPr>
        <p:grpSpPr>
          <a:xfrm>
            <a:off x="5579958" y="1917925"/>
            <a:ext cx="1205700" cy="2780693"/>
            <a:chOff x="5589600" y="1917925"/>
            <a:chExt cx="1205700" cy="2780693"/>
          </a:xfrm>
        </p:grpSpPr>
        <p:sp>
          <p:nvSpPr>
            <p:cNvPr id="1641" name="Google Shape;1641;p34"/>
            <p:cNvSpPr/>
            <p:nvPr/>
          </p:nvSpPr>
          <p:spPr>
            <a:xfrm>
              <a:off x="5631600" y="2725225"/>
              <a:ext cx="1121700" cy="1121700"/>
            </a:xfrm>
            <a:prstGeom prst="ellipse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642" name="Google Shape;1642;p3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979100" y="2874763"/>
              <a:ext cx="426700" cy="48901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43" name="Google Shape;1643;p34"/>
            <p:cNvGrpSpPr/>
            <p:nvPr/>
          </p:nvGrpSpPr>
          <p:grpSpPr>
            <a:xfrm>
              <a:off x="5695050" y="3422474"/>
              <a:ext cx="994800" cy="242864"/>
              <a:chOff x="821723" y="3422474"/>
              <a:chExt cx="994800" cy="242864"/>
            </a:xfrm>
          </p:grpSpPr>
          <p:sp>
            <p:nvSpPr>
              <p:cNvPr id="1644" name="Google Shape;1644;p34"/>
              <p:cNvSpPr txBox="1"/>
              <p:nvPr/>
            </p:nvSpPr>
            <p:spPr>
              <a:xfrm>
                <a:off x="860873" y="3422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45" name="Google Shape;1645;p34"/>
              <p:cNvSpPr txBox="1"/>
              <p:nvPr/>
            </p:nvSpPr>
            <p:spPr>
              <a:xfrm>
                <a:off x="821723" y="3526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646" name="Google Shape;1646;p34"/>
            <p:cNvGrpSpPr/>
            <p:nvPr/>
          </p:nvGrpSpPr>
          <p:grpSpPr>
            <a:xfrm>
              <a:off x="5589600" y="3994475"/>
              <a:ext cx="1205700" cy="704143"/>
              <a:chOff x="716288" y="3994475"/>
              <a:chExt cx="1205700" cy="704143"/>
            </a:xfrm>
          </p:grpSpPr>
          <p:sp>
            <p:nvSpPr>
              <p:cNvPr id="1647" name="Google Shape;1647;p34"/>
              <p:cNvSpPr txBox="1"/>
              <p:nvPr/>
            </p:nvSpPr>
            <p:spPr>
              <a:xfrm>
                <a:off x="716288" y="3994475"/>
                <a:ext cx="1205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90C4E7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3</a:t>
                </a:r>
                <a:endParaRPr sz="1200">
                  <a:solidFill>
                    <a:srgbClr val="90C4E7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648" name="Google Shape;1648;p34"/>
              <p:cNvSpPr txBox="1"/>
              <p:nvPr/>
            </p:nvSpPr>
            <p:spPr>
              <a:xfrm>
                <a:off x="738023" y="4227618"/>
                <a:ext cx="1162200" cy="47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cxnSp>
          <p:nvCxnSpPr>
            <p:cNvPr id="1649" name="Google Shape;1649;p34"/>
            <p:cNvCxnSpPr>
              <a:stCxn id="1641" idx="0"/>
            </p:cNvCxnSpPr>
            <p:nvPr/>
          </p:nvCxnSpPr>
          <p:spPr>
            <a:xfrm rot="10800000">
              <a:off x="6192450" y="1917925"/>
              <a:ext cx="0" cy="807300"/>
            </a:xfrm>
            <a:prstGeom prst="straightConnector1">
              <a:avLst/>
            </a:prstGeom>
            <a:noFill/>
            <a:ln cap="flat" cmpd="sng" w="19050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650" name="Google Shape;1650;p34"/>
          <p:cNvGrpSpPr/>
          <p:nvPr/>
        </p:nvGrpSpPr>
        <p:grpSpPr>
          <a:xfrm>
            <a:off x="7237436" y="1917925"/>
            <a:ext cx="1162200" cy="2780693"/>
            <a:chOff x="7237436" y="1917925"/>
            <a:chExt cx="1162200" cy="2780693"/>
          </a:xfrm>
        </p:grpSpPr>
        <p:sp>
          <p:nvSpPr>
            <p:cNvPr id="1651" name="Google Shape;1651;p34"/>
            <p:cNvSpPr/>
            <p:nvPr/>
          </p:nvSpPr>
          <p:spPr>
            <a:xfrm>
              <a:off x="7257686" y="2725225"/>
              <a:ext cx="1121700" cy="1121700"/>
            </a:xfrm>
            <a:prstGeom prst="ellips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652" name="Google Shape;1652;p3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7564547" y="2829725"/>
              <a:ext cx="507978" cy="5079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53" name="Google Shape;1653;p34"/>
            <p:cNvGrpSpPr/>
            <p:nvPr/>
          </p:nvGrpSpPr>
          <p:grpSpPr>
            <a:xfrm>
              <a:off x="7321136" y="3422474"/>
              <a:ext cx="994800" cy="242864"/>
              <a:chOff x="821723" y="3422474"/>
              <a:chExt cx="994800" cy="242864"/>
            </a:xfrm>
          </p:grpSpPr>
          <p:sp>
            <p:nvSpPr>
              <p:cNvPr id="1654" name="Google Shape;1654;p34"/>
              <p:cNvSpPr txBox="1"/>
              <p:nvPr/>
            </p:nvSpPr>
            <p:spPr>
              <a:xfrm>
                <a:off x="860873" y="3422474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55" name="Google Shape;1655;p34"/>
              <p:cNvSpPr txBox="1"/>
              <p:nvPr/>
            </p:nvSpPr>
            <p:spPr>
              <a:xfrm>
                <a:off x="821723" y="3526737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1656" name="Google Shape;1656;p34"/>
            <p:cNvGrpSpPr/>
            <p:nvPr/>
          </p:nvGrpSpPr>
          <p:grpSpPr>
            <a:xfrm>
              <a:off x="7237436" y="3994482"/>
              <a:ext cx="1162200" cy="704136"/>
              <a:chOff x="738023" y="3994482"/>
              <a:chExt cx="1162200" cy="704136"/>
            </a:xfrm>
          </p:grpSpPr>
          <p:sp>
            <p:nvSpPr>
              <p:cNvPr id="1657" name="Google Shape;1657;p34"/>
              <p:cNvSpPr txBox="1"/>
              <p:nvPr/>
            </p:nvSpPr>
            <p:spPr>
              <a:xfrm>
                <a:off x="821723" y="3994482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956DAA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Final</a:t>
                </a:r>
                <a:endParaRPr sz="1200">
                  <a:solidFill>
                    <a:srgbClr val="956DAA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658" name="Google Shape;1658;p34"/>
              <p:cNvSpPr txBox="1"/>
              <p:nvPr/>
            </p:nvSpPr>
            <p:spPr>
              <a:xfrm>
                <a:off x="738023" y="4227618"/>
                <a:ext cx="1162200" cy="47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cxnSp>
          <p:nvCxnSpPr>
            <p:cNvPr id="1659" name="Google Shape;1659;p34"/>
            <p:cNvCxnSpPr>
              <a:stCxn id="1651" idx="0"/>
            </p:cNvCxnSpPr>
            <p:nvPr/>
          </p:nvCxnSpPr>
          <p:spPr>
            <a:xfrm rot="10800000">
              <a:off x="7818536" y="1917925"/>
              <a:ext cx="0" cy="807300"/>
            </a:xfrm>
            <a:prstGeom prst="straightConnector1">
              <a:avLst/>
            </a:prstGeom>
            <a:noFill/>
            <a:ln cap="flat" cmpd="sng" w="19050">
              <a:solidFill>
                <a:srgbClr val="585858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3" name="Shape 1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4" name="Google Shape;1664;p35"/>
          <p:cNvGrpSpPr/>
          <p:nvPr/>
        </p:nvGrpSpPr>
        <p:grpSpPr>
          <a:xfrm>
            <a:off x="1297938" y="2136950"/>
            <a:ext cx="3274100" cy="927900"/>
            <a:chOff x="1297938" y="2136950"/>
            <a:chExt cx="3274100" cy="927900"/>
          </a:xfrm>
        </p:grpSpPr>
        <p:cxnSp>
          <p:nvCxnSpPr>
            <p:cNvPr id="1665" name="Google Shape;1665;p35"/>
            <p:cNvCxnSpPr>
              <a:stCxn id="1666" idx="2"/>
            </p:cNvCxnSpPr>
            <p:nvPr/>
          </p:nvCxnSpPr>
          <p:spPr>
            <a:xfrm rot="10800000">
              <a:off x="3684938" y="2600900"/>
              <a:ext cx="6537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666" name="Google Shape;1666;p35"/>
            <p:cNvSpPr/>
            <p:nvPr/>
          </p:nvSpPr>
          <p:spPr>
            <a:xfrm>
              <a:off x="4338638" y="2484200"/>
              <a:ext cx="233400" cy="2334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667" name="Google Shape;1667;p35"/>
            <p:cNvGrpSpPr/>
            <p:nvPr/>
          </p:nvGrpSpPr>
          <p:grpSpPr>
            <a:xfrm>
              <a:off x="1297938" y="2136950"/>
              <a:ext cx="2484325" cy="927900"/>
              <a:chOff x="1297975" y="2136950"/>
              <a:chExt cx="2484325" cy="927900"/>
            </a:xfrm>
          </p:grpSpPr>
          <p:sp>
            <p:nvSpPr>
              <p:cNvPr id="1668" name="Google Shape;1668;p35"/>
              <p:cNvSpPr/>
              <p:nvPr/>
            </p:nvSpPr>
            <p:spPr>
              <a:xfrm rot="5400000">
                <a:off x="2844500" y="2127050"/>
                <a:ext cx="927900" cy="9477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9" name="Google Shape;1669;p35"/>
              <p:cNvSpPr/>
              <p:nvPr/>
            </p:nvSpPr>
            <p:spPr>
              <a:xfrm rot="-5400000">
                <a:off x="1615525" y="1819400"/>
                <a:ext cx="927900" cy="15630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670" name="Google Shape;1670;p3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68938" y="2262250"/>
              <a:ext cx="504725" cy="6773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71" name="Google Shape;1671;p35"/>
            <p:cNvGrpSpPr/>
            <p:nvPr/>
          </p:nvGrpSpPr>
          <p:grpSpPr>
            <a:xfrm>
              <a:off x="1476888" y="2203665"/>
              <a:ext cx="1246200" cy="794470"/>
              <a:chOff x="1476925" y="2197285"/>
              <a:chExt cx="1246200" cy="794470"/>
            </a:xfrm>
          </p:grpSpPr>
          <p:grpSp>
            <p:nvGrpSpPr>
              <p:cNvPr id="1672" name="Google Shape;1672;p35"/>
              <p:cNvGrpSpPr/>
              <p:nvPr/>
            </p:nvGrpSpPr>
            <p:grpSpPr>
              <a:xfrm>
                <a:off x="1806619" y="2444912"/>
                <a:ext cx="916506" cy="205613"/>
                <a:chOff x="1806376" y="2444912"/>
                <a:chExt cx="916506" cy="205613"/>
              </a:xfrm>
            </p:grpSpPr>
            <p:sp>
              <p:nvSpPr>
                <p:cNvPr id="1673" name="Google Shape;1673;p35"/>
                <p:cNvSpPr txBox="1"/>
                <p:nvPr/>
              </p:nvSpPr>
              <p:spPr>
                <a:xfrm>
                  <a:off x="1806382" y="2444912"/>
                  <a:ext cx="916500" cy="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6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MM/DD/YYYY</a:t>
                  </a:r>
                  <a:endParaRPr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674" name="Google Shape;1674;p35"/>
                <p:cNvSpPr txBox="1"/>
                <p:nvPr/>
              </p:nvSpPr>
              <p:spPr>
                <a:xfrm>
                  <a:off x="1806376" y="2527525"/>
                  <a:ext cx="9165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Target Date</a:t>
                  </a:r>
                  <a:endParaRPr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</p:grpSp>
          <p:sp>
            <p:nvSpPr>
              <p:cNvPr id="1675" name="Google Shape;1675;p35"/>
              <p:cNvSpPr txBox="1"/>
              <p:nvPr/>
            </p:nvSpPr>
            <p:spPr>
              <a:xfrm>
                <a:off x="1728325" y="2197285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1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676" name="Google Shape;1676;p35"/>
              <p:cNvSpPr txBox="1"/>
              <p:nvPr/>
            </p:nvSpPr>
            <p:spPr>
              <a:xfrm>
                <a:off x="1476925" y="2720854"/>
                <a:ext cx="1246200" cy="27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stage and its meaning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677" name="Google Shape;1677;p35"/>
          <p:cNvGrpSpPr/>
          <p:nvPr/>
        </p:nvGrpSpPr>
        <p:grpSpPr>
          <a:xfrm>
            <a:off x="1297938" y="3330000"/>
            <a:ext cx="3274100" cy="927900"/>
            <a:chOff x="1297938" y="3330000"/>
            <a:chExt cx="3274100" cy="927900"/>
          </a:xfrm>
        </p:grpSpPr>
        <p:sp>
          <p:nvSpPr>
            <p:cNvPr id="1678" name="Google Shape;1678;p35"/>
            <p:cNvSpPr/>
            <p:nvPr/>
          </p:nvSpPr>
          <p:spPr>
            <a:xfrm>
              <a:off x="4338638" y="3677250"/>
              <a:ext cx="233400" cy="233400"/>
            </a:xfrm>
            <a:prstGeom prst="ellipse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679" name="Google Shape;1679;p35"/>
            <p:cNvCxnSpPr>
              <a:stCxn id="1678" idx="2"/>
            </p:cNvCxnSpPr>
            <p:nvPr/>
          </p:nvCxnSpPr>
          <p:spPr>
            <a:xfrm rot="10800000">
              <a:off x="3684938" y="3793950"/>
              <a:ext cx="6537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1680" name="Google Shape;1680;p35"/>
            <p:cNvGrpSpPr/>
            <p:nvPr/>
          </p:nvGrpSpPr>
          <p:grpSpPr>
            <a:xfrm>
              <a:off x="1297938" y="3330000"/>
              <a:ext cx="2484325" cy="927900"/>
              <a:chOff x="1297975" y="3330000"/>
              <a:chExt cx="2484325" cy="927900"/>
            </a:xfrm>
          </p:grpSpPr>
          <p:grpSp>
            <p:nvGrpSpPr>
              <p:cNvPr id="1681" name="Google Shape;1681;p35"/>
              <p:cNvGrpSpPr/>
              <p:nvPr/>
            </p:nvGrpSpPr>
            <p:grpSpPr>
              <a:xfrm>
                <a:off x="1297975" y="3330000"/>
                <a:ext cx="2484325" cy="927900"/>
                <a:chOff x="1297975" y="2136950"/>
                <a:chExt cx="2484325" cy="927900"/>
              </a:xfrm>
            </p:grpSpPr>
            <p:sp>
              <p:nvSpPr>
                <p:cNvPr id="1682" name="Google Shape;1682;p35"/>
                <p:cNvSpPr/>
                <p:nvPr/>
              </p:nvSpPr>
              <p:spPr>
                <a:xfrm rot="5400000">
                  <a:off x="2844500" y="2127050"/>
                  <a:ext cx="927900" cy="947700"/>
                </a:xfrm>
                <a:prstGeom prst="round2SameRect">
                  <a:avLst>
                    <a:gd fmla="val 11663" name="adj1"/>
                    <a:gd fmla="val 0" name="adj2"/>
                  </a:avLst>
                </a:prstGeom>
                <a:solidFill>
                  <a:srgbClr val="F0F0F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83" name="Google Shape;1683;p35"/>
                <p:cNvSpPr/>
                <p:nvPr/>
              </p:nvSpPr>
              <p:spPr>
                <a:xfrm rot="-5400000">
                  <a:off x="1615525" y="1819400"/>
                  <a:ext cx="927900" cy="1563000"/>
                </a:xfrm>
                <a:prstGeom prst="round2SameRect">
                  <a:avLst>
                    <a:gd fmla="val 11663" name="adj1"/>
                    <a:gd fmla="val 0" name="adj2"/>
                  </a:avLst>
                </a:prstGeom>
                <a:solidFill>
                  <a:srgbClr val="FFAC6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pic>
            <p:nvPicPr>
              <p:cNvPr id="1684" name="Google Shape;1684;p3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2990696" y="3441872"/>
                <a:ext cx="614439" cy="7041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685" name="Google Shape;1685;p35"/>
              <p:cNvGrpSpPr/>
              <p:nvPr/>
            </p:nvGrpSpPr>
            <p:grpSpPr>
              <a:xfrm>
                <a:off x="1476925" y="3396715"/>
                <a:ext cx="1246200" cy="794470"/>
                <a:chOff x="1476925" y="2197285"/>
                <a:chExt cx="1246200" cy="794470"/>
              </a:xfrm>
            </p:grpSpPr>
            <p:grpSp>
              <p:nvGrpSpPr>
                <p:cNvPr id="1686" name="Google Shape;1686;p35"/>
                <p:cNvGrpSpPr/>
                <p:nvPr/>
              </p:nvGrpSpPr>
              <p:grpSpPr>
                <a:xfrm>
                  <a:off x="1806619" y="2444912"/>
                  <a:ext cx="916506" cy="205613"/>
                  <a:chOff x="1806376" y="2444912"/>
                  <a:chExt cx="916506" cy="205613"/>
                </a:xfrm>
              </p:grpSpPr>
              <p:sp>
                <p:nvSpPr>
                  <p:cNvPr id="1687" name="Google Shape;1687;p35"/>
                  <p:cNvSpPr txBox="1"/>
                  <p:nvPr/>
                </p:nvSpPr>
                <p:spPr>
                  <a:xfrm>
                    <a:off x="1806382" y="2444912"/>
                    <a:ext cx="916500" cy="92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6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MM/DD/YYYY</a:t>
                    </a:r>
                    <a:endParaRPr sz="6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  <p:sp>
                <p:nvSpPr>
                  <p:cNvPr id="1688" name="Google Shape;1688;p35"/>
                  <p:cNvSpPr txBox="1"/>
                  <p:nvPr/>
                </p:nvSpPr>
                <p:spPr>
                  <a:xfrm>
                    <a:off x="1806376" y="2527525"/>
                    <a:ext cx="91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Target Date</a:t>
                    </a:r>
                    <a:endParaRPr sz="8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</p:grpSp>
            <p:sp>
              <p:nvSpPr>
                <p:cNvPr id="1689" name="Google Shape;1689;p35"/>
                <p:cNvSpPr txBox="1"/>
                <p:nvPr/>
              </p:nvSpPr>
              <p:spPr>
                <a:xfrm>
                  <a:off x="1728325" y="2197285"/>
                  <a:ext cx="9948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Milestone 3</a:t>
                  </a:r>
                  <a:endParaRPr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  <p:sp>
              <p:nvSpPr>
                <p:cNvPr id="1690" name="Google Shape;1690;p35"/>
                <p:cNvSpPr txBox="1"/>
                <p:nvPr/>
              </p:nvSpPr>
              <p:spPr>
                <a:xfrm>
                  <a:off x="1476925" y="2720854"/>
                  <a:ext cx="1246200" cy="270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stage and its meaning</a:t>
                  </a:r>
                  <a:endParaRPr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</p:grpSp>
      <p:grpSp>
        <p:nvGrpSpPr>
          <p:cNvPr id="1691" name="Google Shape;1691;p35"/>
          <p:cNvGrpSpPr/>
          <p:nvPr/>
        </p:nvGrpSpPr>
        <p:grpSpPr>
          <a:xfrm>
            <a:off x="4571963" y="2600900"/>
            <a:ext cx="3274100" cy="927900"/>
            <a:chOff x="4571963" y="2600900"/>
            <a:chExt cx="3274100" cy="927900"/>
          </a:xfrm>
        </p:grpSpPr>
        <p:grpSp>
          <p:nvGrpSpPr>
            <p:cNvPr id="1692" name="Google Shape;1692;p35"/>
            <p:cNvGrpSpPr/>
            <p:nvPr/>
          </p:nvGrpSpPr>
          <p:grpSpPr>
            <a:xfrm>
              <a:off x="4571963" y="2948150"/>
              <a:ext cx="887100" cy="233400"/>
              <a:chOff x="4572000" y="2948150"/>
              <a:chExt cx="887100" cy="233400"/>
            </a:xfrm>
          </p:grpSpPr>
          <p:sp>
            <p:nvSpPr>
              <p:cNvPr id="1693" name="Google Shape;1693;p35"/>
              <p:cNvSpPr/>
              <p:nvPr/>
            </p:nvSpPr>
            <p:spPr>
              <a:xfrm flipH="1">
                <a:off x="4572000" y="2948150"/>
                <a:ext cx="233400" cy="233400"/>
              </a:xfrm>
              <a:prstGeom prst="ellips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94" name="Google Shape;1694;p35"/>
              <p:cNvCxnSpPr>
                <a:stCxn id="1693" idx="2"/>
              </p:cNvCxnSpPr>
              <p:nvPr/>
            </p:nvCxnSpPr>
            <p:spPr>
              <a:xfrm>
                <a:off x="4805400" y="3064850"/>
                <a:ext cx="653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95" name="Google Shape;1695;p35"/>
            <p:cNvGrpSpPr/>
            <p:nvPr/>
          </p:nvGrpSpPr>
          <p:grpSpPr>
            <a:xfrm flipH="1">
              <a:off x="5361738" y="2600900"/>
              <a:ext cx="2484325" cy="927900"/>
              <a:chOff x="1297975" y="2136950"/>
              <a:chExt cx="2484325" cy="927900"/>
            </a:xfrm>
          </p:grpSpPr>
          <p:sp>
            <p:nvSpPr>
              <p:cNvPr id="1696" name="Google Shape;1696;p35"/>
              <p:cNvSpPr/>
              <p:nvPr/>
            </p:nvSpPr>
            <p:spPr>
              <a:xfrm rot="5400000">
                <a:off x="2844500" y="2127050"/>
                <a:ext cx="927900" cy="9477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7" name="Google Shape;1697;p35"/>
              <p:cNvSpPr/>
              <p:nvPr/>
            </p:nvSpPr>
            <p:spPr>
              <a:xfrm rot="-5400000">
                <a:off x="1615525" y="1819400"/>
                <a:ext cx="927900" cy="15630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698" name="Google Shape;1698;p3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524387" y="2822825"/>
              <a:ext cx="596100" cy="4960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99" name="Google Shape;1699;p35"/>
            <p:cNvGrpSpPr/>
            <p:nvPr/>
          </p:nvGrpSpPr>
          <p:grpSpPr>
            <a:xfrm>
              <a:off x="6415283" y="2915242"/>
              <a:ext cx="916506" cy="205613"/>
              <a:chOff x="1806376" y="2444912"/>
              <a:chExt cx="916506" cy="205613"/>
            </a:xfrm>
          </p:grpSpPr>
          <p:sp>
            <p:nvSpPr>
              <p:cNvPr id="1700" name="Google Shape;1700;p35"/>
              <p:cNvSpPr txBox="1"/>
              <p:nvPr/>
            </p:nvSpPr>
            <p:spPr>
              <a:xfrm>
                <a:off x="1806382" y="2444912"/>
                <a:ext cx="916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01" name="Google Shape;1701;p35"/>
              <p:cNvSpPr txBox="1"/>
              <p:nvPr/>
            </p:nvSpPr>
            <p:spPr>
              <a:xfrm>
                <a:off x="1806376" y="2527525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702" name="Google Shape;1702;p35"/>
            <p:cNvSpPr txBox="1"/>
            <p:nvPr/>
          </p:nvSpPr>
          <p:spPr>
            <a:xfrm>
              <a:off x="6415283" y="2667615"/>
              <a:ext cx="994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2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703" name="Google Shape;1703;p35"/>
            <p:cNvSpPr txBox="1"/>
            <p:nvPr/>
          </p:nvSpPr>
          <p:spPr>
            <a:xfrm>
              <a:off x="6415283" y="3191185"/>
              <a:ext cx="12462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04" name="Google Shape;1704;p35"/>
          <p:cNvGrpSpPr/>
          <p:nvPr/>
        </p:nvGrpSpPr>
        <p:grpSpPr>
          <a:xfrm>
            <a:off x="4571963" y="3782175"/>
            <a:ext cx="3274100" cy="927900"/>
            <a:chOff x="4571963" y="3782175"/>
            <a:chExt cx="3274100" cy="927900"/>
          </a:xfrm>
        </p:grpSpPr>
        <p:grpSp>
          <p:nvGrpSpPr>
            <p:cNvPr id="1705" name="Google Shape;1705;p35"/>
            <p:cNvGrpSpPr/>
            <p:nvPr/>
          </p:nvGrpSpPr>
          <p:grpSpPr>
            <a:xfrm>
              <a:off x="4571963" y="4129425"/>
              <a:ext cx="887100" cy="233400"/>
              <a:chOff x="4572000" y="4129425"/>
              <a:chExt cx="887100" cy="233400"/>
            </a:xfrm>
          </p:grpSpPr>
          <p:sp>
            <p:nvSpPr>
              <p:cNvPr id="1706" name="Google Shape;1706;p35"/>
              <p:cNvSpPr/>
              <p:nvPr/>
            </p:nvSpPr>
            <p:spPr>
              <a:xfrm flipH="1">
                <a:off x="4572000" y="4129425"/>
                <a:ext cx="233400" cy="233400"/>
              </a:xfrm>
              <a:prstGeom prst="ellips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07" name="Google Shape;1707;p35"/>
              <p:cNvCxnSpPr>
                <a:stCxn id="1706" idx="2"/>
              </p:cNvCxnSpPr>
              <p:nvPr/>
            </p:nvCxnSpPr>
            <p:spPr>
              <a:xfrm>
                <a:off x="4805400" y="4246125"/>
                <a:ext cx="653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08" name="Google Shape;1708;p35"/>
            <p:cNvGrpSpPr/>
            <p:nvPr/>
          </p:nvGrpSpPr>
          <p:grpSpPr>
            <a:xfrm flipH="1">
              <a:off x="5361738" y="3782175"/>
              <a:ext cx="2484325" cy="927900"/>
              <a:chOff x="1297975" y="2136950"/>
              <a:chExt cx="2484325" cy="927900"/>
            </a:xfrm>
          </p:grpSpPr>
          <p:sp>
            <p:nvSpPr>
              <p:cNvPr id="1709" name="Google Shape;1709;p35"/>
              <p:cNvSpPr/>
              <p:nvPr/>
            </p:nvSpPr>
            <p:spPr>
              <a:xfrm rot="5400000">
                <a:off x="2844500" y="2127050"/>
                <a:ext cx="927900" cy="9477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0" name="Google Shape;1710;p35"/>
              <p:cNvSpPr/>
              <p:nvPr/>
            </p:nvSpPr>
            <p:spPr>
              <a:xfrm rot="-5400000">
                <a:off x="1615525" y="1819400"/>
                <a:ext cx="927900" cy="15630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11" name="Google Shape;1711;p35"/>
            <p:cNvGrpSpPr/>
            <p:nvPr/>
          </p:nvGrpSpPr>
          <p:grpSpPr>
            <a:xfrm>
              <a:off x="6415283" y="4096517"/>
              <a:ext cx="916506" cy="205613"/>
              <a:chOff x="1806376" y="2444912"/>
              <a:chExt cx="916506" cy="205613"/>
            </a:xfrm>
          </p:grpSpPr>
          <p:sp>
            <p:nvSpPr>
              <p:cNvPr id="1712" name="Google Shape;1712;p35"/>
              <p:cNvSpPr txBox="1"/>
              <p:nvPr/>
            </p:nvSpPr>
            <p:spPr>
              <a:xfrm>
                <a:off x="1806382" y="2444912"/>
                <a:ext cx="916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13" name="Google Shape;1713;p35"/>
              <p:cNvSpPr txBox="1"/>
              <p:nvPr/>
            </p:nvSpPr>
            <p:spPr>
              <a:xfrm>
                <a:off x="1806376" y="2527525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714" name="Google Shape;1714;p35"/>
            <p:cNvSpPr txBox="1"/>
            <p:nvPr/>
          </p:nvSpPr>
          <p:spPr>
            <a:xfrm>
              <a:off x="6415283" y="3848890"/>
              <a:ext cx="994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4</a:t>
              </a:r>
              <a:endParaRPr sz="12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715" name="Google Shape;1715;p35"/>
            <p:cNvSpPr txBox="1"/>
            <p:nvPr/>
          </p:nvSpPr>
          <p:spPr>
            <a:xfrm>
              <a:off x="6415283" y="4372460"/>
              <a:ext cx="12462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id="1716" name="Google Shape;1716;p35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 rot="1327491">
              <a:off x="5529650" y="3933402"/>
              <a:ext cx="664383" cy="56219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17" name="Google Shape;1717;p35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718" name="Google Shape;1718;p35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22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719" name="Google Shape;1719;p35"/>
            <p:cNvSpPr txBox="1"/>
            <p:nvPr/>
          </p:nvSpPr>
          <p:spPr>
            <a:xfrm>
              <a:off x="2581950" y="881750"/>
              <a:ext cx="3980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Your awesome subtitle is here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20" name="Google Shape;1720;p35"/>
          <p:cNvGrpSpPr/>
          <p:nvPr/>
        </p:nvGrpSpPr>
        <p:grpSpPr>
          <a:xfrm>
            <a:off x="4571963" y="1588263"/>
            <a:ext cx="0" cy="3121800"/>
            <a:chOff x="4572000" y="1548575"/>
            <a:chExt cx="0" cy="3121800"/>
          </a:xfrm>
        </p:grpSpPr>
        <p:cxnSp>
          <p:nvCxnSpPr>
            <p:cNvPr id="1721" name="Google Shape;1721;p35"/>
            <p:cNvCxnSpPr/>
            <p:nvPr/>
          </p:nvCxnSpPr>
          <p:spPr>
            <a:xfrm>
              <a:off x="4572000" y="1548575"/>
              <a:ext cx="0" cy="312180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2" name="Google Shape;1722;p35"/>
            <p:cNvCxnSpPr/>
            <p:nvPr/>
          </p:nvCxnSpPr>
          <p:spPr>
            <a:xfrm>
              <a:off x="4572000" y="1548575"/>
              <a:ext cx="0" cy="312180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sp>
        <p:nvSpPr>
          <p:cNvPr id="1723" name="Google Shape;1723;p35"/>
          <p:cNvSpPr/>
          <p:nvPr/>
        </p:nvSpPr>
        <p:spPr>
          <a:xfrm>
            <a:off x="3728013" y="1407225"/>
            <a:ext cx="1687800" cy="574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19050">
            <a:solidFill>
              <a:srgbClr val="4747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24" name="Google Shape;1724;p35"/>
          <p:cNvGrpSpPr/>
          <p:nvPr/>
        </p:nvGrpSpPr>
        <p:grpSpPr>
          <a:xfrm>
            <a:off x="3794338" y="1536483"/>
            <a:ext cx="1555200" cy="303188"/>
            <a:chOff x="3794375" y="2992912"/>
            <a:chExt cx="1555200" cy="303188"/>
          </a:xfrm>
        </p:grpSpPr>
        <p:sp>
          <p:nvSpPr>
            <p:cNvPr id="1725" name="Google Shape;1725;p35"/>
            <p:cNvSpPr txBox="1"/>
            <p:nvPr/>
          </p:nvSpPr>
          <p:spPr>
            <a:xfrm>
              <a:off x="3794375" y="2992912"/>
              <a:ext cx="1555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START</a:t>
              </a:r>
              <a:endParaRPr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grpSp>
          <p:nvGrpSpPr>
            <p:cNvPr id="1726" name="Google Shape;1726;p35"/>
            <p:cNvGrpSpPr/>
            <p:nvPr/>
          </p:nvGrpSpPr>
          <p:grpSpPr>
            <a:xfrm>
              <a:off x="4272475" y="3237300"/>
              <a:ext cx="599063" cy="58800"/>
              <a:chOff x="4272475" y="3237300"/>
              <a:chExt cx="599063" cy="58800"/>
            </a:xfrm>
          </p:grpSpPr>
          <p:sp>
            <p:nvSpPr>
              <p:cNvPr id="1727" name="Google Shape;1727;p35"/>
              <p:cNvSpPr/>
              <p:nvPr/>
            </p:nvSpPr>
            <p:spPr>
              <a:xfrm>
                <a:off x="4272475" y="3237300"/>
                <a:ext cx="58800" cy="58800"/>
              </a:xfrm>
              <a:prstGeom prst="ellipse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8" name="Google Shape;1728;p35"/>
              <p:cNvSpPr/>
              <p:nvPr/>
            </p:nvSpPr>
            <p:spPr>
              <a:xfrm>
                <a:off x="4380528" y="3237300"/>
                <a:ext cx="58800" cy="58800"/>
              </a:xfrm>
              <a:prstGeom prst="ellips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9" name="Google Shape;1729;p35"/>
              <p:cNvSpPr/>
              <p:nvPr/>
            </p:nvSpPr>
            <p:spPr>
              <a:xfrm>
                <a:off x="4488580" y="3237300"/>
                <a:ext cx="58800" cy="58800"/>
              </a:xfrm>
              <a:prstGeom prst="ellipse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0" name="Google Shape;1730;p35"/>
              <p:cNvSpPr/>
              <p:nvPr/>
            </p:nvSpPr>
            <p:spPr>
              <a:xfrm>
                <a:off x="4596633" y="3237300"/>
                <a:ext cx="58800" cy="58800"/>
              </a:xfrm>
              <a:prstGeom prst="ellips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1" name="Google Shape;1731;p35"/>
              <p:cNvSpPr/>
              <p:nvPr/>
            </p:nvSpPr>
            <p:spPr>
              <a:xfrm>
                <a:off x="4704685" y="3237300"/>
                <a:ext cx="58800" cy="58800"/>
              </a:xfrm>
              <a:prstGeom prst="ellipse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2" name="Google Shape;1732;p35"/>
              <p:cNvSpPr/>
              <p:nvPr/>
            </p:nvSpPr>
            <p:spPr>
              <a:xfrm>
                <a:off x="4812738" y="3237300"/>
                <a:ext cx="58800" cy="58800"/>
              </a:xfrm>
              <a:prstGeom prst="ellipse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6" name="Shape 1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7" name="Google Shape;1737;p36"/>
          <p:cNvGrpSpPr/>
          <p:nvPr/>
        </p:nvGrpSpPr>
        <p:grpSpPr>
          <a:xfrm>
            <a:off x="1297938" y="2572000"/>
            <a:ext cx="3274100" cy="927900"/>
            <a:chOff x="1297938" y="2572000"/>
            <a:chExt cx="3274100" cy="927900"/>
          </a:xfrm>
        </p:grpSpPr>
        <p:grpSp>
          <p:nvGrpSpPr>
            <p:cNvPr id="1738" name="Google Shape;1738;p36"/>
            <p:cNvGrpSpPr/>
            <p:nvPr/>
          </p:nvGrpSpPr>
          <p:grpSpPr>
            <a:xfrm>
              <a:off x="1297938" y="2572000"/>
              <a:ext cx="2484325" cy="927900"/>
              <a:chOff x="1297975" y="3330000"/>
              <a:chExt cx="2484325" cy="927900"/>
            </a:xfrm>
          </p:grpSpPr>
          <p:grpSp>
            <p:nvGrpSpPr>
              <p:cNvPr id="1739" name="Google Shape;1739;p36"/>
              <p:cNvGrpSpPr/>
              <p:nvPr/>
            </p:nvGrpSpPr>
            <p:grpSpPr>
              <a:xfrm>
                <a:off x="1297975" y="3330000"/>
                <a:ext cx="2484325" cy="927900"/>
                <a:chOff x="1297975" y="2136950"/>
                <a:chExt cx="2484325" cy="927900"/>
              </a:xfrm>
            </p:grpSpPr>
            <p:sp>
              <p:nvSpPr>
                <p:cNvPr id="1740" name="Google Shape;1740;p36"/>
                <p:cNvSpPr/>
                <p:nvPr/>
              </p:nvSpPr>
              <p:spPr>
                <a:xfrm rot="5400000">
                  <a:off x="2844500" y="2127050"/>
                  <a:ext cx="927900" cy="947700"/>
                </a:xfrm>
                <a:prstGeom prst="round2SameRect">
                  <a:avLst>
                    <a:gd fmla="val 11663" name="adj1"/>
                    <a:gd fmla="val 0" name="adj2"/>
                  </a:avLst>
                </a:prstGeom>
                <a:solidFill>
                  <a:srgbClr val="F0F0F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41" name="Google Shape;1741;p36"/>
                <p:cNvSpPr/>
                <p:nvPr/>
              </p:nvSpPr>
              <p:spPr>
                <a:xfrm rot="-5400000">
                  <a:off x="1615525" y="1819400"/>
                  <a:ext cx="927900" cy="1563000"/>
                </a:xfrm>
                <a:prstGeom prst="round2SameRect">
                  <a:avLst>
                    <a:gd fmla="val 11663" name="adj1"/>
                    <a:gd fmla="val 0" name="adj2"/>
                  </a:avLst>
                </a:prstGeom>
                <a:solidFill>
                  <a:srgbClr val="679E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742" name="Google Shape;1742;p36"/>
              <p:cNvGrpSpPr/>
              <p:nvPr/>
            </p:nvGrpSpPr>
            <p:grpSpPr>
              <a:xfrm>
                <a:off x="1476925" y="3396715"/>
                <a:ext cx="1246200" cy="794470"/>
                <a:chOff x="1476925" y="2197285"/>
                <a:chExt cx="1246200" cy="794470"/>
              </a:xfrm>
            </p:grpSpPr>
            <p:grpSp>
              <p:nvGrpSpPr>
                <p:cNvPr id="1743" name="Google Shape;1743;p36"/>
                <p:cNvGrpSpPr/>
                <p:nvPr/>
              </p:nvGrpSpPr>
              <p:grpSpPr>
                <a:xfrm>
                  <a:off x="1806619" y="2444912"/>
                  <a:ext cx="916506" cy="205613"/>
                  <a:chOff x="1806376" y="2444912"/>
                  <a:chExt cx="916506" cy="205613"/>
                </a:xfrm>
              </p:grpSpPr>
              <p:sp>
                <p:nvSpPr>
                  <p:cNvPr id="1744" name="Google Shape;1744;p36"/>
                  <p:cNvSpPr txBox="1"/>
                  <p:nvPr/>
                </p:nvSpPr>
                <p:spPr>
                  <a:xfrm>
                    <a:off x="1806382" y="2444912"/>
                    <a:ext cx="916500" cy="92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6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MM/DD/YYYY</a:t>
                    </a:r>
                    <a:endParaRPr sz="6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  <p:sp>
                <p:nvSpPr>
                  <p:cNvPr id="1745" name="Google Shape;1745;p36"/>
                  <p:cNvSpPr txBox="1"/>
                  <p:nvPr/>
                </p:nvSpPr>
                <p:spPr>
                  <a:xfrm>
                    <a:off x="1806376" y="2527525"/>
                    <a:ext cx="91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Target Date</a:t>
                    </a:r>
                    <a:endParaRPr sz="8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</p:grpSp>
            <p:sp>
              <p:nvSpPr>
                <p:cNvPr id="1746" name="Google Shape;1746;p36"/>
                <p:cNvSpPr txBox="1"/>
                <p:nvPr/>
              </p:nvSpPr>
              <p:spPr>
                <a:xfrm>
                  <a:off x="1728325" y="2197285"/>
                  <a:ext cx="9948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Milestone 7</a:t>
                  </a:r>
                  <a:endParaRPr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  <p:sp>
              <p:nvSpPr>
                <p:cNvPr id="1747" name="Google Shape;1747;p36"/>
                <p:cNvSpPr txBox="1"/>
                <p:nvPr/>
              </p:nvSpPr>
              <p:spPr>
                <a:xfrm>
                  <a:off x="1476925" y="2720854"/>
                  <a:ext cx="1246200" cy="270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stage and its meaning</a:t>
                  </a:r>
                  <a:endParaRPr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sp>
          <p:nvSpPr>
            <p:cNvPr id="1748" name="Google Shape;1748;p36"/>
            <p:cNvSpPr/>
            <p:nvPr/>
          </p:nvSpPr>
          <p:spPr>
            <a:xfrm>
              <a:off x="4338638" y="2919250"/>
              <a:ext cx="233400" cy="233400"/>
            </a:xfrm>
            <a:prstGeom prst="ellipse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49" name="Google Shape;1749;p36"/>
            <p:cNvCxnSpPr>
              <a:stCxn id="1748" idx="2"/>
            </p:cNvCxnSpPr>
            <p:nvPr/>
          </p:nvCxnSpPr>
          <p:spPr>
            <a:xfrm rot="10800000">
              <a:off x="3684938" y="3035950"/>
              <a:ext cx="6537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pic>
          <p:nvPicPr>
            <p:cNvPr id="1750" name="Google Shape;1750;p3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15750" y="2729938"/>
              <a:ext cx="606375" cy="6120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51" name="Google Shape;1751;p36"/>
          <p:cNvGrpSpPr/>
          <p:nvPr/>
        </p:nvGrpSpPr>
        <p:grpSpPr>
          <a:xfrm>
            <a:off x="1297938" y="1378950"/>
            <a:ext cx="3274100" cy="927900"/>
            <a:chOff x="1297938" y="1378950"/>
            <a:chExt cx="3274100" cy="927900"/>
          </a:xfrm>
        </p:grpSpPr>
        <p:cxnSp>
          <p:nvCxnSpPr>
            <p:cNvPr id="1752" name="Google Shape;1752;p36"/>
            <p:cNvCxnSpPr>
              <a:stCxn id="1753" idx="2"/>
            </p:cNvCxnSpPr>
            <p:nvPr/>
          </p:nvCxnSpPr>
          <p:spPr>
            <a:xfrm rot="10800000">
              <a:off x="3684938" y="1842900"/>
              <a:ext cx="6537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753" name="Google Shape;1753;p36"/>
            <p:cNvSpPr/>
            <p:nvPr/>
          </p:nvSpPr>
          <p:spPr>
            <a:xfrm>
              <a:off x="4338638" y="1726200"/>
              <a:ext cx="233400" cy="233400"/>
            </a:xfrm>
            <a:prstGeom prst="ellips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754" name="Google Shape;1754;p36"/>
            <p:cNvGrpSpPr/>
            <p:nvPr/>
          </p:nvGrpSpPr>
          <p:grpSpPr>
            <a:xfrm>
              <a:off x="1297938" y="1378950"/>
              <a:ext cx="2484325" cy="927900"/>
              <a:chOff x="1297975" y="2136950"/>
              <a:chExt cx="2484325" cy="927900"/>
            </a:xfrm>
          </p:grpSpPr>
          <p:sp>
            <p:nvSpPr>
              <p:cNvPr id="1755" name="Google Shape;1755;p36"/>
              <p:cNvSpPr/>
              <p:nvPr/>
            </p:nvSpPr>
            <p:spPr>
              <a:xfrm rot="5400000">
                <a:off x="2844500" y="2127050"/>
                <a:ext cx="927900" cy="9477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6" name="Google Shape;1756;p36"/>
              <p:cNvSpPr/>
              <p:nvPr/>
            </p:nvSpPr>
            <p:spPr>
              <a:xfrm rot="-5400000">
                <a:off x="1615525" y="1819400"/>
                <a:ext cx="927900" cy="1563000"/>
              </a:xfrm>
              <a:prstGeom prst="round2SameRect">
                <a:avLst>
                  <a:gd fmla="val 11663" name="adj1"/>
                  <a:gd fmla="val 0" name="adj2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57" name="Google Shape;1757;p36"/>
            <p:cNvGrpSpPr/>
            <p:nvPr/>
          </p:nvGrpSpPr>
          <p:grpSpPr>
            <a:xfrm>
              <a:off x="1476888" y="1445665"/>
              <a:ext cx="1246200" cy="794470"/>
              <a:chOff x="1476925" y="2197285"/>
              <a:chExt cx="1246200" cy="794470"/>
            </a:xfrm>
          </p:grpSpPr>
          <p:grpSp>
            <p:nvGrpSpPr>
              <p:cNvPr id="1758" name="Google Shape;1758;p36"/>
              <p:cNvGrpSpPr/>
              <p:nvPr/>
            </p:nvGrpSpPr>
            <p:grpSpPr>
              <a:xfrm>
                <a:off x="1806619" y="2444912"/>
                <a:ext cx="916506" cy="205613"/>
                <a:chOff x="1806376" y="2444912"/>
                <a:chExt cx="916506" cy="205613"/>
              </a:xfrm>
            </p:grpSpPr>
            <p:sp>
              <p:nvSpPr>
                <p:cNvPr id="1759" name="Google Shape;1759;p36"/>
                <p:cNvSpPr txBox="1"/>
                <p:nvPr/>
              </p:nvSpPr>
              <p:spPr>
                <a:xfrm>
                  <a:off x="1806382" y="2444912"/>
                  <a:ext cx="916500" cy="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6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MM/DD/YYYY</a:t>
                  </a:r>
                  <a:endParaRPr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760" name="Google Shape;1760;p36"/>
                <p:cNvSpPr txBox="1"/>
                <p:nvPr/>
              </p:nvSpPr>
              <p:spPr>
                <a:xfrm>
                  <a:off x="1806376" y="2527525"/>
                  <a:ext cx="9165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Target Date</a:t>
                  </a:r>
                  <a:endParaRPr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</p:grpSp>
          <p:sp>
            <p:nvSpPr>
              <p:cNvPr id="1761" name="Google Shape;1761;p36"/>
              <p:cNvSpPr txBox="1"/>
              <p:nvPr/>
            </p:nvSpPr>
            <p:spPr>
              <a:xfrm>
                <a:off x="1728325" y="2197285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5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762" name="Google Shape;1762;p36"/>
              <p:cNvSpPr txBox="1"/>
              <p:nvPr/>
            </p:nvSpPr>
            <p:spPr>
              <a:xfrm>
                <a:off x="1476925" y="2720854"/>
                <a:ext cx="1246200" cy="27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stage and its meaning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pic>
          <p:nvPicPr>
            <p:cNvPr id="1763" name="Google Shape;1763;p3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009631" y="1529776"/>
              <a:ext cx="630275" cy="62624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64" name="Google Shape;1764;p36"/>
          <p:cNvGrpSpPr/>
          <p:nvPr/>
        </p:nvGrpSpPr>
        <p:grpSpPr>
          <a:xfrm>
            <a:off x="4571963" y="3024175"/>
            <a:ext cx="3274100" cy="927900"/>
            <a:chOff x="4571963" y="3024175"/>
            <a:chExt cx="3274100" cy="927900"/>
          </a:xfrm>
        </p:grpSpPr>
        <p:grpSp>
          <p:nvGrpSpPr>
            <p:cNvPr id="1765" name="Google Shape;1765;p36"/>
            <p:cNvGrpSpPr/>
            <p:nvPr/>
          </p:nvGrpSpPr>
          <p:grpSpPr>
            <a:xfrm>
              <a:off x="4571963" y="3371425"/>
              <a:ext cx="887100" cy="233400"/>
              <a:chOff x="4572000" y="4129425"/>
              <a:chExt cx="887100" cy="233400"/>
            </a:xfrm>
          </p:grpSpPr>
          <p:sp>
            <p:nvSpPr>
              <p:cNvPr id="1766" name="Google Shape;1766;p36"/>
              <p:cNvSpPr/>
              <p:nvPr/>
            </p:nvSpPr>
            <p:spPr>
              <a:xfrm flipH="1">
                <a:off x="4572000" y="4129425"/>
                <a:ext cx="233400" cy="233400"/>
              </a:xfrm>
              <a:prstGeom prst="ellipse">
                <a:avLst/>
              </a:prstGeom>
              <a:solidFill>
                <a:srgbClr val="F5CD3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67" name="Google Shape;1767;p36"/>
              <p:cNvCxnSpPr>
                <a:stCxn id="1766" idx="2"/>
              </p:cNvCxnSpPr>
              <p:nvPr/>
            </p:nvCxnSpPr>
            <p:spPr>
              <a:xfrm>
                <a:off x="4805400" y="4246125"/>
                <a:ext cx="653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68" name="Google Shape;1768;p36"/>
            <p:cNvGrpSpPr/>
            <p:nvPr/>
          </p:nvGrpSpPr>
          <p:grpSpPr>
            <a:xfrm>
              <a:off x="5361738" y="3024175"/>
              <a:ext cx="2484325" cy="927900"/>
              <a:chOff x="5361738" y="3024175"/>
              <a:chExt cx="2484325" cy="927900"/>
            </a:xfrm>
          </p:grpSpPr>
          <p:grpSp>
            <p:nvGrpSpPr>
              <p:cNvPr id="1769" name="Google Shape;1769;p36"/>
              <p:cNvGrpSpPr/>
              <p:nvPr/>
            </p:nvGrpSpPr>
            <p:grpSpPr>
              <a:xfrm flipH="1">
                <a:off x="5361738" y="3024175"/>
                <a:ext cx="2484325" cy="927900"/>
                <a:chOff x="1297975" y="2136950"/>
                <a:chExt cx="2484325" cy="927900"/>
              </a:xfrm>
            </p:grpSpPr>
            <p:sp>
              <p:nvSpPr>
                <p:cNvPr id="1770" name="Google Shape;1770;p36"/>
                <p:cNvSpPr/>
                <p:nvPr/>
              </p:nvSpPr>
              <p:spPr>
                <a:xfrm rot="5400000">
                  <a:off x="2844500" y="2127050"/>
                  <a:ext cx="927900" cy="947700"/>
                </a:xfrm>
                <a:prstGeom prst="round2SameRect">
                  <a:avLst>
                    <a:gd fmla="val 11663" name="adj1"/>
                    <a:gd fmla="val 0" name="adj2"/>
                  </a:avLst>
                </a:prstGeom>
                <a:solidFill>
                  <a:srgbClr val="F0F0F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71" name="Google Shape;1771;p36"/>
                <p:cNvSpPr/>
                <p:nvPr/>
              </p:nvSpPr>
              <p:spPr>
                <a:xfrm rot="-5400000">
                  <a:off x="1615525" y="1819400"/>
                  <a:ext cx="927900" cy="1563000"/>
                </a:xfrm>
                <a:prstGeom prst="round2SameRect">
                  <a:avLst>
                    <a:gd fmla="val 11663" name="adj1"/>
                    <a:gd fmla="val 0" name="adj2"/>
                  </a:avLst>
                </a:prstGeom>
                <a:solidFill>
                  <a:srgbClr val="F5CD3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772" name="Google Shape;1772;p36"/>
              <p:cNvGrpSpPr/>
              <p:nvPr/>
            </p:nvGrpSpPr>
            <p:grpSpPr>
              <a:xfrm>
                <a:off x="6415283" y="3338517"/>
                <a:ext cx="916506" cy="205613"/>
                <a:chOff x="1806376" y="2444912"/>
                <a:chExt cx="916506" cy="205613"/>
              </a:xfrm>
            </p:grpSpPr>
            <p:sp>
              <p:nvSpPr>
                <p:cNvPr id="1773" name="Google Shape;1773;p36"/>
                <p:cNvSpPr txBox="1"/>
                <p:nvPr/>
              </p:nvSpPr>
              <p:spPr>
                <a:xfrm>
                  <a:off x="1806382" y="2444912"/>
                  <a:ext cx="916500" cy="9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6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MM/DD/YYYY</a:t>
                  </a:r>
                  <a:endParaRPr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774" name="Google Shape;1774;p36"/>
                <p:cNvSpPr txBox="1"/>
                <p:nvPr/>
              </p:nvSpPr>
              <p:spPr>
                <a:xfrm>
                  <a:off x="1806376" y="2527525"/>
                  <a:ext cx="9165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Target Date</a:t>
                  </a:r>
                  <a:endParaRPr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</p:grpSp>
          <p:sp>
            <p:nvSpPr>
              <p:cNvPr id="1775" name="Google Shape;1775;p36"/>
              <p:cNvSpPr txBox="1"/>
              <p:nvPr/>
            </p:nvSpPr>
            <p:spPr>
              <a:xfrm>
                <a:off x="6415283" y="3090890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8</a:t>
                </a:r>
                <a:endParaRPr sz="12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776" name="Google Shape;1776;p36"/>
              <p:cNvSpPr txBox="1"/>
              <p:nvPr/>
            </p:nvSpPr>
            <p:spPr>
              <a:xfrm>
                <a:off x="6415283" y="3606960"/>
                <a:ext cx="1246200" cy="270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stage and its meaning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pic>
          <p:nvPicPr>
            <p:cNvPr id="1777" name="Google Shape;1777;p3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505875" y="3173025"/>
              <a:ext cx="630275" cy="630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78" name="Google Shape;1778;p36"/>
          <p:cNvGrpSpPr/>
          <p:nvPr/>
        </p:nvGrpSpPr>
        <p:grpSpPr>
          <a:xfrm>
            <a:off x="4571963" y="1842900"/>
            <a:ext cx="3274100" cy="927900"/>
            <a:chOff x="4571963" y="1842900"/>
            <a:chExt cx="3274100" cy="927900"/>
          </a:xfrm>
        </p:grpSpPr>
        <p:grpSp>
          <p:nvGrpSpPr>
            <p:cNvPr id="1779" name="Google Shape;1779;p36"/>
            <p:cNvGrpSpPr/>
            <p:nvPr/>
          </p:nvGrpSpPr>
          <p:grpSpPr>
            <a:xfrm>
              <a:off x="4571963" y="2190150"/>
              <a:ext cx="887100" cy="233400"/>
              <a:chOff x="4572000" y="2948150"/>
              <a:chExt cx="887100" cy="233400"/>
            </a:xfrm>
          </p:grpSpPr>
          <p:sp>
            <p:nvSpPr>
              <p:cNvPr id="1780" name="Google Shape;1780;p36"/>
              <p:cNvSpPr/>
              <p:nvPr/>
            </p:nvSpPr>
            <p:spPr>
              <a:xfrm flipH="1">
                <a:off x="4572000" y="2948150"/>
                <a:ext cx="233400" cy="233400"/>
              </a:xfrm>
              <a:prstGeom prst="ellipse">
                <a:avLst/>
              </a:prstGeom>
              <a:solidFill>
                <a:srgbClr val="B06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81" name="Google Shape;1781;p36"/>
              <p:cNvCxnSpPr>
                <a:stCxn id="1780" idx="2"/>
              </p:cNvCxnSpPr>
              <p:nvPr/>
            </p:nvCxnSpPr>
            <p:spPr>
              <a:xfrm>
                <a:off x="4805400" y="3064850"/>
                <a:ext cx="6537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2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782" name="Google Shape;1782;p36"/>
            <p:cNvSpPr/>
            <p:nvPr/>
          </p:nvSpPr>
          <p:spPr>
            <a:xfrm flipH="1" rot="-5400000">
              <a:off x="5371638" y="1833000"/>
              <a:ext cx="927900" cy="947700"/>
            </a:xfrm>
            <a:prstGeom prst="round2SameRect">
              <a:avLst>
                <a:gd fmla="val 11663" name="adj1"/>
                <a:gd fmla="val 0" name="adj2"/>
              </a:avLst>
            </a:pr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3" name="Google Shape;1783;p36"/>
            <p:cNvSpPr/>
            <p:nvPr/>
          </p:nvSpPr>
          <p:spPr>
            <a:xfrm flipH="1" rot="5400000">
              <a:off x="6600613" y="1525350"/>
              <a:ext cx="927900" cy="1563000"/>
            </a:xfrm>
            <a:prstGeom prst="round2SameRect">
              <a:avLst>
                <a:gd fmla="val 11663" name="adj1"/>
                <a:gd fmla="val 0" name="adj2"/>
              </a:avLst>
            </a:prstGeom>
            <a:solidFill>
              <a:srgbClr val="B06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784" name="Google Shape;1784;p36"/>
            <p:cNvGrpSpPr/>
            <p:nvPr/>
          </p:nvGrpSpPr>
          <p:grpSpPr>
            <a:xfrm>
              <a:off x="6415283" y="2157242"/>
              <a:ext cx="916506" cy="205613"/>
              <a:chOff x="1806376" y="2444912"/>
              <a:chExt cx="916506" cy="205613"/>
            </a:xfrm>
          </p:grpSpPr>
          <p:sp>
            <p:nvSpPr>
              <p:cNvPr id="1785" name="Google Shape;1785;p36"/>
              <p:cNvSpPr txBox="1"/>
              <p:nvPr/>
            </p:nvSpPr>
            <p:spPr>
              <a:xfrm>
                <a:off x="1806382" y="2444912"/>
                <a:ext cx="916500" cy="92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6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86" name="Google Shape;1786;p36"/>
              <p:cNvSpPr txBox="1"/>
              <p:nvPr/>
            </p:nvSpPr>
            <p:spPr>
              <a:xfrm>
                <a:off x="1806376" y="2527525"/>
                <a:ext cx="9165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8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1787" name="Google Shape;1787;p36"/>
            <p:cNvSpPr txBox="1"/>
            <p:nvPr/>
          </p:nvSpPr>
          <p:spPr>
            <a:xfrm>
              <a:off x="6415283" y="1909615"/>
              <a:ext cx="994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6</a:t>
              </a:r>
              <a:endParaRPr sz="12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788" name="Google Shape;1788;p36"/>
            <p:cNvSpPr txBox="1"/>
            <p:nvPr/>
          </p:nvSpPr>
          <p:spPr>
            <a:xfrm>
              <a:off x="6415283" y="2433185"/>
              <a:ext cx="1246200" cy="27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stage and its meaning</a:t>
              </a:r>
              <a:endParaRPr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id="1789" name="Google Shape;1789;p3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593625" y="2000837"/>
              <a:ext cx="456647" cy="6120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90" name="Google Shape;1790;p36"/>
          <p:cNvSpPr txBox="1"/>
          <p:nvPr/>
        </p:nvSpPr>
        <p:spPr>
          <a:xfrm>
            <a:off x="713675" y="380175"/>
            <a:ext cx="77166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CONTINUE ROADMAP TEMPLATE 22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791" name="Google Shape;1791;p36"/>
          <p:cNvSpPr txBox="1"/>
          <p:nvPr/>
        </p:nvSpPr>
        <p:spPr>
          <a:xfrm>
            <a:off x="2581950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Your awesome subtitle is here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792" name="Google Shape;1792;p36"/>
          <p:cNvGrpSpPr/>
          <p:nvPr/>
        </p:nvGrpSpPr>
        <p:grpSpPr>
          <a:xfrm>
            <a:off x="4571963" y="1378945"/>
            <a:ext cx="0" cy="3121800"/>
            <a:chOff x="4571963" y="5668363"/>
            <a:chExt cx="0" cy="3121800"/>
          </a:xfrm>
        </p:grpSpPr>
        <p:cxnSp>
          <p:nvCxnSpPr>
            <p:cNvPr id="1793" name="Google Shape;1793;p36"/>
            <p:cNvCxnSpPr/>
            <p:nvPr/>
          </p:nvCxnSpPr>
          <p:spPr>
            <a:xfrm>
              <a:off x="4571963" y="5668363"/>
              <a:ext cx="0" cy="312180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94" name="Google Shape;1794;p36"/>
            <p:cNvCxnSpPr/>
            <p:nvPr/>
          </p:nvCxnSpPr>
          <p:spPr>
            <a:xfrm>
              <a:off x="4571963" y="5668363"/>
              <a:ext cx="0" cy="312180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795" name="Google Shape;1795;p36"/>
          <p:cNvGrpSpPr/>
          <p:nvPr/>
        </p:nvGrpSpPr>
        <p:grpSpPr>
          <a:xfrm>
            <a:off x="3728013" y="4100381"/>
            <a:ext cx="1687800" cy="574200"/>
            <a:chOff x="3728013" y="5487325"/>
            <a:chExt cx="1687800" cy="574200"/>
          </a:xfrm>
        </p:grpSpPr>
        <p:sp>
          <p:nvSpPr>
            <p:cNvPr id="1796" name="Google Shape;1796;p36"/>
            <p:cNvSpPr/>
            <p:nvPr/>
          </p:nvSpPr>
          <p:spPr>
            <a:xfrm>
              <a:off x="3728013" y="5487325"/>
              <a:ext cx="1687800" cy="574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9050">
              <a:solidFill>
                <a:srgbClr val="47474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7" name="Google Shape;1797;p36"/>
            <p:cNvSpPr txBox="1"/>
            <p:nvPr/>
          </p:nvSpPr>
          <p:spPr>
            <a:xfrm>
              <a:off x="3794338" y="5616583"/>
              <a:ext cx="1555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FINAL</a:t>
              </a:r>
              <a:endParaRPr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grpSp>
          <p:nvGrpSpPr>
            <p:cNvPr id="1798" name="Google Shape;1798;p36"/>
            <p:cNvGrpSpPr/>
            <p:nvPr/>
          </p:nvGrpSpPr>
          <p:grpSpPr>
            <a:xfrm>
              <a:off x="4272438" y="5860971"/>
              <a:ext cx="599063" cy="58800"/>
              <a:chOff x="4272475" y="3237300"/>
              <a:chExt cx="599063" cy="58800"/>
            </a:xfrm>
          </p:grpSpPr>
          <p:sp>
            <p:nvSpPr>
              <p:cNvPr id="1799" name="Google Shape;1799;p36"/>
              <p:cNvSpPr/>
              <p:nvPr/>
            </p:nvSpPr>
            <p:spPr>
              <a:xfrm>
                <a:off x="4272475" y="3237300"/>
                <a:ext cx="58800" cy="58800"/>
              </a:xfrm>
              <a:prstGeom prst="ellipse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0" name="Google Shape;1800;p36"/>
              <p:cNvSpPr/>
              <p:nvPr/>
            </p:nvSpPr>
            <p:spPr>
              <a:xfrm>
                <a:off x="4380528" y="3237300"/>
                <a:ext cx="58800" cy="58800"/>
              </a:xfrm>
              <a:prstGeom prst="ellips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1" name="Google Shape;1801;p36"/>
              <p:cNvSpPr/>
              <p:nvPr/>
            </p:nvSpPr>
            <p:spPr>
              <a:xfrm>
                <a:off x="4488580" y="3237300"/>
                <a:ext cx="58800" cy="58800"/>
              </a:xfrm>
              <a:prstGeom prst="ellipse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2" name="Google Shape;1802;p36"/>
              <p:cNvSpPr/>
              <p:nvPr/>
            </p:nvSpPr>
            <p:spPr>
              <a:xfrm>
                <a:off x="4596633" y="3237300"/>
                <a:ext cx="58800" cy="58800"/>
              </a:xfrm>
              <a:prstGeom prst="ellips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3" name="Google Shape;1803;p36"/>
              <p:cNvSpPr/>
              <p:nvPr/>
            </p:nvSpPr>
            <p:spPr>
              <a:xfrm>
                <a:off x="4704685" y="3237300"/>
                <a:ext cx="58800" cy="58800"/>
              </a:xfrm>
              <a:prstGeom prst="ellipse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4" name="Google Shape;1804;p36"/>
              <p:cNvSpPr/>
              <p:nvPr/>
            </p:nvSpPr>
            <p:spPr>
              <a:xfrm>
                <a:off x="4812738" y="3237300"/>
                <a:ext cx="58800" cy="58800"/>
              </a:xfrm>
              <a:prstGeom prst="ellipse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8" name="Shape 1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9" name="Google Shape;1809;p37"/>
          <p:cNvCxnSpPr/>
          <p:nvPr/>
        </p:nvCxnSpPr>
        <p:spPr>
          <a:xfrm>
            <a:off x="2628550" y="1814025"/>
            <a:ext cx="0" cy="28434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810" name="Google Shape;1810;p37"/>
          <p:cNvGrpSpPr/>
          <p:nvPr/>
        </p:nvGrpSpPr>
        <p:grpSpPr>
          <a:xfrm>
            <a:off x="562982" y="2345600"/>
            <a:ext cx="7841166" cy="1421100"/>
            <a:chOff x="606125" y="2345600"/>
            <a:chExt cx="7798275" cy="1421100"/>
          </a:xfrm>
        </p:grpSpPr>
        <p:sp>
          <p:nvSpPr>
            <p:cNvPr id="1811" name="Google Shape;1811;p37"/>
            <p:cNvSpPr/>
            <p:nvPr/>
          </p:nvSpPr>
          <p:spPr>
            <a:xfrm>
              <a:off x="606125" y="2345600"/>
              <a:ext cx="7798275" cy="710550"/>
            </a:xfrm>
            <a:custGeom>
              <a:rect b="b" l="l" r="r" t="t"/>
              <a:pathLst>
                <a:path extrusionOk="0" h="28422" w="311931">
                  <a:moveTo>
                    <a:pt x="0" y="28422"/>
                  </a:moveTo>
                  <a:lnTo>
                    <a:pt x="35656" y="28422"/>
                  </a:lnTo>
                  <a:lnTo>
                    <a:pt x="64078" y="0"/>
                  </a:lnTo>
                  <a:lnTo>
                    <a:pt x="311931" y="0"/>
                  </a:lnTo>
                </a:path>
              </a:pathLst>
            </a:cu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812" name="Google Shape;1812;p37"/>
            <p:cNvSpPr/>
            <p:nvPr/>
          </p:nvSpPr>
          <p:spPr>
            <a:xfrm flipH="1" rot="10800000">
              <a:off x="606125" y="3056150"/>
              <a:ext cx="7798275" cy="710550"/>
            </a:xfrm>
            <a:custGeom>
              <a:rect b="b" l="l" r="r" t="t"/>
              <a:pathLst>
                <a:path extrusionOk="0" h="28422" w="311931">
                  <a:moveTo>
                    <a:pt x="0" y="28422"/>
                  </a:moveTo>
                  <a:lnTo>
                    <a:pt x="35656" y="28422"/>
                  </a:lnTo>
                  <a:lnTo>
                    <a:pt x="64078" y="0"/>
                  </a:lnTo>
                  <a:lnTo>
                    <a:pt x="311931" y="0"/>
                  </a:lnTo>
                </a:path>
              </a:pathLst>
            </a:cu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1813" name="Google Shape;1813;p37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23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814" name="Google Shape;1814;p37"/>
          <p:cNvSpPr txBox="1"/>
          <p:nvPr/>
        </p:nvSpPr>
        <p:spPr>
          <a:xfrm>
            <a:off x="2581950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Your awesome subtitle is here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815" name="Google Shape;1815;p37"/>
          <p:cNvGrpSpPr/>
          <p:nvPr/>
        </p:nvGrpSpPr>
        <p:grpSpPr>
          <a:xfrm>
            <a:off x="2131150" y="1487424"/>
            <a:ext cx="994800" cy="262616"/>
            <a:chOff x="2131150" y="1487424"/>
            <a:chExt cx="994800" cy="262616"/>
          </a:xfrm>
        </p:grpSpPr>
        <p:sp>
          <p:nvSpPr>
            <p:cNvPr id="1816" name="Google Shape;1816;p37"/>
            <p:cNvSpPr txBox="1"/>
            <p:nvPr/>
          </p:nvSpPr>
          <p:spPr>
            <a:xfrm>
              <a:off x="2170300" y="148742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17" name="Google Shape;1817;p37"/>
            <p:cNvSpPr txBox="1"/>
            <p:nvPr/>
          </p:nvSpPr>
          <p:spPr>
            <a:xfrm>
              <a:off x="2131150" y="161144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818" name="Google Shape;1818;p37"/>
          <p:cNvGrpSpPr/>
          <p:nvPr/>
        </p:nvGrpSpPr>
        <p:grpSpPr>
          <a:xfrm>
            <a:off x="2800727" y="2659484"/>
            <a:ext cx="994810" cy="561641"/>
            <a:chOff x="2800727" y="2659484"/>
            <a:chExt cx="994810" cy="561641"/>
          </a:xfrm>
        </p:grpSpPr>
        <p:sp>
          <p:nvSpPr>
            <p:cNvPr id="1819" name="Google Shape;1819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0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20" name="Google Shape;1820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21" name="Google Shape;1821;p37"/>
          <p:cNvGrpSpPr/>
          <p:nvPr/>
        </p:nvGrpSpPr>
        <p:grpSpPr>
          <a:xfrm>
            <a:off x="606125" y="2345600"/>
            <a:ext cx="7798275" cy="1421100"/>
            <a:chOff x="606125" y="2345600"/>
            <a:chExt cx="7798275" cy="1421100"/>
          </a:xfrm>
        </p:grpSpPr>
        <p:sp>
          <p:nvSpPr>
            <p:cNvPr id="1822" name="Google Shape;1822;p37"/>
            <p:cNvSpPr/>
            <p:nvPr/>
          </p:nvSpPr>
          <p:spPr>
            <a:xfrm>
              <a:off x="606125" y="2345600"/>
              <a:ext cx="7798275" cy="710550"/>
            </a:xfrm>
            <a:custGeom>
              <a:rect b="b" l="l" r="r" t="t"/>
              <a:pathLst>
                <a:path extrusionOk="0" h="28422" w="311931">
                  <a:moveTo>
                    <a:pt x="0" y="28422"/>
                  </a:moveTo>
                  <a:lnTo>
                    <a:pt x="35656" y="28422"/>
                  </a:lnTo>
                  <a:lnTo>
                    <a:pt x="64078" y="0"/>
                  </a:lnTo>
                  <a:lnTo>
                    <a:pt x="311931" y="0"/>
                  </a:lnTo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1823" name="Google Shape;1823;p37"/>
            <p:cNvSpPr/>
            <p:nvPr/>
          </p:nvSpPr>
          <p:spPr>
            <a:xfrm flipH="1" rot="10800000">
              <a:off x="606125" y="3056150"/>
              <a:ext cx="7798275" cy="710550"/>
            </a:xfrm>
            <a:custGeom>
              <a:rect b="b" l="l" r="r" t="t"/>
              <a:pathLst>
                <a:path extrusionOk="0" h="28422" w="311931">
                  <a:moveTo>
                    <a:pt x="0" y="28422"/>
                  </a:moveTo>
                  <a:lnTo>
                    <a:pt x="35656" y="28422"/>
                  </a:lnTo>
                  <a:lnTo>
                    <a:pt x="64078" y="0"/>
                  </a:lnTo>
                  <a:lnTo>
                    <a:pt x="311931" y="0"/>
                  </a:lnTo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sp>
      </p:grpSp>
      <p:grpSp>
        <p:nvGrpSpPr>
          <p:cNvPr id="1824" name="Google Shape;1824;p37"/>
          <p:cNvGrpSpPr/>
          <p:nvPr/>
        </p:nvGrpSpPr>
        <p:grpSpPr>
          <a:xfrm>
            <a:off x="2393368" y="2109167"/>
            <a:ext cx="470370" cy="470370"/>
            <a:chOff x="1277950" y="1282875"/>
            <a:chExt cx="857400" cy="857400"/>
          </a:xfrm>
        </p:grpSpPr>
        <p:sp>
          <p:nvSpPr>
            <p:cNvPr id="1825" name="Google Shape;1825;p37"/>
            <p:cNvSpPr/>
            <p:nvPr/>
          </p:nvSpPr>
          <p:spPr>
            <a:xfrm>
              <a:off x="1277950" y="1282875"/>
              <a:ext cx="857400" cy="8574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26" name="Google Shape;1826;p3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67780" y="1391450"/>
              <a:ext cx="477740" cy="6402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27" name="Google Shape;1827;p37"/>
          <p:cNvGrpSpPr/>
          <p:nvPr/>
        </p:nvGrpSpPr>
        <p:grpSpPr>
          <a:xfrm>
            <a:off x="2800727" y="4121482"/>
            <a:ext cx="994810" cy="561641"/>
            <a:chOff x="2800727" y="2659484"/>
            <a:chExt cx="994810" cy="561641"/>
          </a:xfrm>
        </p:grpSpPr>
        <p:sp>
          <p:nvSpPr>
            <p:cNvPr id="1828" name="Google Shape;1828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0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29" name="Google Shape;1829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30" name="Google Shape;1830;p37"/>
          <p:cNvGrpSpPr/>
          <p:nvPr/>
        </p:nvGrpSpPr>
        <p:grpSpPr>
          <a:xfrm>
            <a:off x="2393368" y="3533065"/>
            <a:ext cx="470370" cy="470370"/>
            <a:chOff x="1277950" y="1282875"/>
            <a:chExt cx="857400" cy="857400"/>
          </a:xfrm>
        </p:grpSpPr>
        <p:sp>
          <p:nvSpPr>
            <p:cNvPr id="1831" name="Google Shape;1831;p37"/>
            <p:cNvSpPr/>
            <p:nvPr/>
          </p:nvSpPr>
          <p:spPr>
            <a:xfrm>
              <a:off x="1277950" y="1282875"/>
              <a:ext cx="857400" cy="8574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32" name="Google Shape;1832;p3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67780" y="1391450"/>
              <a:ext cx="477740" cy="64025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833" name="Google Shape;1833;p37"/>
          <p:cNvCxnSpPr/>
          <p:nvPr/>
        </p:nvCxnSpPr>
        <p:spPr>
          <a:xfrm>
            <a:off x="3834725" y="1814025"/>
            <a:ext cx="0" cy="28434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834" name="Google Shape;1834;p37"/>
          <p:cNvGrpSpPr/>
          <p:nvPr/>
        </p:nvGrpSpPr>
        <p:grpSpPr>
          <a:xfrm>
            <a:off x="3337325" y="1487424"/>
            <a:ext cx="994800" cy="262616"/>
            <a:chOff x="2131150" y="1487424"/>
            <a:chExt cx="994800" cy="262616"/>
          </a:xfrm>
        </p:grpSpPr>
        <p:sp>
          <p:nvSpPr>
            <p:cNvPr id="1835" name="Google Shape;1835;p37"/>
            <p:cNvSpPr txBox="1"/>
            <p:nvPr/>
          </p:nvSpPr>
          <p:spPr>
            <a:xfrm>
              <a:off x="2170300" y="148742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36" name="Google Shape;1836;p37"/>
            <p:cNvSpPr txBox="1"/>
            <p:nvPr/>
          </p:nvSpPr>
          <p:spPr>
            <a:xfrm>
              <a:off x="2131150" y="161144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837" name="Google Shape;1837;p37"/>
          <p:cNvGrpSpPr/>
          <p:nvPr/>
        </p:nvGrpSpPr>
        <p:grpSpPr>
          <a:xfrm>
            <a:off x="4006902" y="2659484"/>
            <a:ext cx="994810" cy="561641"/>
            <a:chOff x="2800727" y="2659484"/>
            <a:chExt cx="994810" cy="561641"/>
          </a:xfrm>
        </p:grpSpPr>
        <p:sp>
          <p:nvSpPr>
            <p:cNvPr id="1838" name="Google Shape;1838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FFAC60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0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39" name="Google Shape;1839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40" name="Google Shape;1840;p37"/>
          <p:cNvGrpSpPr/>
          <p:nvPr/>
        </p:nvGrpSpPr>
        <p:grpSpPr>
          <a:xfrm>
            <a:off x="4006902" y="4121482"/>
            <a:ext cx="994810" cy="561641"/>
            <a:chOff x="2800727" y="2659484"/>
            <a:chExt cx="994810" cy="561641"/>
          </a:xfrm>
        </p:grpSpPr>
        <p:sp>
          <p:nvSpPr>
            <p:cNvPr id="1841" name="Google Shape;1841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FFAC60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0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42" name="Google Shape;1842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843" name="Google Shape;1843;p37"/>
          <p:cNvCxnSpPr/>
          <p:nvPr/>
        </p:nvCxnSpPr>
        <p:spPr>
          <a:xfrm>
            <a:off x="5018281" y="1814025"/>
            <a:ext cx="0" cy="28434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844" name="Google Shape;1844;p37"/>
          <p:cNvGrpSpPr/>
          <p:nvPr/>
        </p:nvGrpSpPr>
        <p:grpSpPr>
          <a:xfrm>
            <a:off x="4520881" y="1487424"/>
            <a:ext cx="994800" cy="262616"/>
            <a:chOff x="2131150" y="1487424"/>
            <a:chExt cx="994800" cy="262616"/>
          </a:xfrm>
        </p:grpSpPr>
        <p:sp>
          <p:nvSpPr>
            <p:cNvPr id="1845" name="Google Shape;1845;p37"/>
            <p:cNvSpPr txBox="1"/>
            <p:nvPr/>
          </p:nvSpPr>
          <p:spPr>
            <a:xfrm>
              <a:off x="2170300" y="148742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46" name="Google Shape;1846;p37"/>
            <p:cNvSpPr txBox="1"/>
            <p:nvPr/>
          </p:nvSpPr>
          <p:spPr>
            <a:xfrm>
              <a:off x="2131150" y="161144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847" name="Google Shape;1847;p37"/>
          <p:cNvGrpSpPr/>
          <p:nvPr/>
        </p:nvGrpSpPr>
        <p:grpSpPr>
          <a:xfrm>
            <a:off x="5190458" y="2659484"/>
            <a:ext cx="994810" cy="561641"/>
            <a:chOff x="2800727" y="2659484"/>
            <a:chExt cx="994810" cy="561641"/>
          </a:xfrm>
        </p:grpSpPr>
        <p:sp>
          <p:nvSpPr>
            <p:cNvPr id="1848" name="Google Shape;1848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90C4E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0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49" name="Google Shape;1849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50" name="Google Shape;1850;p37"/>
          <p:cNvGrpSpPr/>
          <p:nvPr/>
        </p:nvGrpSpPr>
        <p:grpSpPr>
          <a:xfrm>
            <a:off x="4785455" y="3532468"/>
            <a:ext cx="471570" cy="471570"/>
            <a:chOff x="1277950" y="3619795"/>
            <a:chExt cx="857400" cy="857400"/>
          </a:xfrm>
        </p:grpSpPr>
        <p:sp>
          <p:nvSpPr>
            <p:cNvPr id="1851" name="Google Shape;1851;p37"/>
            <p:cNvSpPr/>
            <p:nvPr/>
          </p:nvSpPr>
          <p:spPr>
            <a:xfrm>
              <a:off x="1277950" y="3619795"/>
              <a:ext cx="857400" cy="857400"/>
            </a:xfrm>
            <a:prstGeom prst="ellipse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52" name="Google Shape;1852;p3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474400" y="3735120"/>
              <a:ext cx="464500" cy="626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53" name="Google Shape;1853;p37"/>
          <p:cNvGrpSpPr/>
          <p:nvPr/>
        </p:nvGrpSpPr>
        <p:grpSpPr>
          <a:xfrm>
            <a:off x="5190458" y="4121482"/>
            <a:ext cx="994810" cy="561641"/>
            <a:chOff x="2800727" y="2659484"/>
            <a:chExt cx="994810" cy="561641"/>
          </a:xfrm>
        </p:grpSpPr>
        <p:sp>
          <p:nvSpPr>
            <p:cNvPr id="1854" name="Google Shape;1854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90C4E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0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55" name="Google Shape;1855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856" name="Google Shape;1856;p37"/>
          <p:cNvCxnSpPr/>
          <p:nvPr/>
        </p:nvCxnSpPr>
        <p:spPr>
          <a:xfrm>
            <a:off x="6207161" y="1814025"/>
            <a:ext cx="0" cy="28434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857" name="Google Shape;1857;p37"/>
          <p:cNvGrpSpPr/>
          <p:nvPr/>
        </p:nvGrpSpPr>
        <p:grpSpPr>
          <a:xfrm>
            <a:off x="5709761" y="1487424"/>
            <a:ext cx="994800" cy="262616"/>
            <a:chOff x="2131150" y="1487424"/>
            <a:chExt cx="994800" cy="262616"/>
          </a:xfrm>
        </p:grpSpPr>
        <p:sp>
          <p:nvSpPr>
            <p:cNvPr id="1858" name="Google Shape;1858;p37"/>
            <p:cNvSpPr txBox="1"/>
            <p:nvPr/>
          </p:nvSpPr>
          <p:spPr>
            <a:xfrm>
              <a:off x="2170300" y="148742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59" name="Google Shape;1859;p37"/>
            <p:cNvSpPr txBox="1"/>
            <p:nvPr/>
          </p:nvSpPr>
          <p:spPr>
            <a:xfrm>
              <a:off x="2131150" y="161144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860" name="Google Shape;1860;p37"/>
          <p:cNvGrpSpPr/>
          <p:nvPr/>
        </p:nvGrpSpPr>
        <p:grpSpPr>
          <a:xfrm>
            <a:off x="6379338" y="2659484"/>
            <a:ext cx="994810" cy="561641"/>
            <a:chOff x="2800727" y="2659484"/>
            <a:chExt cx="994810" cy="561641"/>
          </a:xfrm>
        </p:grpSpPr>
        <p:sp>
          <p:nvSpPr>
            <p:cNvPr id="1861" name="Google Shape;1861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956DA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0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62" name="Google Shape;1862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63" name="Google Shape;1863;p37"/>
          <p:cNvGrpSpPr/>
          <p:nvPr/>
        </p:nvGrpSpPr>
        <p:grpSpPr>
          <a:xfrm>
            <a:off x="6379338" y="4121482"/>
            <a:ext cx="994810" cy="561641"/>
            <a:chOff x="2800727" y="2659484"/>
            <a:chExt cx="994810" cy="561641"/>
          </a:xfrm>
        </p:grpSpPr>
        <p:sp>
          <p:nvSpPr>
            <p:cNvPr id="1864" name="Google Shape;1864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956DA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0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65" name="Google Shape;1865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866" name="Google Shape;1866;p37"/>
          <p:cNvCxnSpPr/>
          <p:nvPr/>
        </p:nvCxnSpPr>
        <p:spPr>
          <a:xfrm>
            <a:off x="7395721" y="1814025"/>
            <a:ext cx="0" cy="2843400"/>
          </a:xfrm>
          <a:prstGeom prst="straightConnector1">
            <a:avLst/>
          </a:prstGeom>
          <a:noFill/>
          <a:ln cap="flat" cmpd="sng" w="9525">
            <a:solidFill>
              <a:srgbClr val="585858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1867" name="Google Shape;1867;p37"/>
          <p:cNvGrpSpPr/>
          <p:nvPr/>
        </p:nvGrpSpPr>
        <p:grpSpPr>
          <a:xfrm>
            <a:off x="6898321" y="1487424"/>
            <a:ext cx="994800" cy="262616"/>
            <a:chOff x="2131150" y="1487424"/>
            <a:chExt cx="994800" cy="262616"/>
          </a:xfrm>
        </p:grpSpPr>
        <p:sp>
          <p:nvSpPr>
            <p:cNvPr id="1868" name="Google Shape;1868;p37"/>
            <p:cNvSpPr txBox="1"/>
            <p:nvPr/>
          </p:nvSpPr>
          <p:spPr>
            <a:xfrm>
              <a:off x="2170300" y="1487424"/>
              <a:ext cx="916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69" name="Google Shape;1869;p37"/>
            <p:cNvSpPr txBox="1"/>
            <p:nvPr/>
          </p:nvSpPr>
          <p:spPr>
            <a:xfrm>
              <a:off x="2131150" y="1611440"/>
              <a:ext cx="994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870" name="Google Shape;1870;p37"/>
          <p:cNvGrpSpPr/>
          <p:nvPr/>
        </p:nvGrpSpPr>
        <p:grpSpPr>
          <a:xfrm>
            <a:off x="7567898" y="2659484"/>
            <a:ext cx="994810" cy="561641"/>
            <a:chOff x="2800727" y="2659484"/>
            <a:chExt cx="994810" cy="561641"/>
          </a:xfrm>
        </p:grpSpPr>
        <p:sp>
          <p:nvSpPr>
            <p:cNvPr id="1871" name="Google Shape;1871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79E5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000">
                <a:solidFill>
                  <a:srgbClr val="679E5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72" name="Google Shape;1872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73" name="Google Shape;1873;p37"/>
          <p:cNvGrpSpPr/>
          <p:nvPr/>
        </p:nvGrpSpPr>
        <p:grpSpPr>
          <a:xfrm>
            <a:off x="7160539" y="2109167"/>
            <a:ext cx="470370" cy="470370"/>
            <a:chOff x="1277950" y="1282875"/>
            <a:chExt cx="857400" cy="857400"/>
          </a:xfrm>
        </p:grpSpPr>
        <p:sp>
          <p:nvSpPr>
            <p:cNvPr id="1874" name="Google Shape;1874;p37"/>
            <p:cNvSpPr/>
            <p:nvPr/>
          </p:nvSpPr>
          <p:spPr>
            <a:xfrm>
              <a:off x="1277950" y="1282875"/>
              <a:ext cx="857400" cy="8574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75" name="Google Shape;1875;p3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67780" y="1391450"/>
              <a:ext cx="477740" cy="6402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76" name="Google Shape;1876;p37"/>
          <p:cNvGrpSpPr/>
          <p:nvPr/>
        </p:nvGrpSpPr>
        <p:grpSpPr>
          <a:xfrm>
            <a:off x="7567898" y="4121482"/>
            <a:ext cx="994810" cy="561641"/>
            <a:chOff x="2800727" y="2659484"/>
            <a:chExt cx="994810" cy="561641"/>
          </a:xfrm>
        </p:grpSpPr>
        <p:sp>
          <p:nvSpPr>
            <p:cNvPr id="1877" name="Google Shape;1877;p37"/>
            <p:cNvSpPr txBox="1"/>
            <p:nvPr/>
          </p:nvSpPr>
          <p:spPr>
            <a:xfrm>
              <a:off x="2800736" y="2659484"/>
              <a:ext cx="994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79E5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000">
                <a:solidFill>
                  <a:srgbClr val="679E5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78" name="Google Shape;1878;p37"/>
            <p:cNvSpPr txBox="1"/>
            <p:nvPr/>
          </p:nvSpPr>
          <p:spPr>
            <a:xfrm>
              <a:off x="2800727" y="2854825"/>
              <a:ext cx="994800" cy="36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79" name="Google Shape;1879;p37"/>
          <p:cNvGrpSpPr/>
          <p:nvPr/>
        </p:nvGrpSpPr>
        <p:grpSpPr>
          <a:xfrm>
            <a:off x="7160539" y="3533065"/>
            <a:ext cx="470370" cy="470370"/>
            <a:chOff x="1277950" y="1282875"/>
            <a:chExt cx="857400" cy="857400"/>
          </a:xfrm>
        </p:grpSpPr>
        <p:sp>
          <p:nvSpPr>
            <p:cNvPr id="1880" name="Google Shape;1880;p37"/>
            <p:cNvSpPr/>
            <p:nvPr/>
          </p:nvSpPr>
          <p:spPr>
            <a:xfrm>
              <a:off x="1277950" y="1282875"/>
              <a:ext cx="857400" cy="8574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81" name="Google Shape;1881;p3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467780" y="1391450"/>
              <a:ext cx="477740" cy="6402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82" name="Google Shape;1882;p37"/>
          <p:cNvGrpSpPr/>
          <p:nvPr/>
        </p:nvGrpSpPr>
        <p:grpSpPr>
          <a:xfrm>
            <a:off x="3598943" y="2108564"/>
            <a:ext cx="471570" cy="471570"/>
            <a:chOff x="1277950" y="2443750"/>
            <a:chExt cx="857400" cy="857400"/>
          </a:xfrm>
        </p:grpSpPr>
        <p:sp>
          <p:nvSpPr>
            <p:cNvPr id="1883" name="Google Shape;1883;p37"/>
            <p:cNvSpPr/>
            <p:nvPr/>
          </p:nvSpPr>
          <p:spPr>
            <a:xfrm>
              <a:off x="1277950" y="2443750"/>
              <a:ext cx="857400" cy="857400"/>
            </a:xfrm>
            <a:prstGeom prst="ellipse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84" name="Google Shape;1884;p3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434994" y="2647133"/>
              <a:ext cx="543312" cy="45063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85" name="Google Shape;1885;p37"/>
          <p:cNvGrpSpPr/>
          <p:nvPr/>
        </p:nvGrpSpPr>
        <p:grpSpPr>
          <a:xfrm>
            <a:off x="3598943" y="3532464"/>
            <a:ext cx="471570" cy="471570"/>
            <a:chOff x="1277950" y="2443750"/>
            <a:chExt cx="857400" cy="857400"/>
          </a:xfrm>
        </p:grpSpPr>
        <p:sp>
          <p:nvSpPr>
            <p:cNvPr id="1886" name="Google Shape;1886;p37"/>
            <p:cNvSpPr/>
            <p:nvPr/>
          </p:nvSpPr>
          <p:spPr>
            <a:xfrm>
              <a:off x="1277950" y="2443750"/>
              <a:ext cx="857400" cy="857400"/>
            </a:xfrm>
            <a:prstGeom prst="ellipse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87" name="Google Shape;1887;p37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434994" y="2647133"/>
              <a:ext cx="543312" cy="45063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88" name="Google Shape;1888;p37"/>
          <p:cNvGrpSpPr/>
          <p:nvPr/>
        </p:nvGrpSpPr>
        <p:grpSpPr>
          <a:xfrm>
            <a:off x="7160538" y="2108556"/>
            <a:ext cx="471570" cy="471570"/>
            <a:chOff x="4777280" y="3619795"/>
            <a:chExt cx="857400" cy="857400"/>
          </a:xfrm>
        </p:grpSpPr>
        <p:sp>
          <p:nvSpPr>
            <p:cNvPr id="1889" name="Google Shape;1889;p37"/>
            <p:cNvSpPr/>
            <p:nvPr/>
          </p:nvSpPr>
          <p:spPr>
            <a:xfrm>
              <a:off x="4777280" y="3619795"/>
              <a:ext cx="857400" cy="857400"/>
            </a:xfrm>
            <a:prstGeom prst="ellipse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90" name="Google Shape;1890;p3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927580" y="3770095"/>
              <a:ext cx="556800" cy="556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91" name="Google Shape;1891;p37"/>
          <p:cNvGrpSpPr/>
          <p:nvPr/>
        </p:nvGrpSpPr>
        <p:grpSpPr>
          <a:xfrm>
            <a:off x="4785455" y="2108556"/>
            <a:ext cx="471570" cy="471570"/>
            <a:chOff x="1277950" y="3619795"/>
            <a:chExt cx="857400" cy="857400"/>
          </a:xfrm>
        </p:grpSpPr>
        <p:sp>
          <p:nvSpPr>
            <p:cNvPr id="1892" name="Google Shape;1892;p37"/>
            <p:cNvSpPr/>
            <p:nvPr/>
          </p:nvSpPr>
          <p:spPr>
            <a:xfrm>
              <a:off x="1277950" y="3619795"/>
              <a:ext cx="857400" cy="857400"/>
            </a:xfrm>
            <a:prstGeom prst="ellipse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93" name="Google Shape;1893;p3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474400" y="3735120"/>
              <a:ext cx="464500" cy="626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94" name="Google Shape;1894;p37"/>
          <p:cNvGrpSpPr/>
          <p:nvPr/>
        </p:nvGrpSpPr>
        <p:grpSpPr>
          <a:xfrm>
            <a:off x="5973001" y="2108552"/>
            <a:ext cx="471570" cy="471570"/>
            <a:chOff x="4777280" y="2443750"/>
            <a:chExt cx="857400" cy="857400"/>
          </a:xfrm>
        </p:grpSpPr>
        <p:sp>
          <p:nvSpPr>
            <p:cNvPr id="1895" name="Google Shape;1895;p37"/>
            <p:cNvSpPr/>
            <p:nvPr/>
          </p:nvSpPr>
          <p:spPr>
            <a:xfrm>
              <a:off x="4777280" y="2443750"/>
              <a:ext cx="857400" cy="857400"/>
            </a:xfrm>
            <a:prstGeom prst="ellips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96" name="Google Shape;1896;p3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964700" y="2594050"/>
              <a:ext cx="482561" cy="556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897" name="Google Shape;1897;p37"/>
          <p:cNvGrpSpPr/>
          <p:nvPr/>
        </p:nvGrpSpPr>
        <p:grpSpPr>
          <a:xfrm>
            <a:off x="5973001" y="3532477"/>
            <a:ext cx="471570" cy="471570"/>
            <a:chOff x="4777280" y="2443750"/>
            <a:chExt cx="857400" cy="857400"/>
          </a:xfrm>
        </p:grpSpPr>
        <p:sp>
          <p:nvSpPr>
            <p:cNvPr id="1898" name="Google Shape;1898;p37"/>
            <p:cNvSpPr/>
            <p:nvPr/>
          </p:nvSpPr>
          <p:spPr>
            <a:xfrm>
              <a:off x="4777280" y="2443750"/>
              <a:ext cx="857400" cy="857400"/>
            </a:xfrm>
            <a:prstGeom prst="ellips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899" name="Google Shape;1899;p3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964700" y="2594050"/>
              <a:ext cx="482561" cy="556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00" name="Google Shape;1900;p37"/>
          <p:cNvGrpSpPr/>
          <p:nvPr/>
        </p:nvGrpSpPr>
        <p:grpSpPr>
          <a:xfrm>
            <a:off x="7160538" y="3532468"/>
            <a:ext cx="471570" cy="471570"/>
            <a:chOff x="4777280" y="3619795"/>
            <a:chExt cx="857400" cy="857400"/>
          </a:xfrm>
        </p:grpSpPr>
        <p:sp>
          <p:nvSpPr>
            <p:cNvPr id="1901" name="Google Shape;1901;p37"/>
            <p:cNvSpPr/>
            <p:nvPr/>
          </p:nvSpPr>
          <p:spPr>
            <a:xfrm>
              <a:off x="4777280" y="3619795"/>
              <a:ext cx="857400" cy="857400"/>
            </a:xfrm>
            <a:prstGeom prst="ellipse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902" name="Google Shape;1902;p3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927580" y="3770095"/>
              <a:ext cx="556800" cy="556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03" name="Google Shape;1903;p37"/>
          <p:cNvSpPr txBox="1"/>
          <p:nvPr/>
        </p:nvSpPr>
        <p:spPr>
          <a:xfrm>
            <a:off x="1534875" y="2190232"/>
            <a:ext cx="305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</a:t>
            </a:r>
            <a:endParaRPr sz="1200"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904" name="Google Shape;1904;p37"/>
          <p:cNvSpPr txBox="1"/>
          <p:nvPr/>
        </p:nvSpPr>
        <p:spPr>
          <a:xfrm>
            <a:off x="1534875" y="3725884"/>
            <a:ext cx="305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B</a:t>
            </a:r>
            <a:endParaRPr sz="1200"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905" name="Google Shape;1905;p37"/>
          <p:cNvSpPr txBox="1"/>
          <p:nvPr/>
        </p:nvSpPr>
        <p:spPr>
          <a:xfrm>
            <a:off x="553236" y="2675058"/>
            <a:ext cx="994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Split Project</a:t>
            </a:r>
            <a:endParaRPr sz="1000"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9" name="Shape 1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0" name="Google Shape;1910;p38"/>
          <p:cNvSpPr/>
          <p:nvPr/>
        </p:nvSpPr>
        <p:spPr>
          <a:xfrm>
            <a:off x="2824350" y="2575925"/>
            <a:ext cx="3495300" cy="3495300"/>
          </a:xfrm>
          <a:prstGeom prst="arc">
            <a:avLst>
              <a:gd fmla="val 10750394" name="adj1"/>
              <a:gd fmla="val 0" name="adj2"/>
            </a:avLst>
          </a:prstGeom>
          <a:noFill/>
          <a:ln cap="flat" cmpd="sng" w="19050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 </a:t>
            </a:r>
            <a:endParaRPr/>
          </a:p>
        </p:txBody>
      </p:sp>
      <p:grpSp>
        <p:nvGrpSpPr>
          <p:cNvPr id="1911" name="Google Shape;1911;p38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912" name="Google Shape;1912;p38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24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913" name="Google Shape;1913;p38"/>
            <p:cNvSpPr txBox="1"/>
            <p:nvPr/>
          </p:nvSpPr>
          <p:spPr>
            <a:xfrm>
              <a:off x="2352250" y="881750"/>
              <a:ext cx="4439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Create a compelling subtitle to enhance your content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14" name="Google Shape;1914;p38"/>
          <p:cNvGrpSpPr/>
          <p:nvPr/>
        </p:nvGrpSpPr>
        <p:grpSpPr>
          <a:xfrm>
            <a:off x="3591000" y="3137481"/>
            <a:ext cx="1962000" cy="517104"/>
            <a:chOff x="3591000" y="3137481"/>
            <a:chExt cx="1962000" cy="517104"/>
          </a:xfrm>
        </p:grpSpPr>
        <p:sp>
          <p:nvSpPr>
            <p:cNvPr id="1915" name="Google Shape;1915;p38"/>
            <p:cNvSpPr txBox="1"/>
            <p:nvPr/>
          </p:nvSpPr>
          <p:spPr>
            <a:xfrm>
              <a:off x="3591000" y="3137481"/>
              <a:ext cx="19620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5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</a:t>
              </a:r>
              <a:r>
                <a:rPr lang="uk" sz="25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oadmap</a:t>
              </a:r>
              <a:endParaRPr sz="25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grpSp>
          <p:nvGrpSpPr>
            <p:cNvPr id="1916" name="Google Shape;1916;p38"/>
            <p:cNvGrpSpPr/>
            <p:nvPr/>
          </p:nvGrpSpPr>
          <p:grpSpPr>
            <a:xfrm>
              <a:off x="4164781" y="3586485"/>
              <a:ext cx="814438" cy="68100"/>
              <a:chOff x="4114726" y="3586485"/>
              <a:chExt cx="814438" cy="68100"/>
            </a:xfrm>
          </p:grpSpPr>
          <p:sp>
            <p:nvSpPr>
              <p:cNvPr id="1917" name="Google Shape;1917;p38"/>
              <p:cNvSpPr/>
              <p:nvPr/>
            </p:nvSpPr>
            <p:spPr>
              <a:xfrm>
                <a:off x="4114726" y="3586485"/>
                <a:ext cx="68100" cy="68100"/>
              </a:xfrm>
              <a:prstGeom prst="ellipse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8" name="Google Shape;1918;p38"/>
              <p:cNvSpPr/>
              <p:nvPr/>
            </p:nvSpPr>
            <p:spPr>
              <a:xfrm>
                <a:off x="4263993" y="3586485"/>
                <a:ext cx="68100" cy="68100"/>
              </a:xfrm>
              <a:prstGeom prst="ellips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9" name="Google Shape;1919;p38"/>
              <p:cNvSpPr/>
              <p:nvPr/>
            </p:nvSpPr>
            <p:spPr>
              <a:xfrm>
                <a:off x="4413261" y="3586485"/>
                <a:ext cx="68100" cy="68100"/>
              </a:xfrm>
              <a:prstGeom prst="ellipse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0" name="Google Shape;1920;p38"/>
              <p:cNvSpPr/>
              <p:nvPr/>
            </p:nvSpPr>
            <p:spPr>
              <a:xfrm>
                <a:off x="4562528" y="3586485"/>
                <a:ext cx="68100" cy="68100"/>
              </a:xfrm>
              <a:prstGeom prst="ellips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1" name="Google Shape;1921;p38"/>
              <p:cNvSpPr/>
              <p:nvPr/>
            </p:nvSpPr>
            <p:spPr>
              <a:xfrm>
                <a:off x="4711796" y="3586485"/>
                <a:ext cx="68100" cy="68100"/>
              </a:xfrm>
              <a:prstGeom prst="ellipse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2" name="Google Shape;1922;p38"/>
              <p:cNvSpPr/>
              <p:nvPr/>
            </p:nvSpPr>
            <p:spPr>
              <a:xfrm>
                <a:off x="4861063" y="3586485"/>
                <a:ext cx="68100" cy="68100"/>
              </a:xfrm>
              <a:prstGeom prst="ellipse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923" name="Google Shape;1923;p38"/>
          <p:cNvSpPr txBox="1"/>
          <p:nvPr/>
        </p:nvSpPr>
        <p:spPr>
          <a:xfrm>
            <a:off x="3319500" y="3789881"/>
            <a:ext cx="25050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Identify key milestones that mark significant progress or achievements throughout the project timeline.</a:t>
            </a:r>
            <a:endParaRPr sz="8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924" name="Google Shape;1924;p38"/>
          <p:cNvGrpSpPr/>
          <p:nvPr/>
        </p:nvGrpSpPr>
        <p:grpSpPr>
          <a:xfrm>
            <a:off x="5006000" y="1733149"/>
            <a:ext cx="2323994" cy="1019705"/>
            <a:chOff x="5006000" y="1733149"/>
            <a:chExt cx="2323994" cy="1019705"/>
          </a:xfrm>
        </p:grpSpPr>
        <p:grpSp>
          <p:nvGrpSpPr>
            <p:cNvPr id="1925" name="Google Shape;1925;p38"/>
            <p:cNvGrpSpPr/>
            <p:nvPr/>
          </p:nvGrpSpPr>
          <p:grpSpPr>
            <a:xfrm>
              <a:off x="5006000" y="1733149"/>
              <a:ext cx="2323994" cy="1019705"/>
              <a:chOff x="5006000" y="1733149"/>
              <a:chExt cx="2323994" cy="1019705"/>
            </a:xfrm>
          </p:grpSpPr>
          <p:sp>
            <p:nvSpPr>
              <p:cNvPr id="1926" name="Google Shape;1926;p38"/>
              <p:cNvSpPr/>
              <p:nvPr/>
            </p:nvSpPr>
            <p:spPr>
              <a:xfrm flipH="1">
                <a:off x="5215894" y="1733149"/>
                <a:ext cx="2114100" cy="647700"/>
              </a:xfrm>
              <a:prstGeom prst="roundRect">
                <a:avLst>
                  <a:gd fmla="val 50000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7" name="Google Shape;1927;p38"/>
              <p:cNvSpPr/>
              <p:nvPr/>
            </p:nvSpPr>
            <p:spPr>
              <a:xfrm flipH="1" rot="-8362889">
                <a:off x="5213449" y="2251728"/>
                <a:ext cx="216583" cy="195303"/>
              </a:xfrm>
              <a:prstGeom prst="triangle">
                <a:avLst>
                  <a:gd fmla="val 50000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8" name="Google Shape;1928;p38"/>
              <p:cNvSpPr/>
              <p:nvPr/>
            </p:nvSpPr>
            <p:spPr>
              <a:xfrm flipH="1">
                <a:off x="5006000" y="2557554"/>
                <a:ext cx="195300" cy="195300"/>
              </a:xfrm>
              <a:prstGeom prst="ellips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929" name="Google Shape;1929;p38"/>
            <p:cNvSpPr/>
            <p:nvPr/>
          </p:nvSpPr>
          <p:spPr>
            <a:xfrm flipH="1">
              <a:off x="5252623" y="1765324"/>
              <a:ext cx="583500" cy="583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930" name="Google Shape;1930;p38"/>
            <p:cNvGrpSpPr/>
            <p:nvPr/>
          </p:nvGrpSpPr>
          <p:grpSpPr>
            <a:xfrm flipH="1">
              <a:off x="5933255" y="1784139"/>
              <a:ext cx="1355159" cy="486207"/>
              <a:chOff x="435737" y="3662260"/>
              <a:chExt cx="1355159" cy="486207"/>
            </a:xfrm>
          </p:grpSpPr>
          <p:sp>
            <p:nvSpPr>
              <p:cNvPr id="1931" name="Google Shape;1931;p38"/>
              <p:cNvSpPr txBox="1"/>
              <p:nvPr/>
            </p:nvSpPr>
            <p:spPr>
              <a:xfrm>
                <a:off x="724995" y="3662260"/>
                <a:ext cx="1065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3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932" name="Google Shape;1932;p38"/>
              <p:cNvSpPr txBox="1"/>
              <p:nvPr/>
            </p:nvSpPr>
            <p:spPr>
              <a:xfrm>
                <a:off x="435737" y="3911468"/>
                <a:ext cx="1355100" cy="23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pic>
          <p:nvPicPr>
            <p:cNvPr id="1933" name="Google Shape;1933;p3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312711" y="1826874"/>
              <a:ext cx="463325" cy="460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34" name="Google Shape;1934;p38"/>
          <p:cNvGrpSpPr/>
          <p:nvPr/>
        </p:nvGrpSpPr>
        <p:grpSpPr>
          <a:xfrm>
            <a:off x="5870059" y="2634870"/>
            <a:ext cx="2529569" cy="751055"/>
            <a:chOff x="5870059" y="2634870"/>
            <a:chExt cx="2529569" cy="751055"/>
          </a:xfrm>
        </p:grpSpPr>
        <p:grpSp>
          <p:nvGrpSpPr>
            <p:cNvPr id="1935" name="Google Shape;1935;p38"/>
            <p:cNvGrpSpPr/>
            <p:nvPr/>
          </p:nvGrpSpPr>
          <p:grpSpPr>
            <a:xfrm>
              <a:off x="5870059" y="2634870"/>
              <a:ext cx="2529569" cy="751055"/>
              <a:chOff x="5870059" y="2634870"/>
              <a:chExt cx="2529569" cy="751055"/>
            </a:xfrm>
          </p:grpSpPr>
          <p:sp>
            <p:nvSpPr>
              <p:cNvPr id="1936" name="Google Shape;1936;p38"/>
              <p:cNvSpPr/>
              <p:nvPr/>
            </p:nvSpPr>
            <p:spPr>
              <a:xfrm flipH="1" rot="-7301132">
                <a:off x="6193521" y="3051587"/>
                <a:ext cx="216466" cy="195318"/>
              </a:xfrm>
              <a:prstGeom prst="triangle">
                <a:avLst>
                  <a:gd fmla="val 50000" name="adj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7" name="Google Shape;1937;p38"/>
              <p:cNvSpPr/>
              <p:nvPr/>
            </p:nvSpPr>
            <p:spPr>
              <a:xfrm flipH="1">
                <a:off x="6285528" y="2634870"/>
                <a:ext cx="2114100" cy="647700"/>
              </a:xfrm>
              <a:prstGeom prst="roundRect">
                <a:avLst>
                  <a:gd fmla="val 50000" name="adj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8" name="Google Shape;1938;p38"/>
              <p:cNvSpPr/>
              <p:nvPr/>
            </p:nvSpPr>
            <p:spPr>
              <a:xfrm flipH="1">
                <a:off x="5870059" y="3190625"/>
                <a:ext cx="195300" cy="195300"/>
              </a:xfrm>
              <a:prstGeom prst="ellipse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39" name="Google Shape;1939;p38"/>
            <p:cNvGrpSpPr/>
            <p:nvPr/>
          </p:nvGrpSpPr>
          <p:grpSpPr>
            <a:xfrm flipH="1">
              <a:off x="7002888" y="2715616"/>
              <a:ext cx="1355159" cy="486207"/>
              <a:chOff x="435737" y="3692026"/>
              <a:chExt cx="1355159" cy="486207"/>
            </a:xfrm>
          </p:grpSpPr>
          <p:sp>
            <p:nvSpPr>
              <p:cNvPr id="1940" name="Google Shape;1940;p38"/>
              <p:cNvSpPr txBox="1"/>
              <p:nvPr/>
            </p:nvSpPr>
            <p:spPr>
              <a:xfrm>
                <a:off x="724995" y="3692026"/>
                <a:ext cx="1065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4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941" name="Google Shape;1941;p38"/>
              <p:cNvSpPr txBox="1"/>
              <p:nvPr/>
            </p:nvSpPr>
            <p:spPr>
              <a:xfrm>
                <a:off x="435737" y="3941233"/>
                <a:ext cx="1355100" cy="23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942" name="Google Shape;1942;p38"/>
            <p:cNvGrpSpPr/>
            <p:nvPr/>
          </p:nvGrpSpPr>
          <p:grpSpPr>
            <a:xfrm>
              <a:off x="6322257" y="2667045"/>
              <a:ext cx="583500" cy="583500"/>
              <a:chOff x="6322257" y="2667045"/>
              <a:chExt cx="583500" cy="583500"/>
            </a:xfrm>
          </p:grpSpPr>
          <p:sp>
            <p:nvSpPr>
              <p:cNvPr id="1943" name="Google Shape;1943;p38"/>
              <p:cNvSpPr/>
              <p:nvPr/>
            </p:nvSpPr>
            <p:spPr>
              <a:xfrm flipH="1">
                <a:off x="6322257" y="2667045"/>
                <a:ext cx="583500" cy="583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944" name="Google Shape;1944;p38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6431859" y="2750032"/>
                <a:ext cx="364296" cy="4175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1945" name="Google Shape;1945;p38"/>
          <p:cNvGrpSpPr/>
          <p:nvPr/>
        </p:nvGrpSpPr>
        <p:grpSpPr>
          <a:xfrm>
            <a:off x="342800" y="3593075"/>
            <a:ext cx="2580925" cy="799500"/>
            <a:chOff x="342800" y="3593075"/>
            <a:chExt cx="2580925" cy="799500"/>
          </a:xfrm>
        </p:grpSpPr>
        <p:sp>
          <p:nvSpPr>
            <p:cNvPr id="1946" name="Google Shape;1946;p38"/>
            <p:cNvSpPr/>
            <p:nvPr/>
          </p:nvSpPr>
          <p:spPr>
            <a:xfrm rot="7301132">
              <a:off x="2332441" y="4009792"/>
              <a:ext cx="216466" cy="195318"/>
            </a:xfrm>
            <a:prstGeom prst="triangle">
              <a:avLst>
                <a:gd fmla="val 50000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7" name="Google Shape;1947;p38"/>
            <p:cNvSpPr/>
            <p:nvPr/>
          </p:nvSpPr>
          <p:spPr>
            <a:xfrm>
              <a:off x="342800" y="3593075"/>
              <a:ext cx="2114100" cy="647700"/>
            </a:xfrm>
            <a:prstGeom prst="roundRect">
              <a:avLst>
                <a:gd fmla="val 50000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948" name="Google Shape;1948;p38"/>
            <p:cNvGrpSpPr/>
            <p:nvPr/>
          </p:nvGrpSpPr>
          <p:grpSpPr>
            <a:xfrm>
              <a:off x="1836671" y="3625250"/>
              <a:ext cx="583380" cy="583380"/>
              <a:chOff x="2191800" y="5536651"/>
              <a:chExt cx="558900" cy="558900"/>
            </a:xfrm>
          </p:grpSpPr>
          <p:sp>
            <p:nvSpPr>
              <p:cNvPr id="1949" name="Google Shape;1949;p38"/>
              <p:cNvSpPr/>
              <p:nvPr/>
            </p:nvSpPr>
            <p:spPr>
              <a:xfrm>
                <a:off x="2191800" y="5536651"/>
                <a:ext cx="558900" cy="5589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950" name="Google Shape;1950;p38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2299775" y="5587877"/>
                <a:ext cx="342900" cy="4601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951" name="Google Shape;1951;p38"/>
            <p:cNvSpPr/>
            <p:nvPr/>
          </p:nvSpPr>
          <p:spPr>
            <a:xfrm>
              <a:off x="2728425" y="4197275"/>
              <a:ext cx="195300" cy="1953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952" name="Google Shape;1952;p38"/>
            <p:cNvGrpSpPr/>
            <p:nvPr/>
          </p:nvGrpSpPr>
          <p:grpSpPr>
            <a:xfrm>
              <a:off x="384381" y="3673842"/>
              <a:ext cx="1355100" cy="486195"/>
              <a:chOff x="384381" y="3643593"/>
              <a:chExt cx="1355100" cy="486195"/>
            </a:xfrm>
          </p:grpSpPr>
          <p:sp>
            <p:nvSpPr>
              <p:cNvPr id="1953" name="Google Shape;1953;p38"/>
              <p:cNvSpPr txBox="1"/>
              <p:nvPr/>
            </p:nvSpPr>
            <p:spPr>
              <a:xfrm>
                <a:off x="966981" y="3643593"/>
                <a:ext cx="772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Start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954" name="Google Shape;1954;p38"/>
              <p:cNvSpPr txBox="1"/>
              <p:nvPr/>
            </p:nvSpPr>
            <p:spPr>
              <a:xfrm>
                <a:off x="384381" y="3892788"/>
                <a:ext cx="1355100" cy="23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955" name="Google Shape;1955;p38"/>
          <p:cNvGrpSpPr/>
          <p:nvPr/>
        </p:nvGrpSpPr>
        <p:grpSpPr>
          <a:xfrm>
            <a:off x="745056" y="2634870"/>
            <a:ext cx="2529569" cy="751055"/>
            <a:chOff x="745056" y="2634870"/>
            <a:chExt cx="2529569" cy="751055"/>
          </a:xfrm>
        </p:grpSpPr>
        <p:grpSp>
          <p:nvGrpSpPr>
            <p:cNvPr id="1956" name="Google Shape;1956;p38"/>
            <p:cNvGrpSpPr/>
            <p:nvPr/>
          </p:nvGrpSpPr>
          <p:grpSpPr>
            <a:xfrm>
              <a:off x="745056" y="2634870"/>
              <a:ext cx="2529569" cy="751055"/>
              <a:chOff x="394156" y="3641520"/>
              <a:chExt cx="2529569" cy="751055"/>
            </a:xfrm>
          </p:grpSpPr>
          <p:sp>
            <p:nvSpPr>
              <p:cNvPr id="1957" name="Google Shape;1957;p38"/>
              <p:cNvSpPr/>
              <p:nvPr/>
            </p:nvSpPr>
            <p:spPr>
              <a:xfrm rot="7301132">
                <a:off x="2383797" y="4058237"/>
                <a:ext cx="216466" cy="195318"/>
              </a:xfrm>
              <a:prstGeom prst="triangle">
                <a:avLst>
                  <a:gd fmla="val 50000" name="adj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8" name="Google Shape;1958;p38"/>
              <p:cNvSpPr/>
              <p:nvPr/>
            </p:nvSpPr>
            <p:spPr>
              <a:xfrm>
                <a:off x="394156" y="3641520"/>
                <a:ext cx="2114100" cy="647700"/>
              </a:xfrm>
              <a:prstGeom prst="roundRect">
                <a:avLst>
                  <a:gd fmla="val 50000" name="adj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9" name="Google Shape;1959;p38"/>
              <p:cNvSpPr/>
              <p:nvPr/>
            </p:nvSpPr>
            <p:spPr>
              <a:xfrm>
                <a:off x="1888027" y="3673695"/>
                <a:ext cx="583380" cy="58338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0" name="Google Shape;1960;p38"/>
              <p:cNvSpPr/>
              <p:nvPr/>
            </p:nvSpPr>
            <p:spPr>
              <a:xfrm>
                <a:off x="2728425" y="4197275"/>
                <a:ext cx="195300" cy="195300"/>
              </a:xfrm>
              <a:prstGeom prst="ellips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961" name="Google Shape;1961;p38"/>
              <p:cNvGrpSpPr/>
              <p:nvPr/>
            </p:nvGrpSpPr>
            <p:grpSpPr>
              <a:xfrm>
                <a:off x="435737" y="3722275"/>
                <a:ext cx="1355159" cy="486207"/>
                <a:chOff x="435737" y="3692026"/>
                <a:chExt cx="1355159" cy="486207"/>
              </a:xfrm>
            </p:grpSpPr>
            <p:sp>
              <p:nvSpPr>
                <p:cNvPr id="1962" name="Google Shape;1962;p38"/>
                <p:cNvSpPr txBox="1"/>
                <p:nvPr/>
              </p:nvSpPr>
              <p:spPr>
                <a:xfrm>
                  <a:off x="724995" y="3692026"/>
                  <a:ext cx="10659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Milestone 1</a:t>
                  </a:r>
                  <a:endParaRPr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  <p:sp>
              <p:nvSpPr>
                <p:cNvPr id="1963" name="Google Shape;1963;p38"/>
                <p:cNvSpPr txBox="1"/>
                <p:nvPr/>
              </p:nvSpPr>
              <p:spPr>
                <a:xfrm>
                  <a:off x="435737" y="3941233"/>
                  <a:ext cx="1355100" cy="237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7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7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pic>
          <p:nvPicPr>
            <p:cNvPr id="1964" name="Google Shape;1964;p3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332025" y="2800126"/>
              <a:ext cx="405400" cy="3373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65" name="Google Shape;1965;p38"/>
          <p:cNvGrpSpPr/>
          <p:nvPr/>
        </p:nvGrpSpPr>
        <p:grpSpPr>
          <a:xfrm>
            <a:off x="1814690" y="1733149"/>
            <a:ext cx="2323994" cy="1019705"/>
            <a:chOff x="1814690" y="1733149"/>
            <a:chExt cx="2323994" cy="1019705"/>
          </a:xfrm>
        </p:grpSpPr>
        <p:grpSp>
          <p:nvGrpSpPr>
            <p:cNvPr id="1966" name="Google Shape;1966;p38"/>
            <p:cNvGrpSpPr/>
            <p:nvPr/>
          </p:nvGrpSpPr>
          <p:grpSpPr>
            <a:xfrm>
              <a:off x="1814690" y="1733149"/>
              <a:ext cx="2323994" cy="1019705"/>
              <a:chOff x="394156" y="3641520"/>
              <a:chExt cx="2323994" cy="1019705"/>
            </a:xfrm>
          </p:grpSpPr>
          <p:sp>
            <p:nvSpPr>
              <p:cNvPr id="1967" name="Google Shape;1967;p38"/>
              <p:cNvSpPr/>
              <p:nvPr/>
            </p:nvSpPr>
            <p:spPr>
              <a:xfrm rot="8362889">
                <a:off x="2294118" y="4160099"/>
                <a:ext cx="216583" cy="195303"/>
              </a:xfrm>
              <a:prstGeom prst="triangle">
                <a:avLst>
                  <a:gd fmla="val 50000" name="adj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8" name="Google Shape;1968;p38"/>
              <p:cNvSpPr/>
              <p:nvPr/>
            </p:nvSpPr>
            <p:spPr>
              <a:xfrm>
                <a:off x="394156" y="3641520"/>
                <a:ext cx="2114100" cy="647700"/>
              </a:xfrm>
              <a:prstGeom prst="roundRect">
                <a:avLst>
                  <a:gd fmla="val 50000" name="adj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9" name="Google Shape;1969;p38"/>
              <p:cNvSpPr/>
              <p:nvPr/>
            </p:nvSpPr>
            <p:spPr>
              <a:xfrm>
                <a:off x="1888027" y="3673695"/>
                <a:ext cx="583500" cy="5835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0" name="Google Shape;1970;p38"/>
              <p:cNvSpPr/>
              <p:nvPr/>
            </p:nvSpPr>
            <p:spPr>
              <a:xfrm>
                <a:off x="2522850" y="4465925"/>
                <a:ext cx="195300" cy="195300"/>
              </a:xfrm>
              <a:prstGeom prst="ellipse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971" name="Google Shape;1971;p38"/>
              <p:cNvGrpSpPr/>
              <p:nvPr/>
            </p:nvGrpSpPr>
            <p:grpSpPr>
              <a:xfrm>
                <a:off x="435737" y="3722275"/>
                <a:ext cx="1355159" cy="486207"/>
                <a:chOff x="435737" y="3692026"/>
                <a:chExt cx="1355159" cy="486207"/>
              </a:xfrm>
            </p:grpSpPr>
            <p:sp>
              <p:nvSpPr>
                <p:cNvPr id="1972" name="Google Shape;1972;p38"/>
                <p:cNvSpPr txBox="1"/>
                <p:nvPr/>
              </p:nvSpPr>
              <p:spPr>
                <a:xfrm>
                  <a:off x="724995" y="3692026"/>
                  <a:ext cx="10659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Milestone 2</a:t>
                  </a:r>
                  <a:endParaRPr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  <p:sp>
              <p:nvSpPr>
                <p:cNvPr id="1973" name="Google Shape;1973;p38"/>
                <p:cNvSpPr txBox="1"/>
                <p:nvPr/>
              </p:nvSpPr>
              <p:spPr>
                <a:xfrm>
                  <a:off x="435737" y="3941233"/>
                  <a:ext cx="1355100" cy="237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700">
                      <a:solidFill>
                        <a:srgbClr val="272727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Description of the milestone and its significance</a:t>
                  </a:r>
                  <a:endParaRPr sz="7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pic>
          <p:nvPicPr>
            <p:cNvPr id="1974" name="Google Shape;1974;p3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 rot="1327484">
              <a:off x="3404661" y="1878811"/>
              <a:ext cx="392027" cy="33173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75" name="Google Shape;1975;p38"/>
          <p:cNvGrpSpPr/>
          <p:nvPr/>
        </p:nvGrpSpPr>
        <p:grpSpPr>
          <a:xfrm>
            <a:off x="6220959" y="3593075"/>
            <a:ext cx="2580925" cy="799500"/>
            <a:chOff x="6220959" y="3593075"/>
            <a:chExt cx="2580925" cy="799500"/>
          </a:xfrm>
        </p:grpSpPr>
        <p:sp>
          <p:nvSpPr>
            <p:cNvPr id="1976" name="Google Shape;1976;p38"/>
            <p:cNvSpPr/>
            <p:nvPr/>
          </p:nvSpPr>
          <p:spPr>
            <a:xfrm flipH="1" rot="-7301132">
              <a:off x="6595777" y="4009792"/>
              <a:ext cx="216466" cy="195318"/>
            </a:xfrm>
            <a:prstGeom prst="triangle">
              <a:avLst>
                <a:gd fmla="val 50000" name="adj"/>
              </a:avLst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7" name="Google Shape;1977;p38"/>
            <p:cNvSpPr/>
            <p:nvPr/>
          </p:nvSpPr>
          <p:spPr>
            <a:xfrm flipH="1">
              <a:off x="6687784" y="3593075"/>
              <a:ext cx="2114100" cy="647700"/>
            </a:xfrm>
            <a:prstGeom prst="roundRect">
              <a:avLst>
                <a:gd fmla="val 50000" name="adj"/>
              </a:avLst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8" name="Google Shape;1978;p38"/>
            <p:cNvSpPr/>
            <p:nvPr/>
          </p:nvSpPr>
          <p:spPr>
            <a:xfrm flipH="1">
              <a:off x="6724633" y="3625250"/>
              <a:ext cx="583380" cy="58338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9" name="Google Shape;1979;p38"/>
            <p:cNvSpPr/>
            <p:nvPr/>
          </p:nvSpPr>
          <p:spPr>
            <a:xfrm flipH="1">
              <a:off x="6220959" y="4197275"/>
              <a:ext cx="195300" cy="195300"/>
            </a:xfrm>
            <a:prstGeom prst="ellipse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980" name="Google Shape;1980;p38"/>
            <p:cNvGrpSpPr/>
            <p:nvPr/>
          </p:nvGrpSpPr>
          <p:grpSpPr>
            <a:xfrm flipH="1">
              <a:off x="7405203" y="3673842"/>
              <a:ext cx="1355100" cy="486195"/>
              <a:chOff x="384381" y="3643593"/>
              <a:chExt cx="1355100" cy="486195"/>
            </a:xfrm>
          </p:grpSpPr>
          <p:sp>
            <p:nvSpPr>
              <p:cNvPr id="1981" name="Google Shape;1981;p38"/>
              <p:cNvSpPr txBox="1"/>
              <p:nvPr/>
            </p:nvSpPr>
            <p:spPr>
              <a:xfrm>
                <a:off x="966981" y="3643593"/>
                <a:ext cx="772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Final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1982" name="Google Shape;1982;p38"/>
              <p:cNvSpPr txBox="1"/>
              <p:nvPr/>
            </p:nvSpPr>
            <p:spPr>
              <a:xfrm>
                <a:off x="384381" y="3892788"/>
                <a:ext cx="1355100" cy="237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272727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pic>
          <p:nvPicPr>
            <p:cNvPr id="1983" name="Google Shape;1983;p3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6800175" y="3708687"/>
              <a:ext cx="416550" cy="4164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7" name="Shape 1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8" name="Google Shape;1988;p39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1989" name="Google Shape;1989;p39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25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990" name="Google Shape;1990;p39"/>
            <p:cNvSpPr txBox="1"/>
            <p:nvPr/>
          </p:nvSpPr>
          <p:spPr>
            <a:xfrm>
              <a:off x="2352250" y="881750"/>
              <a:ext cx="4439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Your awesome subtitle is here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91" name="Google Shape;1991;p39"/>
          <p:cNvGrpSpPr/>
          <p:nvPr/>
        </p:nvGrpSpPr>
        <p:grpSpPr>
          <a:xfrm>
            <a:off x="787925" y="1440325"/>
            <a:ext cx="1374050" cy="1433750"/>
            <a:chOff x="787925" y="1440325"/>
            <a:chExt cx="1374050" cy="1433750"/>
          </a:xfrm>
        </p:grpSpPr>
        <p:sp>
          <p:nvSpPr>
            <p:cNvPr id="1992" name="Google Shape;1992;p39"/>
            <p:cNvSpPr/>
            <p:nvPr/>
          </p:nvSpPr>
          <p:spPr>
            <a:xfrm>
              <a:off x="1394075" y="2712375"/>
              <a:ext cx="161700" cy="161700"/>
            </a:xfrm>
            <a:prstGeom prst="ellipse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993" name="Google Shape;1993;p3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96015" y="1524895"/>
              <a:ext cx="357919" cy="48030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94" name="Google Shape;1994;p39"/>
            <p:cNvGrpSpPr/>
            <p:nvPr/>
          </p:nvGrpSpPr>
          <p:grpSpPr>
            <a:xfrm>
              <a:off x="787975" y="2051275"/>
              <a:ext cx="1374000" cy="749538"/>
              <a:chOff x="787975" y="2051275"/>
              <a:chExt cx="1374000" cy="749538"/>
            </a:xfrm>
          </p:grpSpPr>
          <p:sp>
            <p:nvSpPr>
              <p:cNvPr id="1995" name="Google Shape;1995;p39"/>
              <p:cNvSpPr/>
              <p:nvPr/>
            </p:nvSpPr>
            <p:spPr>
              <a:xfrm rot="10800000">
                <a:off x="787975" y="2127613"/>
                <a:ext cx="1374000" cy="673200"/>
              </a:xfrm>
              <a:prstGeom prst="round2SameRect">
                <a:avLst>
                  <a:gd fmla="val 18817" name="adj1"/>
                  <a:gd fmla="val 0" name="adj2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96" name="Google Shape;1996;p39"/>
              <p:cNvSpPr/>
              <p:nvPr/>
            </p:nvSpPr>
            <p:spPr>
              <a:xfrm>
                <a:off x="1317300" y="2051275"/>
                <a:ext cx="315300" cy="143100"/>
              </a:xfrm>
              <a:prstGeom prst="triangle">
                <a:avLst>
                  <a:gd fmla="val 50000" name="adj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997" name="Google Shape;1997;p39"/>
            <p:cNvSpPr/>
            <p:nvPr/>
          </p:nvSpPr>
          <p:spPr>
            <a:xfrm>
              <a:off x="787925" y="1440325"/>
              <a:ext cx="1374000" cy="1365000"/>
            </a:xfrm>
            <a:prstGeom prst="roundRect">
              <a:avLst>
                <a:gd fmla="val 9438" name="adj"/>
              </a:avLst>
            </a:prstGeom>
            <a:noFill/>
            <a:ln cap="flat" cmpd="sng" w="19050">
              <a:solidFill>
                <a:srgbClr val="5858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8" name="Google Shape;1998;p39"/>
            <p:cNvSpPr txBox="1"/>
            <p:nvPr/>
          </p:nvSpPr>
          <p:spPr>
            <a:xfrm>
              <a:off x="1065424" y="2202225"/>
              <a:ext cx="797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999" name="Google Shape;1999;p39"/>
            <p:cNvSpPr txBox="1"/>
            <p:nvPr/>
          </p:nvSpPr>
          <p:spPr>
            <a:xfrm>
              <a:off x="787974" y="2407838"/>
              <a:ext cx="13551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000" name="Google Shape;2000;p39"/>
          <p:cNvSpPr/>
          <p:nvPr/>
        </p:nvSpPr>
        <p:spPr>
          <a:xfrm>
            <a:off x="3459975" y="2712375"/>
            <a:ext cx="161700" cy="161700"/>
          </a:xfrm>
          <a:prstGeom prst="ellipse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01" name="Google Shape;2001;p39"/>
          <p:cNvGrpSpPr/>
          <p:nvPr/>
        </p:nvGrpSpPr>
        <p:grpSpPr>
          <a:xfrm>
            <a:off x="2853875" y="2051275"/>
            <a:ext cx="1374000" cy="749538"/>
            <a:chOff x="787975" y="2051275"/>
            <a:chExt cx="1374000" cy="749538"/>
          </a:xfrm>
        </p:grpSpPr>
        <p:sp>
          <p:nvSpPr>
            <p:cNvPr id="2002" name="Google Shape;2002;p39"/>
            <p:cNvSpPr/>
            <p:nvPr/>
          </p:nvSpPr>
          <p:spPr>
            <a:xfrm rot="10800000">
              <a:off x="787975" y="2127613"/>
              <a:ext cx="1374000" cy="673200"/>
            </a:xfrm>
            <a:prstGeom prst="round2SameRect">
              <a:avLst>
                <a:gd fmla="val 18817" name="adj1"/>
                <a:gd fmla="val 0" name="adj2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3" name="Google Shape;2003;p39"/>
            <p:cNvSpPr/>
            <p:nvPr/>
          </p:nvSpPr>
          <p:spPr>
            <a:xfrm>
              <a:off x="1317300" y="2051275"/>
              <a:ext cx="315300" cy="143100"/>
            </a:xfrm>
            <a:prstGeom prst="triangle">
              <a:avLst>
                <a:gd fmla="val 50000" name="adj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04" name="Google Shape;2004;p39"/>
          <p:cNvSpPr/>
          <p:nvPr/>
        </p:nvSpPr>
        <p:spPr>
          <a:xfrm>
            <a:off x="2853825" y="1440325"/>
            <a:ext cx="1374000" cy="1365000"/>
          </a:xfrm>
          <a:prstGeom prst="roundRect">
            <a:avLst>
              <a:gd fmla="val 9438" name="adj"/>
            </a:avLst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5" name="Google Shape;2005;p39"/>
          <p:cNvSpPr txBox="1"/>
          <p:nvPr/>
        </p:nvSpPr>
        <p:spPr>
          <a:xfrm>
            <a:off x="3011925" y="2202225"/>
            <a:ext cx="1036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2</a:t>
            </a:r>
            <a:endParaRPr sz="10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006" name="Google Shape;2006;p39"/>
          <p:cNvSpPr txBox="1"/>
          <p:nvPr/>
        </p:nvSpPr>
        <p:spPr>
          <a:xfrm>
            <a:off x="2853874" y="2407838"/>
            <a:ext cx="1355100" cy="2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7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2007" name="Google Shape;2007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327385">
            <a:off x="3324393" y="1554485"/>
            <a:ext cx="491394" cy="415789"/>
          </a:xfrm>
          <a:prstGeom prst="rect">
            <a:avLst/>
          </a:prstGeom>
          <a:noFill/>
          <a:ln>
            <a:noFill/>
          </a:ln>
        </p:spPr>
      </p:pic>
      <p:sp>
        <p:nvSpPr>
          <p:cNvPr id="2008" name="Google Shape;2008;p39"/>
          <p:cNvSpPr/>
          <p:nvPr/>
        </p:nvSpPr>
        <p:spPr>
          <a:xfrm>
            <a:off x="5521575" y="2712375"/>
            <a:ext cx="161700" cy="161700"/>
          </a:xfrm>
          <a:prstGeom prst="ellipse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09" name="Google Shape;2009;p39"/>
          <p:cNvGrpSpPr/>
          <p:nvPr/>
        </p:nvGrpSpPr>
        <p:grpSpPr>
          <a:xfrm>
            <a:off x="4915475" y="2051275"/>
            <a:ext cx="1374000" cy="749538"/>
            <a:chOff x="787975" y="2051275"/>
            <a:chExt cx="1374000" cy="749538"/>
          </a:xfrm>
        </p:grpSpPr>
        <p:sp>
          <p:nvSpPr>
            <p:cNvPr id="2010" name="Google Shape;2010;p39"/>
            <p:cNvSpPr/>
            <p:nvPr/>
          </p:nvSpPr>
          <p:spPr>
            <a:xfrm rot="10800000">
              <a:off x="787975" y="2127613"/>
              <a:ext cx="1374000" cy="673200"/>
            </a:xfrm>
            <a:prstGeom prst="round2SameRect">
              <a:avLst>
                <a:gd fmla="val 18817" name="adj1"/>
                <a:gd fmla="val 0" name="adj2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1" name="Google Shape;2011;p39"/>
            <p:cNvSpPr/>
            <p:nvPr/>
          </p:nvSpPr>
          <p:spPr>
            <a:xfrm>
              <a:off x="1317300" y="2051275"/>
              <a:ext cx="315300" cy="143100"/>
            </a:xfrm>
            <a:prstGeom prst="triangle">
              <a:avLst>
                <a:gd fmla="val 50000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12" name="Google Shape;2012;p39"/>
          <p:cNvSpPr/>
          <p:nvPr/>
        </p:nvSpPr>
        <p:spPr>
          <a:xfrm>
            <a:off x="4915425" y="1440325"/>
            <a:ext cx="1374000" cy="1365000"/>
          </a:xfrm>
          <a:prstGeom prst="roundRect">
            <a:avLst>
              <a:gd fmla="val 9438" name="adj"/>
            </a:avLst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3" name="Google Shape;2013;p39"/>
          <p:cNvSpPr txBox="1"/>
          <p:nvPr/>
        </p:nvSpPr>
        <p:spPr>
          <a:xfrm>
            <a:off x="4915474" y="2407838"/>
            <a:ext cx="1355100" cy="2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700">
              <a:solidFill>
                <a:srgbClr val="27272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2014" name="Google Shape;2014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03574" y="1525595"/>
            <a:ext cx="402050" cy="460790"/>
          </a:xfrm>
          <a:prstGeom prst="rect">
            <a:avLst/>
          </a:prstGeom>
          <a:noFill/>
          <a:ln>
            <a:noFill/>
          </a:ln>
        </p:spPr>
      </p:pic>
      <p:sp>
        <p:nvSpPr>
          <p:cNvPr id="2015" name="Google Shape;2015;p39"/>
          <p:cNvSpPr txBox="1"/>
          <p:nvPr/>
        </p:nvSpPr>
        <p:spPr>
          <a:xfrm>
            <a:off x="5042775" y="2202225"/>
            <a:ext cx="1097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4</a:t>
            </a:r>
            <a:endParaRPr sz="10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2016" name="Google Shape;2016;p39"/>
          <p:cNvGrpSpPr/>
          <p:nvPr/>
        </p:nvGrpSpPr>
        <p:grpSpPr>
          <a:xfrm>
            <a:off x="6981325" y="1440325"/>
            <a:ext cx="1374050" cy="1433750"/>
            <a:chOff x="6981325" y="1440325"/>
            <a:chExt cx="1374050" cy="1433750"/>
          </a:xfrm>
        </p:grpSpPr>
        <p:pic>
          <p:nvPicPr>
            <p:cNvPr id="2017" name="Google Shape;2017;p3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7436741" y="1526536"/>
              <a:ext cx="460250" cy="460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18" name="Google Shape;2018;p39"/>
            <p:cNvSpPr/>
            <p:nvPr/>
          </p:nvSpPr>
          <p:spPr>
            <a:xfrm>
              <a:off x="7587475" y="2712375"/>
              <a:ext cx="161700" cy="161700"/>
            </a:xfrm>
            <a:prstGeom prst="ellipse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019" name="Google Shape;2019;p39"/>
            <p:cNvGrpSpPr/>
            <p:nvPr/>
          </p:nvGrpSpPr>
          <p:grpSpPr>
            <a:xfrm>
              <a:off x="6981375" y="2051275"/>
              <a:ext cx="1374000" cy="749538"/>
              <a:chOff x="787975" y="2051275"/>
              <a:chExt cx="1374000" cy="749538"/>
            </a:xfrm>
          </p:grpSpPr>
          <p:sp>
            <p:nvSpPr>
              <p:cNvPr id="2020" name="Google Shape;2020;p39"/>
              <p:cNvSpPr/>
              <p:nvPr/>
            </p:nvSpPr>
            <p:spPr>
              <a:xfrm rot="10800000">
                <a:off x="787975" y="2127613"/>
                <a:ext cx="1374000" cy="673200"/>
              </a:xfrm>
              <a:prstGeom prst="round2SameRect">
                <a:avLst>
                  <a:gd fmla="val 18817" name="adj1"/>
                  <a:gd fmla="val 0" name="adj2"/>
                </a:avLst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1" name="Google Shape;2021;p39"/>
              <p:cNvSpPr/>
              <p:nvPr/>
            </p:nvSpPr>
            <p:spPr>
              <a:xfrm>
                <a:off x="1317300" y="2051275"/>
                <a:ext cx="315300" cy="143100"/>
              </a:xfrm>
              <a:prstGeom prst="triangle">
                <a:avLst>
                  <a:gd fmla="val 50000" name="adj"/>
                </a:avLst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022" name="Google Shape;2022;p39"/>
            <p:cNvSpPr/>
            <p:nvPr/>
          </p:nvSpPr>
          <p:spPr>
            <a:xfrm>
              <a:off x="6981325" y="1440325"/>
              <a:ext cx="1374000" cy="1365000"/>
            </a:xfrm>
            <a:prstGeom prst="roundRect">
              <a:avLst>
                <a:gd fmla="val 9438" name="adj"/>
              </a:avLst>
            </a:prstGeom>
            <a:noFill/>
            <a:ln cap="flat" cmpd="sng" w="19050">
              <a:solidFill>
                <a:srgbClr val="5858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3" name="Google Shape;2023;p39"/>
            <p:cNvSpPr txBox="1"/>
            <p:nvPr/>
          </p:nvSpPr>
          <p:spPr>
            <a:xfrm>
              <a:off x="7258824" y="2202225"/>
              <a:ext cx="797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024" name="Google Shape;2024;p39"/>
            <p:cNvSpPr txBox="1"/>
            <p:nvPr/>
          </p:nvSpPr>
          <p:spPr>
            <a:xfrm>
              <a:off x="6981374" y="2407838"/>
              <a:ext cx="13551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025" name="Google Shape;2025;p39"/>
          <p:cNvGrpSpPr/>
          <p:nvPr/>
        </p:nvGrpSpPr>
        <p:grpSpPr>
          <a:xfrm>
            <a:off x="1814700" y="3236982"/>
            <a:ext cx="1374050" cy="1446733"/>
            <a:chOff x="1814700" y="3236982"/>
            <a:chExt cx="1374050" cy="1446733"/>
          </a:xfrm>
        </p:grpSpPr>
        <p:pic>
          <p:nvPicPr>
            <p:cNvPr id="2026" name="Google Shape;2026;p3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239750" y="3431648"/>
              <a:ext cx="533100" cy="4436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27" name="Google Shape;2027;p39"/>
            <p:cNvGrpSpPr/>
            <p:nvPr/>
          </p:nvGrpSpPr>
          <p:grpSpPr>
            <a:xfrm>
              <a:off x="1814750" y="3929666"/>
              <a:ext cx="1374000" cy="749538"/>
              <a:chOff x="787975" y="2051275"/>
              <a:chExt cx="1374000" cy="749538"/>
            </a:xfrm>
          </p:grpSpPr>
          <p:sp>
            <p:nvSpPr>
              <p:cNvPr id="2028" name="Google Shape;2028;p39"/>
              <p:cNvSpPr/>
              <p:nvPr/>
            </p:nvSpPr>
            <p:spPr>
              <a:xfrm rot="10800000">
                <a:off x="787975" y="2127613"/>
                <a:ext cx="1374000" cy="673200"/>
              </a:xfrm>
              <a:prstGeom prst="round2SameRect">
                <a:avLst>
                  <a:gd fmla="val 18817" name="adj1"/>
                  <a:gd fmla="val 0" name="adj2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9" name="Google Shape;2029;p39"/>
              <p:cNvSpPr/>
              <p:nvPr/>
            </p:nvSpPr>
            <p:spPr>
              <a:xfrm>
                <a:off x="1317300" y="2051275"/>
                <a:ext cx="315300" cy="143100"/>
              </a:xfrm>
              <a:prstGeom prst="triangle">
                <a:avLst>
                  <a:gd fmla="val 50000" name="adj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030" name="Google Shape;2030;p39"/>
            <p:cNvSpPr/>
            <p:nvPr/>
          </p:nvSpPr>
          <p:spPr>
            <a:xfrm>
              <a:off x="1814700" y="3318716"/>
              <a:ext cx="1374000" cy="1365000"/>
            </a:xfrm>
            <a:prstGeom prst="roundRect">
              <a:avLst>
                <a:gd fmla="val 9438" name="adj"/>
              </a:avLst>
            </a:prstGeom>
            <a:noFill/>
            <a:ln cap="flat" cmpd="sng" w="19050">
              <a:solidFill>
                <a:srgbClr val="5858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1" name="Google Shape;2031;p39"/>
            <p:cNvSpPr txBox="1"/>
            <p:nvPr/>
          </p:nvSpPr>
          <p:spPr>
            <a:xfrm>
              <a:off x="1901826" y="4080625"/>
              <a:ext cx="117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032" name="Google Shape;2032;p39"/>
            <p:cNvSpPr txBox="1"/>
            <p:nvPr/>
          </p:nvSpPr>
          <p:spPr>
            <a:xfrm>
              <a:off x="1814749" y="4286229"/>
              <a:ext cx="13551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33" name="Google Shape;2033;p39"/>
            <p:cNvSpPr/>
            <p:nvPr/>
          </p:nvSpPr>
          <p:spPr>
            <a:xfrm>
              <a:off x="2426650" y="3236982"/>
              <a:ext cx="159300" cy="159300"/>
            </a:xfrm>
            <a:prstGeom prst="pie">
              <a:avLst>
                <a:gd fmla="val 10798860" name="adj1"/>
                <a:gd fmla="val 21567902" name="adj2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34" name="Google Shape;2034;p39"/>
          <p:cNvGrpSpPr/>
          <p:nvPr/>
        </p:nvGrpSpPr>
        <p:grpSpPr>
          <a:xfrm>
            <a:off x="3884975" y="3236982"/>
            <a:ext cx="1374050" cy="1446733"/>
            <a:chOff x="3884975" y="3236982"/>
            <a:chExt cx="1374050" cy="1446733"/>
          </a:xfrm>
        </p:grpSpPr>
        <p:pic>
          <p:nvPicPr>
            <p:cNvPr id="2035" name="Google Shape;2035;p39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330925" y="3410225"/>
              <a:ext cx="482175" cy="47912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36" name="Google Shape;2036;p39"/>
            <p:cNvGrpSpPr/>
            <p:nvPr/>
          </p:nvGrpSpPr>
          <p:grpSpPr>
            <a:xfrm>
              <a:off x="3885025" y="3929666"/>
              <a:ext cx="1374000" cy="749538"/>
              <a:chOff x="787975" y="2051275"/>
              <a:chExt cx="1374000" cy="749538"/>
            </a:xfrm>
          </p:grpSpPr>
          <p:sp>
            <p:nvSpPr>
              <p:cNvPr id="2037" name="Google Shape;2037;p39"/>
              <p:cNvSpPr/>
              <p:nvPr/>
            </p:nvSpPr>
            <p:spPr>
              <a:xfrm rot="10800000">
                <a:off x="787975" y="2127613"/>
                <a:ext cx="1374000" cy="673200"/>
              </a:xfrm>
              <a:prstGeom prst="round2SameRect">
                <a:avLst>
                  <a:gd fmla="val 18817" name="adj1"/>
                  <a:gd fmla="val 0" name="adj2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8" name="Google Shape;2038;p39"/>
              <p:cNvSpPr/>
              <p:nvPr/>
            </p:nvSpPr>
            <p:spPr>
              <a:xfrm>
                <a:off x="1317300" y="2051275"/>
                <a:ext cx="315300" cy="143100"/>
              </a:xfrm>
              <a:prstGeom prst="triangle">
                <a:avLst>
                  <a:gd fmla="val 50000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039" name="Google Shape;2039;p39"/>
            <p:cNvSpPr/>
            <p:nvPr/>
          </p:nvSpPr>
          <p:spPr>
            <a:xfrm>
              <a:off x="3884975" y="3318716"/>
              <a:ext cx="1374000" cy="1365000"/>
            </a:xfrm>
            <a:prstGeom prst="roundRect">
              <a:avLst>
                <a:gd fmla="val 9438" name="adj"/>
              </a:avLst>
            </a:prstGeom>
            <a:noFill/>
            <a:ln cap="flat" cmpd="sng" w="19050">
              <a:solidFill>
                <a:srgbClr val="5858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0" name="Google Shape;2040;p39"/>
            <p:cNvSpPr txBox="1"/>
            <p:nvPr/>
          </p:nvSpPr>
          <p:spPr>
            <a:xfrm>
              <a:off x="3972101" y="4080625"/>
              <a:ext cx="117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041" name="Google Shape;2041;p39"/>
            <p:cNvSpPr txBox="1"/>
            <p:nvPr/>
          </p:nvSpPr>
          <p:spPr>
            <a:xfrm>
              <a:off x="3885024" y="4286229"/>
              <a:ext cx="13551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42" name="Google Shape;2042;p39"/>
            <p:cNvSpPr/>
            <p:nvPr/>
          </p:nvSpPr>
          <p:spPr>
            <a:xfrm>
              <a:off x="4496925" y="3236982"/>
              <a:ext cx="159300" cy="159300"/>
            </a:xfrm>
            <a:prstGeom prst="pie">
              <a:avLst>
                <a:gd fmla="val 10798860" name="adj1"/>
                <a:gd fmla="val 21567902" name="adj2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43" name="Google Shape;2043;p39"/>
          <p:cNvGrpSpPr/>
          <p:nvPr/>
        </p:nvGrpSpPr>
        <p:grpSpPr>
          <a:xfrm>
            <a:off x="5955250" y="3236982"/>
            <a:ext cx="1374050" cy="1446733"/>
            <a:chOff x="5955250" y="3236982"/>
            <a:chExt cx="1374050" cy="1446733"/>
          </a:xfrm>
        </p:grpSpPr>
        <p:pic>
          <p:nvPicPr>
            <p:cNvPr id="2044" name="Google Shape;2044;p39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412400" y="3414725"/>
              <a:ext cx="459800" cy="4641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45" name="Google Shape;2045;p39"/>
            <p:cNvGrpSpPr/>
            <p:nvPr/>
          </p:nvGrpSpPr>
          <p:grpSpPr>
            <a:xfrm>
              <a:off x="5955300" y="3929666"/>
              <a:ext cx="1374000" cy="749538"/>
              <a:chOff x="787975" y="2051275"/>
              <a:chExt cx="1374000" cy="749538"/>
            </a:xfrm>
          </p:grpSpPr>
          <p:sp>
            <p:nvSpPr>
              <p:cNvPr id="2046" name="Google Shape;2046;p39"/>
              <p:cNvSpPr/>
              <p:nvPr/>
            </p:nvSpPr>
            <p:spPr>
              <a:xfrm rot="10800000">
                <a:off x="787975" y="2127613"/>
                <a:ext cx="1374000" cy="673200"/>
              </a:xfrm>
              <a:prstGeom prst="round2SameRect">
                <a:avLst>
                  <a:gd fmla="val 18817" name="adj1"/>
                  <a:gd fmla="val 0" name="adj2"/>
                </a:avLst>
              </a:prstGeom>
              <a:solidFill>
                <a:srgbClr val="B06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7" name="Google Shape;2047;p39"/>
              <p:cNvSpPr/>
              <p:nvPr/>
            </p:nvSpPr>
            <p:spPr>
              <a:xfrm>
                <a:off x="1317300" y="2051275"/>
                <a:ext cx="315300" cy="143100"/>
              </a:xfrm>
              <a:prstGeom prst="triangle">
                <a:avLst>
                  <a:gd fmla="val 50000" name="adj"/>
                </a:avLst>
              </a:prstGeom>
              <a:solidFill>
                <a:srgbClr val="B06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048" name="Google Shape;2048;p39"/>
            <p:cNvSpPr/>
            <p:nvPr/>
          </p:nvSpPr>
          <p:spPr>
            <a:xfrm>
              <a:off x="5955250" y="3318716"/>
              <a:ext cx="1374000" cy="1365000"/>
            </a:xfrm>
            <a:prstGeom prst="roundRect">
              <a:avLst>
                <a:gd fmla="val 9438" name="adj"/>
              </a:avLst>
            </a:prstGeom>
            <a:noFill/>
            <a:ln cap="flat" cmpd="sng" w="19050">
              <a:solidFill>
                <a:srgbClr val="58585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9" name="Google Shape;2049;p39"/>
            <p:cNvSpPr txBox="1"/>
            <p:nvPr/>
          </p:nvSpPr>
          <p:spPr>
            <a:xfrm>
              <a:off x="6042376" y="4080625"/>
              <a:ext cx="117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5</a:t>
              </a:r>
              <a:endParaRPr sz="10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050" name="Google Shape;2050;p39"/>
            <p:cNvSpPr txBox="1"/>
            <p:nvPr/>
          </p:nvSpPr>
          <p:spPr>
            <a:xfrm>
              <a:off x="5955299" y="4286229"/>
              <a:ext cx="1355100" cy="23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51" name="Google Shape;2051;p39"/>
            <p:cNvSpPr/>
            <p:nvPr/>
          </p:nvSpPr>
          <p:spPr>
            <a:xfrm>
              <a:off x="6567200" y="3236982"/>
              <a:ext cx="159300" cy="159300"/>
            </a:xfrm>
            <a:prstGeom prst="pie">
              <a:avLst>
                <a:gd fmla="val 10798860" name="adj1"/>
                <a:gd fmla="val 21567902" name="adj2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052" name="Google Shape;2052;p39"/>
          <p:cNvCxnSpPr>
            <a:stCxn id="1992" idx="4"/>
            <a:endCxn id="2033" idx="3"/>
          </p:cNvCxnSpPr>
          <p:nvPr/>
        </p:nvCxnSpPr>
        <p:spPr>
          <a:xfrm>
            <a:off x="1474925" y="2874075"/>
            <a:ext cx="1031400" cy="36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053" name="Google Shape;2053;p39"/>
          <p:cNvCxnSpPr>
            <a:stCxn id="2033" idx="3"/>
            <a:endCxn id="2000" idx="4"/>
          </p:cNvCxnSpPr>
          <p:nvPr/>
        </p:nvCxnSpPr>
        <p:spPr>
          <a:xfrm flipH="1" rot="10800000">
            <a:off x="2506300" y="2873982"/>
            <a:ext cx="1034400" cy="36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054" name="Google Shape;2054;p39"/>
          <p:cNvCxnSpPr>
            <a:stCxn id="2042" idx="3"/>
            <a:endCxn id="2000" idx="4"/>
          </p:cNvCxnSpPr>
          <p:nvPr/>
        </p:nvCxnSpPr>
        <p:spPr>
          <a:xfrm rot="10800000">
            <a:off x="3540975" y="2873982"/>
            <a:ext cx="1035600" cy="36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055" name="Google Shape;2055;p39"/>
          <p:cNvCxnSpPr>
            <a:stCxn id="2008" idx="4"/>
            <a:endCxn id="2042" idx="3"/>
          </p:cNvCxnSpPr>
          <p:nvPr/>
        </p:nvCxnSpPr>
        <p:spPr>
          <a:xfrm flipH="1">
            <a:off x="4576425" y="2874075"/>
            <a:ext cx="1026000" cy="36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056" name="Google Shape;2056;p39"/>
          <p:cNvCxnSpPr>
            <a:stCxn id="2051" idx="3"/>
            <a:endCxn id="2008" idx="4"/>
          </p:cNvCxnSpPr>
          <p:nvPr/>
        </p:nvCxnSpPr>
        <p:spPr>
          <a:xfrm rot="10800000">
            <a:off x="5602550" y="2873982"/>
            <a:ext cx="1044300" cy="36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2057" name="Google Shape;2057;p39"/>
          <p:cNvCxnSpPr>
            <a:stCxn id="2018" idx="4"/>
            <a:endCxn id="2051" idx="3"/>
          </p:cNvCxnSpPr>
          <p:nvPr/>
        </p:nvCxnSpPr>
        <p:spPr>
          <a:xfrm flipH="1">
            <a:off x="6646825" y="2874075"/>
            <a:ext cx="1021500" cy="36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1" name="Shape 2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2" name="Google Shape;2062;p40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2063" name="Google Shape;2063;p40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26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064" name="Google Shape;2064;p40"/>
            <p:cNvSpPr txBox="1"/>
            <p:nvPr/>
          </p:nvSpPr>
          <p:spPr>
            <a:xfrm>
              <a:off x="2352250" y="881750"/>
              <a:ext cx="4439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Add your current subtitle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065" name="Google Shape;2065;p40"/>
          <p:cNvGrpSpPr/>
          <p:nvPr/>
        </p:nvGrpSpPr>
        <p:grpSpPr>
          <a:xfrm>
            <a:off x="3591000" y="2688506"/>
            <a:ext cx="1962000" cy="814919"/>
            <a:chOff x="3591000" y="2688506"/>
            <a:chExt cx="1962000" cy="814919"/>
          </a:xfrm>
        </p:grpSpPr>
        <p:sp>
          <p:nvSpPr>
            <p:cNvPr id="2066" name="Google Shape;2066;p40"/>
            <p:cNvSpPr txBox="1"/>
            <p:nvPr/>
          </p:nvSpPr>
          <p:spPr>
            <a:xfrm>
              <a:off x="3591000" y="2688506"/>
              <a:ext cx="1962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</a:t>
              </a:r>
              <a:endParaRPr sz="1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grpSp>
          <p:nvGrpSpPr>
            <p:cNvPr id="2067" name="Google Shape;2067;p40"/>
            <p:cNvGrpSpPr/>
            <p:nvPr/>
          </p:nvGrpSpPr>
          <p:grpSpPr>
            <a:xfrm>
              <a:off x="4269004" y="3008290"/>
              <a:ext cx="605993" cy="50700"/>
              <a:chOff x="4218969" y="3554990"/>
              <a:chExt cx="605993" cy="50700"/>
            </a:xfrm>
          </p:grpSpPr>
          <p:sp>
            <p:nvSpPr>
              <p:cNvPr id="2068" name="Google Shape;2068;p40"/>
              <p:cNvSpPr/>
              <p:nvPr/>
            </p:nvSpPr>
            <p:spPr>
              <a:xfrm>
                <a:off x="4218969" y="3554990"/>
                <a:ext cx="50700" cy="50700"/>
              </a:xfrm>
              <a:prstGeom prst="ellipse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9" name="Google Shape;2069;p40"/>
              <p:cNvSpPr/>
              <p:nvPr/>
            </p:nvSpPr>
            <p:spPr>
              <a:xfrm>
                <a:off x="4330028" y="3554990"/>
                <a:ext cx="50700" cy="50700"/>
              </a:xfrm>
              <a:prstGeom prst="ellipse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0" name="Google Shape;2070;p40"/>
              <p:cNvSpPr/>
              <p:nvPr/>
            </p:nvSpPr>
            <p:spPr>
              <a:xfrm>
                <a:off x="4441086" y="3554990"/>
                <a:ext cx="50700" cy="50700"/>
              </a:xfrm>
              <a:prstGeom prst="ellipse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1" name="Google Shape;2071;p40"/>
              <p:cNvSpPr/>
              <p:nvPr/>
            </p:nvSpPr>
            <p:spPr>
              <a:xfrm>
                <a:off x="4552145" y="3554990"/>
                <a:ext cx="50700" cy="50700"/>
              </a:xfrm>
              <a:prstGeom prst="ellipse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2" name="Google Shape;2072;p40"/>
              <p:cNvSpPr/>
              <p:nvPr/>
            </p:nvSpPr>
            <p:spPr>
              <a:xfrm>
                <a:off x="4663204" y="3554990"/>
                <a:ext cx="50700" cy="50700"/>
              </a:xfrm>
              <a:prstGeom prst="ellipse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3" name="Google Shape;2073;p40"/>
              <p:cNvSpPr/>
              <p:nvPr/>
            </p:nvSpPr>
            <p:spPr>
              <a:xfrm>
                <a:off x="4774262" y="3554990"/>
                <a:ext cx="50700" cy="50700"/>
              </a:xfrm>
              <a:prstGeom prst="ellipse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074" name="Google Shape;2074;p40"/>
            <p:cNvSpPr txBox="1"/>
            <p:nvPr/>
          </p:nvSpPr>
          <p:spPr>
            <a:xfrm>
              <a:off x="3708300" y="3147925"/>
              <a:ext cx="1727400" cy="35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Identify key milestones that mark significant progress or achievements throughout the project timeline.</a:t>
              </a:r>
              <a:endParaRPr sz="7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075" name="Google Shape;2075;p40"/>
          <p:cNvGrpSpPr/>
          <p:nvPr/>
        </p:nvGrpSpPr>
        <p:grpSpPr>
          <a:xfrm>
            <a:off x="3017700" y="1409275"/>
            <a:ext cx="3108625" cy="3442013"/>
            <a:chOff x="3017700" y="1409275"/>
            <a:chExt cx="3108625" cy="3442013"/>
          </a:xfrm>
        </p:grpSpPr>
        <p:grpSp>
          <p:nvGrpSpPr>
            <p:cNvPr id="2076" name="Google Shape;2076;p40"/>
            <p:cNvGrpSpPr/>
            <p:nvPr/>
          </p:nvGrpSpPr>
          <p:grpSpPr>
            <a:xfrm>
              <a:off x="3017700" y="1409275"/>
              <a:ext cx="3108625" cy="3442013"/>
              <a:chOff x="3017700" y="1409275"/>
              <a:chExt cx="3108625" cy="3442013"/>
            </a:xfrm>
          </p:grpSpPr>
          <p:grpSp>
            <p:nvGrpSpPr>
              <p:cNvPr id="2077" name="Google Shape;2077;p40"/>
              <p:cNvGrpSpPr/>
              <p:nvPr/>
            </p:nvGrpSpPr>
            <p:grpSpPr>
              <a:xfrm>
                <a:off x="3071550" y="1635400"/>
                <a:ext cx="3000900" cy="3001025"/>
                <a:chOff x="3071550" y="1635400"/>
                <a:chExt cx="3000900" cy="3001025"/>
              </a:xfrm>
            </p:grpSpPr>
            <p:sp>
              <p:nvSpPr>
                <p:cNvPr id="2078" name="Google Shape;2078;p40"/>
                <p:cNvSpPr/>
                <p:nvPr/>
              </p:nvSpPr>
              <p:spPr>
                <a:xfrm>
                  <a:off x="3071550" y="1635525"/>
                  <a:ext cx="3000900" cy="3000900"/>
                </a:xfrm>
                <a:prstGeom prst="blockArc">
                  <a:avLst>
                    <a:gd fmla="val 3570715" name="adj1"/>
                    <a:gd fmla="val 3566210" name="adj2"/>
                    <a:gd fmla="val 11623" name="adj3"/>
                  </a:avLst>
                </a:prstGeom>
                <a:solidFill>
                  <a:srgbClr val="90C4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79" name="Google Shape;2079;p40"/>
                <p:cNvSpPr/>
                <p:nvPr/>
              </p:nvSpPr>
              <p:spPr>
                <a:xfrm>
                  <a:off x="3071550" y="1635525"/>
                  <a:ext cx="3000900" cy="3000900"/>
                </a:xfrm>
                <a:prstGeom prst="blockArc">
                  <a:avLst>
                    <a:gd fmla="val 7221740" name="adj1"/>
                    <a:gd fmla="val 3566210" name="adj2"/>
                    <a:gd fmla="val 11623" name="adj3"/>
                  </a:avLst>
                </a:prstGeom>
                <a:solidFill>
                  <a:srgbClr val="956DA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80" name="Google Shape;2080;p40"/>
                <p:cNvSpPr/>
                <p:nvPr/>
              </p:nvSpPr>
              <p:spPr>
                <a:xfrm>
                  <a:off x="3071550" y="1635525"/>
                  <a:ext cx="3000900" cy="3000900"/>
                </a:xfrm>
                <a:prstGeom prst="blockArc">
                  <a:avLst>
                    <a:gd fmla="val 10826605" name="adj1"/>
                    <a:gd fmla="val 3566210" name="adj2"/>
                    <a:gd fmla="val 11623" name="adj3"/>
                  </a:avLst>
                </a:prstGeom>
                <a:solidFill>
                  <a:srgbClr val="679E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81" name="Google Shape;2081;p40"/>
                <p:cNvSpPr/>
                <p:nvPr/>
              </p:nvSpPr>
              <p:spPr>
                <a:xfrm>
                  <a:off x="3071550" y="1635525"/>
                  <a:ext cx="3000900" cy="3000900"/>
                </a:xfrm>
                <a:prstGeom prst="blockArc">
                  <a:avLst>
                    <a:gd fmla="val 14423292" name="adj1"/>
                    <a:gd fmla="val 3566210" name="adj2"/>
                    <a:gd fmla="val 11623" name="adj3"/>
                  </a:avLst>
                </a:prstGeom>
                <a:solidFill>
                  <a:srgbClr val="F9636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82" name="Google Shape;2082;p40"/>
                <p:cNvSpPr/>
                <p:nvPr/>
              </p:nvSpPr>
              <p:spPr>
                <a:xfrm>
                  <a:off x="3071550" y="1635525"/>
                  <a:ext cx="3000900" cy="3000900"/>
                </a:xfrm>
                <a:prstGeom prst="blockArc">
                  <a:avLst>
                    <a:gd fmla="val 18007666" name="adj1"/>
                    <a:gd fmla="val 3566210" name="adj2"/>
                    <a:gd fmla="val 11623" name="adj3"/>
                  </a:avLst>
                </a:prstGeom>
                <a:solidFill>
                  <a:srgbClr val="F98A9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83" name="Google Shape;2083;p40"/>
                <p:cNvSpPr/>
                <p:nvPr/>
              </p:nvSpPr>
              <p:spPr>
                <a:xfrm>
                  <a:off x="3071550" y="1635400"/>
                  <a:ext cx="3000900" cy="3000900"/>
                </a:xfrm>
                <a:prstGeom prst="blockArc">
                  <a:avLst>
                    <a:gd fmla="val 21577402" name="adj1"/>
                    <a:gd fmla="val 3566210" name="adj2"/>
                    <a:gd fmla="val 11623" name="adj3"/>
                  </a:avLst>
                </a:prstGeom>
                <a:solidFill>
                  <a:srgbClr val="FFAC6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2084" name="Google Shape;2084;p40"/>
              <p:cNvGrpSpPr/>
              <p:nvPr/>
            </p:nvGrpSpPr>
            <p:grpSpPr>
              <a:xfrm>
                <a:off x="4181113" y="4069488"/>
                <a:ext cx="781800" cy="781800"/>
                <a:chOff x="4181113" y="4069488"/>
                <a:chExt cx="781800" cy="781800"/>
              </a:xfrm>
            </p:grpSpPr>
            <p:sp>
              <p:nvSpPr>
                <p:cNvPr id="2085" name="Google Shape;2085;p40"/>
                <p:cNvSpPr/>
                <p:nvPr/>
              </p:nvSpPr>
              <p:spPr>
                <a:xfrm>
                  <a:off x="4181113" y="4069488"/>
                  <a:ext cx="781800" cy="7818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76200">
                  <a:solidFill>
                    <a:srgbClr val="90C4E7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2086" name="Google Shape;2086;p40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 rot="1327385">
                  <a:off x="4326316" y="4252493"/>
                  <a:ext cx="491394" cy="41578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2087" name="Google Shape;2087;p40"/>
              <p:cNvGrpSpPr/>
              <p:nvPr/>
            </p:nvGrpSpPr>
            <p:grpSpPr>
              <a:xfrm>
                <a:off x="5344525" y="3395925"/>
                <a:ext cx="781800" cy="781800"/>
                <a:chOff x="5344525" y="3395925"/>
                <a:chExt cx="781800" cy="781800"/>
              </a:xfrm>
            </p:grpSpPr>
            <p:sp>
              <p:nvSpPr>
                <p:cNvPr id="2088" name="Google Shape;2088;p40"/>
                <p:cNvSpPr/>
                <p:nvPr/>
              </p:nvSpPr>
              <p:spPr>
                <a:xfrm>
                  <a:off x="5344525" y="3395925"/>
                  <a:ext cx="781800" cy="7818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76200">
                  <a:solidFill>
                    <a:srgbClr val="FFAC6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2089" name="Google Shape;2089;p40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5484976" y="3537965"/>
                  <a:ext cx="500898" cy="497721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2090" name="Google Shape;2090;p40"/>
              <p:cNvGrpSpPr/>
              <p:nvPr/>
            </p:nvGrpSpPr>
            <p:grpSpPr>
              <a:xfrm>
                <a:off x="5344525" y="2028400"/>
                <a:ext cx="781800" cy="781800"/>
                <a:chOff x="5344525" y="2028400"/>
                <a:chExt cx="781800" cy="781800"/>
              </a:xfrm>
            </p:grpSpPr>
            <p:sp>
              <p:nvSpPr>
                <p:cNvPr id="2091" name="Google Shape;2091;p40"/>
                <p:cNvSpPr/>
                <p:nvPr/>
              </p:nvSpPr>
              <p:spPr>
                <a:xfrm>
                  <a:off x="5344525" y="2028400"/>
                  <a:ext cx="781800" cy="7818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76200">
                  <a:solidFill>
                    <a:srgbClr val="F98A9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2092" name="Google Shape;2092;p40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5513476" y="2234599"/>
                  <a:ext cx="443899" cy="36940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2093" name="Google Shape;2093;p40"/>
              <p:cNvGrpSpPr/>
              <p:nvPr/>
            </p:nvGrpSpPr>
            <p:grpSpPr>
              <a:xfrm>
                <a:off x="3017700" y="2028400"/>
                <a:ext cx="781800" cy="781800"/>
                <a:chOff x="3017700" y="2028400"/>
                <a:chExt cx="781800" cy="781800"/>
              </a:xfrm>
            </p:grpSpPr>
            <p:sp>
              <p:nvSpPr>
                <p:cNvPr id="2094" name="Google Shape;2094;p40"/>
                <p:cNvSpPr/>
                <p:nvPr/>
              </p:nvSpPr>
              <p:spPr>
                <a:xfrm>
                  <a:off x="3017700" y="2028400"/>
                  <a:ext cx="781800" cy="7818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76200">
                  <a:solidFill>
                    <a:srgbClr val="679E5E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2095" name="Google Shape;2095;p40"/>
                <p:cNvPicPr preferRelativeResize="0"/>
                <p:nvPr/>
              </p:nvPicPr>
              <p:blipFill>
                <a:blip r:embed="rId6">
                  <a:alphaModFix/>
                </a:blip>
                <a:stretch>
                  <a:fillRect/>
                </a:stretch>
              </p:blipFill>
              <p:spPr>
                <a:xfrm>
                  <a:off x="3182232" y="2192965"/>
                  <a:ext cx="452737" cy="452671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2096" name="Google Shape;2096;p40"/>
              <p:cNvGrpSpPr/>
              <p:nvPr/>
            </p:nvGrpSpPr>
            <p:grpSpPr>
              <a:xfrm>
                <a:off x="3017700" y="3395925"/>
                <a:ext cx="781800" cy="781800"/>
                <a:chOff x="3017700" y="3395925"/>
                <a:chExt cx="781800" cy="781800"/>
              </a:xfrm>
            </p:grpSpPr>
            <p:sp>
              <p:nvSpPr>
                <p:cNvPr id="2097" name="Google Shape;2097;p40"/>
                <p:cNvSpPr/>
                <p:nvPr/>
              </p:nvSpPr>
              <p:spPr>
                <a:xfrm>
                  <a:off x="3017700" y="3395925"/>
                  <a:ext cx="781800" cy="7818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76200">
                  <a:solidFill>
                    <a:srgbClr val="956DA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2098" name="Google Shape;2098;p40"/>
                <p:cNvPicPr preferRelativeResize="0"/>
                <p:nvPr/>
              </p:nvPicPr>
              <p:blipFill>
                <a:blip r:embed="rId7">
                  <a:alphaModFix/>
                </a:blip>
                <a:stretch>
                  <a:fillRect/>
                </a:stretch>
              </p:blipFill>
              <p:spPr>
                <a:xfrm>
                  <a:off x="3203225" y="3551438"/>
                  <a:ext cx="410750" cy="4707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2099" name="Google Shape;2099;p40"/>
              <p:cNvGrpSpPr/>
              <p:nvPr/>
            </p:nvGrpSpPr>
            <p:grpSpPr>
              <a:xfrm>
                <a:off x="4181113" y="1409275"/>
                <a:ext cx="781800" cy="781800"/>
                <a:chOff x="4181113" y="1409275"/>
                <a:chExt cx="781800" cy="781800"/>
              </a:xfrm>
            </p:grpSpPr>
            <p:sp>
              <p:nvSpPr>
                <p:cNvPr id="2100" name="Google Shape;2100;p40"/>
                <p:cNvSpPr/>
                <p:nvPr/>
              </p:nvSpPr>
              <p:spPr>
                <a:xfrm>
                  <a:off x="4181113" y="1409275"/>
                  <a:ext cx="781800" cy="7818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76200">
                  <a:solidFill>
                    <a:srgbClr val="F9636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2101" name="Google Shape;2101;p40"/>
                <p:cNvPicPr preferRelativeResize="0"/>
                <p:nvPr/>
              </p:nvPicPr>
              <p:blipFill>
                <a:blip r:embed="rId8">
                  <a:alphaModFix/>
                </a:blip>
                <a:stretch>
                  <a:fillRect/>
                </a:stretch>
              </p:blipFill>
              <p:spPr>
                <a:xfrm>
                  <a:off x="4380525" y="1543191"/>
                  <a:ext cx="382975" cy="51396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2102" name="Google Shape;2102;p40"/>
            <p:cNvSpPr/>
            <p:nvPr/>
          </p:nvSpPr>
          <p:spPr>
            <a:xfrm rot="-3598639">
              <a:off x="3769819" y="4181518"/>
              <a:ext cx="153495" cy="132397"/>
            </a:xfrm>
            <a:prstGeom prst="triangle">
              <a:avLst>
                <a:gd fmla="val 50000" name="adj"/>
              </a:avLst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3" name="Google Shape;2103;p40"/>
            <p:cNvSpPr/>
            <p:nvPr/>
          </p:nvSpPr>
          <p:spPr>
            <a:xfrm>
              <a:off x="3165399" y="2995647"/>
              <a:ext cx="153600" cy="132300"/>
            </a:xfrm>
            <a:prstGeom prst="triangle">
              <a:avLst>
                <a:gd fmla="val 50000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4" name="Google Shape;2104;p40"/>
            <p:cNvSpPr/>
            <p:nvPr/>
          </p:nvSpPr>
          <p:spPr>
            <a:xfrm rot="-7279722">
              <a:off x="5114406" y="4245712"/>
              <a:ext cx="153477" cy="132330"/>
            </a:xfrm>
            <a:prstGeom prst="triangle">
              <a:avLst>
                <a:gd fmla="val 50000" name="adj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5" name="Google Shape;2105;p40"/>
            <p:cNvSpPr/>
            <p:nvPr/>
          </p:nvSpPr>
          <p:spPr>
            <a:xfrm rot="10800000">
              <a:off x="5824999" y="3123063"/>
              <a:ext cx="153600" cy="132300"/>
            </a:xfrm>
            <a:prstGeom prst="triangle">
              <a:avLst>
                <a:gd fmla="val 50000" name="adj"/>
              </a:avLst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6" name="Google Shape;2106;p40"/>
            <p:cNvSpPr/>
            <p:nvPr/>
          </p:nvSpPr>
          <p:spPr>
            <a:xfrm flipH="1" rot="7192188">
              <a:off x="5212342" y="1961468"/>
              <a:ext cx="153605" cy="132357"/>
            </a:xfrm>
            <a:prstGeom prst="triangle">
              <a:avLst>
                <a:gd fmla="val 50000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07" name="Google Shape;2107;p40"/>
          <p:cNvGrpSpPr/>
          <p:nvPr/>
        </p:nvGrpSpPr>
        <p:grpSpPr>
          <a:xfrm>
            <a:off x="756875" y="1812475"/>
            <a:ext cx="1981501" cy="526044"/>
            <a:chOff x="756875" y="1812475"/>
            <a:chExt cx="1981501" cy="526044"/>
          </a:xfrm>
        </p:grpSpPr>
        <p:sp>
          <p:nvSpPr>
            <p:cNvPr id="2108" name="Google Shape;2108;p40"/>
            <p:cNvSpPr txBox="1"/>
            <p:nvPr/>
          </p:nvSpPr>
          <p:spPr>
            <a:xfrm>
              <a:off x="756875" y="1812475"/>
              <a:ext cx="1981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2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09" name="Google Shape;2109;p40"/>
            <p:cNvSpPr txBox="1"/>
            <p:nvPr/>
          </p:nvSpPr>
          <p:spPr>
            <a:xfrm>
              <a:off x="756876" y="2033719"/>
              <a:ext cx="19815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110" name="Google Shape;2110;p40"/>
          <p:cNvGrpSpPr/>
          <p:nvPr/>
        </p:nvGrpSpPr>
        <p:grpSpPr>
          <a:xfrm>
            <a:off x="756875" y="2764975"/>
            <a:ext cx="1981501" cy="526044"/>
            <a:chOff x="756875" y="1812475"/>
            <a:chExt cx="1981501" cy="526044"/>
          </a:xfrm>
        </p:grpSpPr>
        <p:sp>
          <p:nvSpPr>
            <p:cNvPr id="2111" name="Google Shape;2111;p40"/>
            <p:cNvSpPr txBox="1"/>
            <p:nvPr/>
          </p:nvSpPr>
          <p:spPr>
            <a:xfrm>
              <a:off x="756875" y="1812475"/>
              <a:ext cx="1981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F98A9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200">
                <a:solidFill>
                  <a:srgbClr val="F98A9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12" name="Google Shape;2112;p40"/>
            <p:cNvSpPr txBox="1"/>
            <p:nvPr/>
          </p:nvSpPr>
          <p:spPr>
            <a:xfrm>
              <a:off x="756876" y="2033719"/>
              <a:ext cx="19815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113" name="Google Shape;2113;p40"/>
          <p:cNvGrpSpPr/>
          <p:nvPr/>
        </p:nvGrpSpPr>
        <p:grpSpPr>
          <a:xfrm>
            <a:off x="756875" y="3717475"/>
            <a:ext cx="1981501" cy="526044"/>
            <a:chOff x="756875" y="1812475"/>
            <a:chExt cx="1981501" cy="526044"/>
          </a:xfrm>
        </p:grpSpPr>
        <p:sp>
          <p:nvSpPr>
            <p:cNvPr id="2114" name="Google Shape;2114;p40"/>
            <p:cNvSpPr txBox="1"/>
            <p:nvPr/>
          </p:nvSpPr>
          <p:spPr>
            <a:xfrm>
              <a:off x="756875" y="1812475"/>
              <a:ext cx="1981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FFAC60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2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15" name="Google Shape;2115;p40"/>
            <p:cNvSpPr txBox="1"/>
            <p:nvPr/>
          </p:nvSpPr>
          <p:spPr>
            <a:xfrm>
              <a:off x="756876" y="2033719"/>
              <a:ext cx="19815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116" name="Google Shape;2116;p40"/>
          <p:cNvGrpSpPr/>
          <p:nvPr/>
        </p:nvGrpSpPr>
        <p:grpSpPr>
          <a:xfrm>
            <a:off x="6405650" y="1812475"/>
            <a:ext cx="1981501" cy="526044"/>
            <a:chOff x="756875" y="1812475"/>
            <a:chExt cx="1981501" cy="526044"/>
          </a:xfrm>
        </p:grpSpPr>
        <p:sp>
          <p:nvSpPr>
            <p:cNvPr id="2117" name="Google Shape;2117;p40"/>
            <p:cNvSpPr txBox="1"/>
            <p:nvPr/>
          </p:nvSpPr>
          <p:spPr>
            <a:xfrm>
              <a:off x="756875" y="1812475"/>
              <a:ext cx="1981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90C4E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2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18" name="Google Shape;2118;p40"/>
            <p:cNvSpPr txBox="1"/>
            <p:nvPr/>
          </p:nvSpPr>
          <p:spPr>
            <a:xfrm>
              <a:off x="756876" y="2033719"/>
              <a:ext cx="19815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119" name="Google Shape;2119;p40"/>
          <p:cNvGrpSpPr/>
          <p:nvPr/>
        </p:nvGrpSpPr>
        <p:grpSpPr>
          <a:xfrm>
            <a:off x="6405650" y="2764975"/>
            <a:ext cx="1981501" cy="526044"/>
            <a:chOff x="756875" y="1812475"/>
            <a:chExt cx="1981501" cy="526044"/>
          </a:xfrm>
        </p:grpSpPr>
        <p:sp>
          <p:nvSpPr>
            <p:cNvPr id="2120" name="Google Shape;2120;p40"/>
            <p:cNvSpPr txBox="1"/>
            <p:nvPr/>
          </p:nvSpPr>
          <p:spPr>
            <a:xfrm>
              <a:off x="756875" y="1812475"/>
              <a:ext cx="1981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956DA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4</a:t>
              </a:r>
              <a:endParaRPr sz="12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21" name="Google Shape;2121;p40"/>
            <p:cNvSpPr txBox="1"/>
            <p:nvPr/>
          </p:nvSpPr>
          <p:spPr>
            <a:xfrm>
              <a:off x="756876" y="2033719"/>
              <a:ext cx="19815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122" name="Google Shape;2122;p40"/>
          <p:cNvGrpSpPr/>
          <p:nvPr/>
        </p:nvGrpSpPr>
        <p:grpSpPr>
          <a:xfrm>
            <a:off x="6405650" y="3717475"/>
            <a:ext cx="1981501" cy="526044"/>
            <a:chOff x="756875" y="1812475"/>
            <a:chExt cx="1981501" cy="526044"/>
          </a:xfrm>
        </p:grpSpPr>
        <p:sp>
          <p:nvSpPr>
            <p:cNvPr id="2123" name="Google Shape;2123;p40"/>
            <p:cNvSpPr txBox="1"/>
            <p:nvPr/>
          </p:nvSpPr>
          <p:spPr>
            <a:xfrm>
              <a:off x="756875" y="1812475"/>
              <a:ext cx="1981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679E5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200">
                <a:solidFill>
                  <a:srgbClr val="679E5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24" name="Google Shape;2124;p40"/>
            <p:cNvSpPr txBox="1"/>
            <p:nvPr/>
          </p:nvSpPr>
          <p:spPr>
            <a:xfrm>
              <a:off x="756876" y="2033719"/>
              <a:ext cx="19815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8" name="Shape 2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9" name="Google Shape;2129;p41"/>
          <p:cNvGrpSpPr/>
          <p:nvPr/>
        </p:nvGrpSpPr>
        <p:grpSpPr>
          <a:xfrm>
            <a:off x="894617" y="1605821"/>
            <a:ext cx="7372536" cy="2944625"/>
            <a:chOff x="894617" y="1605821"/>
            <a:chExt cx="7372536" cy="2944625"/>
          </a:xfrm>
        </p:grpSpPr>
        <p:grpSp>
          <p:nvGrpSpPr>
            <p:cNvPr id="2130" name="Google Shape;2130;p41"/>
            <p:cNvGrpSpPr/>
            <p:nvPr/>
          </p:nvGrpSpPr>
          <p:grpSpPr>
            <a:xfrm rot="-5400000">
              <a:off x="425425" y="2075014"/>
              <a:ext cx="2782000" cy="1843614"/>
              <a:chOff x="6040325" y="1702088"/>
              <a:chExt cx="1883675" cy="1248300"/>
            </a:xfrm>
          </p:grpSpPr>
          <p:grpSp>
            <p:nvGrpSpPr>
              <p:cNvPr id="2131" name="Google Shape;2131;p41"/>
              <p:cNvGrpSpPr/>
              <p:nvPr/>
            </p:nvGrpSpPr>
            <p:grpSpPr>
              <a:xfrm>
                <a:off x="6040325" y="1702088"/>
                <a:ext cx="1883675" cy="1248300"/>
                <a:chOff x="6040325" y="1702088"/>
                <a:chExt cx="1883675" cy="1248300"/>
              </a:xfrm>
            </p:grpSpPr>
            <p:sp>
              <p:nvSpPr>
                <p:cNvPr id="2132" name="Google Shape;2132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6051549" name="adj1"/>
                    <a:gd fmla="val 5430861" name="adj2"/>
                  </a:avLst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33" name="Google Shape;2133;p41"/>
                <p:cNvCxnSpPr/>
                <p:nvPr/>
              </p:nvCxnSpPr>
              <p:spPr>
                <a:xfrm>
                  <a:off x="6695225" y="1047775"/>
                  <a:ext cx="0" cy="1309800"/>
                </a:xfrm>
                <a:prstGeom prst="straightConnector1">
                  <a:avLst/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34" name="Google Shape;2134;p41"/>
                <p:cNvCxnSpPr/>
                <p:nvPr/>
              </p:nvCxnSpPr>
              <p:spPr>
                <a:xfrm>
                  <a:off x="7028650" y="2636225"/>
                  <a:ext cx="0" cy="627600"/>
                </a:xfrm>
                <a:prstGeom prst="straightConnector1">
                  <a:avLst/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135" name="Google Shape;2135;p41"/>
              <p:cNvGrpSpPr/>
              <p:nvPr/>
            </p:nvGrpSpPr>
            <p:grpSpPr>
              <a:xfrm>
                <a:off x="6042100" y="1702088"/>
                <a:ext cx="1881900" cy="1248300"/>
                <a:chOff x="6042100" y="1702088"/>
                <a:chExt cx="1881900" cy="1248300"/>
              </a:xfrm>
            </p:grpSpPr>
            <p:sp>
              <p:nvSpPr>
                <p:cNvPr id="2136" name="Google Shape;2136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5970606" name="adj1"/>
                    <a:gd fmla="val 5359408" name="adj2"/>
                  </a:avLst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37" name="Google Shape;2137;p41"/>
                <p:cNvCxnSpPr/>
                <p:nvPr/>
              </p:nvCxnSpPr>
              <p:spPr>
                <a:xfrm>
                  <a:off x="6682000" y="1063575"/>
                  <a:ext cx="0" cy="1279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38" name="Google Shape;2138;p41"/>
                <p:cNvCxnSpPr>
                  <a:stCxn id="2136" idx="2"/>
                </p:cNvCxnSpPr>
                <p:nvPr/>
              </p:nvCxnSpPr>
              <p:spPr>
                <a:xfrm>
                  <a:off x="7001070" y="2644194"/>
                  <a:ext cx="0" cy="612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139" name="Google Shape;2139;p41"/>
            <p:cNvGrpSpPr/>
            <p:nvPr/>
          </p:nvGrpSpPr>
          <p:grpSpPr>
            <a:xfrm rot="5400000">
              <a:off x="2738367" y="2706832"/>
              <a:ext cx="1843614" cy="1843614"/>
              <a:chOff x="6675700" y="1702088"/>
              <a:chExt cx="1248300" cy="1248300"/>
            </a:xfrm>
          </p:grpSpPr>
          <p:grpSp>
            <p:nvGrpSpPr>
              <p:cNvPr id="2140" name="Google Shape;2140;p41"/>
              <p:cNvGrpSpPr/>
              <p:nvPr/>
            </p:nvGrpSpPr>
            <p:grpSpPr>
              <a:xfrm>
                <a:off x="6675700" y="1702088"/>
                <a:ext cx="1248300" cy="1248300"/>
                <a:chOff x="6675700" y="1702088"/>
                <a:chExt cx="1248300" cy="1248300"/>
              </a:xfrm>
            </p:grpSpPr>
            <p:sp>
              <p:nvSpPr>
                <p:cNvPr id="2141" name="Google Shape;2141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6265082" name="adj1"/>
                    <a:gd fmla="val 5430861" name="adj2"/>
                  </a:avLst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42" name="Google Shape;2142;p41"/>
                <p:cNvCxnSpPr/>
                <p:nvPr/>
              </p:nvCxnSpPr>
              <p:spPr>
                <a:xfrm>
                  <a:off x="7028650" y="2636225"/>
                  <a:ext cx="0" cy="627600"/>
                </a:xfrm>
                <a:prstGeom prst="straightConnector1">
                  <a:avLst/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143" name="Google Shape;2143;p41"/>
              <p:cNvGrpSpPr/>
              <p:nvPr/>
            </p:nvGrpSpPr>
            <p:grpSpPr>
              <a:xfrm>
                <a:off x="6675700" y="1702088"/>
                <a:ext cx="1248300" cy="1248300"/>
                <a:chOff x="6675700" y="1702088"/>
                <a:chExt cx="1248300" cy="1248300"/>
              </a:xfrm>
            </p:grpSpPr>
            <p:sp>
              <p:nvSpPr>
                <p:cNvPr id="2144" name="Google Shape;2144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5970606" name="adj1"/>
                    <a:gd fmla="val 5359408" name="adj2"/>
                  </a:avLst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45" name="Google Shape;2145;p41"/>
                <p:cNvCxnSpPr/>
                <p:nvPr/>
              </p:nvCxnSpPr>
              <p:spPr>
                <a:xfrm>
                  <a:off x="7061784" y="1537280"/>
                  <a:ext cx="0" cy="3324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46" name="Google Shape;2146;p41"/>
                <p:cNvCxnSpPr>
                  <a:stCxn id="2144" idx="2"/>
                </p:cNvCxnSpPr>
                <p:nvPr/>
              </p:nvCxnSpPr>
              <p:spPr>
                <a:xfrm>
                  <a:off x="7001070" y="2644194"/>
                  <a:ext cx="0" cy="612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147" name="Google Shape;2147;p41"/>
            <p:cNvGrpSpPr/>
            <p:nvPr/>
          </p:nvGrpSpPr>
          <p:grpSpPr>
            <a:xfrm flipH="1" rot="5400000">
              <a:off x="4477024" y="1710775"/>
              <a:ext cx="2053501" cy="1843614"/>
              <a:chOff x="6533587" y="1702088"/>
              <a:chExt cx="1390413" cy="1248300"/>
            </a:xfrm>
          </p:grpSpPr>
          <p:grpSp>
            <p:nvGrpSpPr>
              <p:cNvPr id="2148" name="Google Shape;2148;p41"/>
              <p:cNvGrpSpPr/>
              <p:nvPr/>
            </p:nvGrpSpPr>
            <p:grpSpPr>
              <a:xfrm>
                <a:off x="6533587" y="1702088"/>
                <a:ext cx="1390413" cy="1248300"/>
                <a:chOff x="6533587" y="1702088"/>
                <a:chExt cx="1390413" cy="1248300"/>
              </a:xfrm>
            </p:grpSpPr>
            <p:sp>
              <p:nvSpPr>
                <p:cNvPr id="2149" name="Google Shape;2149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6051549" name="adj1"/>
                    <a:gd fmla="val 5430861" name="adj2"/>
                  </a:avLst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50" name="Google Shape;2150;p41"/>
                <p:cNvCxnSpPr/>
                <p:nvPr/>
              </p:nvCxnSpPr>
              <p:spPr>
                <a:xfrm>
                  <a:off x="7130675" y="1483225"/>
                  <a:ext cx="0" cy="438900"/>
                </a:xfrm>
                <a:prstGeom prst="straightConnector1">
                  <a:avLst/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51" name="Google Shape;2151;p41"/>
                <p:cNvCxnSpPr/>
                <p:nvPr/>
              </p:nvCxnSpPr>
              <p:spPr>
                <a:xfrm>
                  <a:off x="6937987" y="2545567"/>
                  <a:ext cx="0" cy="808800"/>
                </a:xfrm>
                <a:prstGeom prst="straightConnector1">
                  <a:avLst/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152" name="Google Shape;2152;p41"/>
              <p:cNvGrpSpPr/>
              <p:nvPr/>
            </p:nvGrpSpPr>
            <p:grpSpPr>
              <a:xfrm>
                <a:off x="6547620" y="1702088"/>
                <a:ext cx="1376380" cy="1248300"/>
                <a:chOff x="6547620" y="1702088"/>
                <a:chExt cx="1376380" cy="1248300"/>
              </a:xfrm>
            </p:grpSpPr>
            <p:sp>
              <p:nvSpPr>
                <p:cNvPr id="2153" name="Google Shape;2153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5970606" name="adj1"/>
                    <a:gd fmla="val 5359408" name="adj2"/>
                  </a:avLst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54" name="Google Shape;2154;p41"/>
                <p:cNvCxnSpPr/>
                <p:nvPr/>
              </p:nvCxnSpPr>
              <p:spPr>
                <a:xfrm>
                  <a:off x="7108750" y="1490325"/>
                  <a:ext cx="0" cy="426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55" name="Google Shape;2155;p41"/>
                <p:cNvCxnSpPr>
                  <a:stCxn id="2153" idx="2"/>
                </p:cNvCxnSpPr>
                <p:nvPr/>
              </p:nvCxnSpPr>
              <p:spPr>
                <a:xfrm>
                  <a:off x="6927420" y="2570544"/>
                  <a:ext cx="0" cy="7596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156" name="Google Shape;2156;p41"/>
            <p:cNvGrpSpPr/>
            <p:nvPr/>
          </p:nvGrpSpPr>
          <p:grpSpPr>
            <a:xfrm rot="5400000">
              <a:off x="5874353" y="2157646"/>
              <a:ext cx="2941985" cy="1843614"/>
              <a:chOff x="5932000" y="1702088"/>
              <a:chExt cx="1992000" cy="1248300"/>
            </a:xfrm>
          </p:grpSpPr>
          <p:grpSp>
            <p:nvGrpSpPr>
              <p:cNvPr id="2157" name="Google Shape;2157;p41"/>
              <p:cNvGrpSpPr/>
              <p:nvPr/>
            </p:nvGrpSpPr>
            <p:grpSpPr>
              <a:xfrm>
                <a:off x="5932925" y="1702088"/>
                <a:ext cx="1991075" cy="1248300"/>
                <a:chOff x="5932925" y="1702088"/>
                <a:chExt cx="1991075" cy="1248300"/>
              </a:xfrm>
            </p:grpSpPr>
            <p:sp>
              <p:nvSpPr>
                <p:cNvPr id="2158" name="Google Shape;2158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6051549" name="adj1"/>
                    <a:gd fmla="val 5430861" name="adj2"/>
                  </a:avLst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59" name="Google Shape;2159;p41"/>
                <p:cNvCxnSpPr/>
                <p:nvPr/>
              </p:nvCxnSpPr>
              <p:spPr>
                <a:xfrm>
                  <a:off x="6641525" y="994075"/>
                  <a:ext cx="0" cy="1417200"/>
                </a:xfrm>
                <a:prstGeom prst="straightConnector1">
                  <a:avLst/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60" name="Google Shape;2160;p41"/>
                <p:cNvCxnSpPr/>
                <p:nvPr/>
              </p:nvCxnSpPr>
              <p:spPr>
                <a:xfrm>
                  <a:off x="7028650" y="2636225"/>
                  <a:ext cx="0" cy="627600"/>
                </a:xfrm>
                <a:prstGeom prst="straightConnector1">
                  <a:avLst/>
                </a:prstGeom>
                <a:noFill/>
                <a:ln cap="flat" cmpd="sng" w="228600">
                  <a:solidFill>
                    <a:srgbClr val="474747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161" name="Google Shape;2161;p41"/>
              <p:cNvGrpSpPr/>
              <p:nvPr/>
            </p:nvGrpSpPr>
            <p:grpSpPr>
              <a:xfrm>
                <a:off x="5932000" y="1702088"/>
                <a:ext cx="1992000" cy="1248300"/>
                <a:chOff x="5932000" y="1702088"/>
                <a:chExt cx="1992000" cy="1248300"/>
              </a:xfrm>
            </p:grpSpPr>
            <p:sp>
              <p:nvSpPr>
                <p:cNvPr id="2162" name="Google Shape;2162;p41"/>
                <p:cNvSpPr/>
                <p:nvPr/>
              </p:nvSpPr>
              <p:spPr>
                <a:xfrm>
                  <a:off x="6675700" y="1702088"/>
                  <a:ext cx="1248300" cy="1248300"/>
                </a:xfrm>
                <a:prstGeom prst="arc">
                  <a:avLst>
                    <a:gd fmla="val 15970606" name="adj1"/>
                    <a:gd fmla="val 5359408" name="adj2"/>
                  </a:avLst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163" name="Google Shape;2163;p41"/>
                <p:cNvCxnSpPr/>
                <p:nvPr/>
              </p:nvCxnSpPr>
              <p:spPr>
                <a:xfrm>
                  <a:off x="6626950" y="1008525"/>
                  <a:ext cx="0" cy="13899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64" name="Google Shape;2164;p41"/>
                <p:cNvCxnSpPr>
                  <a:stCxn id="2162" idx="2"/>
                </p:cNvCxnSpPr>
                <p:nvPr/>
              </p:nvCxnSpPr>
              <p:spPr>
                <a:xfrm>
                  <a:off x="7001070" y="2644194"/>
                  <a:ext cx="0" cy="612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2165" name="Google Shape;2165;p41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2166" name="Google Shape;2166;p41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27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67" name="Google Shape;2167;p41"/>
            <p:cNvSpPr txBox="1"/>
            <p:nvPr/>
          </p:nvSpPr>
          <p:spPr>
            <a:xfrm>
              <a:off x="2352250" y="881750"/>
              <a:ext cx="4439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Add your impressive subtitle in this space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168" name="Google Shape;2168;p41"/>
          <p:cNvGrpSpPr/>
          <p:nvPr/>
        </p:nvGrpSpPr>
        <p:grpSpPr>
          <a:xfrm>
            <a:off x="1179975" y="2075988"/>
            <a:ext cx="1362000" cy="2310975"/>
            <a:chOff x="1179975" y="2080250"/>
            <a:chExt cx="1362000" cy="2310975"/>
          </a:xfrm>
        </p:grpSpPr>
        <p:grpSp>
          <p:nvGrpSpPr>
            <p:cNvPr id="2169" name="Google Shape;2169;p41"/>
            <p:cNvGrpSpPr/>
            <p:nvPr/>
          </p:nvGrpSpPr>
          <p:grpSpPr>
            <a:xfrm>
              <a:off x="1567331" y="3389847"/>
              <a:ext cx="587288" cy="587288"/>
              <a:chOff x="4181113" y="1409275"/>
              <a:chExt cx="781800" cy="781800"/>
            </a:xfrm>
          </p:grpSpPr>
          <p:sp>
            <p:nvSpPr>
              <p:cNvPr id="2170" name="Google Shape;2170;p41"/>
              <p:cNvSpPr/>
              <p:nvPr/>
            </p:nvSpPr>
            <p:spPr>
              <a:xfrm>
                <a:off x="4181113" y="1409275"/>
                <a:ext cx="781800" cy="7818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F9636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2171" name="Google Shape;2171;p41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4380525" y="1543191"/>
                <a:ext cx="382975" cy="51396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172" name="Google Shape;2172;p41"/>
            <p:cNvSpPr txBox="1"/>
            <p:nvPr/>
          </p:nvSpPr>
          <p:spPr>
            <a:xfrm>
              <a:off x="1291875" y="2080250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3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73" name="Google Shape;2173;p41"/>
            <p:cNvSpPr txBox="1"/>
            <p:nvPr/>
          </p:nvSpPr>
          <p:spPr>
            <a:xfrm>
              <a:off x="1386975" y="2374229"/>
              <a:ext cx="948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174" name="Google Shape;2174;p41"/>
            <p:cNvGrpSpPr/>
            <p:nvPr/>
          </p:nvGrpSpPr>
          <p:grpSpPr>
            <a:xfrm>
              <a:off x="1179975" y="4147400"/>
              <a:ext cx="1362000" cy="243825"/>
              <a:chOff x="1179975" y="4147400"/>
              <a:chExt cx="1362000" cy="243825"/>
            </a:xfrm>
          </p:grpSpPr>
          <p:sp>
            <p:nvSpPr>
              <p:cNvPr id="2175" name="Google Shape;2175;p41"/>
              <p:cNvSpPr/>
              <p:nvPr/>
            </p:nvSpPr>
            <p:spPr>
              <a:xfrm rot="10800000">
                <a:off x="1179975" y="4267925"/>
                <a:ext cx="1362000" cy="123300"/>
              </a:xfrm>
              <a:prstGeom prst="round2SameRect">
                <a:avLst>
                  <a:gd fmla="val 0" name="adj1"/>
                  <a:gd fmla="val 50000" name="adj2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6" name="Google Shape;2176;p41"/>
              <p:cNvSpPr/>
              <p:nvPr/>
            </p:nvSpPr>
            <p:spPr>
              <a:xfrm>
                <a:off x="1741475" y="4147400"/>
                <a:ext cx="239100" cy="137700"/>
              </a:xfrm>
              <a:prstGeom prst="triangle">
                <a:avLst>
                  <a:gd fmla="val 50000" name="adj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77" name="Google Shape;2177;p41"/>
            <p:cNvGrpSpPr/>
            <p:nvPr/>
          </p:nvGrpSpPr>
          <p:grpSpPr>
            <a:xfrm>
              <a:off x="1363575" y="2928416"/>
              <a:ext cx="994800" cy="277308"/>
              <a:chOff x="2131150" y="1489872"/>
              <a:chExt cx="994800" cy="277308"/>
            </a:xfrm>
          </p:grpSpPr>
          <p:sp>
            <p:nvSpPr>
              <p:cNvPr id="2178" name="Google Shape;2178;p41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179" name="Google Shape;2179;p41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2180" name="Google Shape;2180;p41"/>
          <p:cNvGrpSpPr/>
          <p:nvPr/>
        </p:nvGrpSpPr>
        <p:grpSpPr>
          <a:xfrm>
            <a:off x="2990190" y="1643260"/>
            <a:ext cx="1362000" cy="2338062"/>
            <a:chOff x="2923295" y="1643260"/>
            <a:chExt cx="1362000" cy="2338062"/>
          </a:xfrm>
        </p:grpSpPr>
        <p:sp>
          <p:nvSpPr>
            <p:cNvPr id="2181" name="Google Shape;2181;p41"/>
            <p:cNvSpPr txBox="1"/>
            <p:nvPr/>
          </p:nvSpPr>
          <p:spPr>
            <a:xfrm>
              <a:off x="3035195" y="2855848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FFAC60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3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82" name="Google Shape;2182;p41"/>
            <p:cNvSpPr txBox="1"/>
            <p:nvPr/>
          </p:nvSpPr>
          <p:spPr>
            <a:xfrm>
              <a:off x="3130295" y="3149827"/>
              <a:ext cx="948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183" name="Google Shape;2183;p41"/>
            <p:cNvGrpSpPr/>
            <p:nvPr/>
          </p:nvGrpSpPr>
          <p:grpSpPr>
            <a:xfrm>
              <a:off x="3106895" y="3704014"/>
              <a:ext cx="994800" cy="277308"/>
              <a:chOff x="2131150" y="1489872"/>
              <a:chExt cx="994800" cy="277308"/>
            </a:xfrm>
          </p:grpSpPr>
          <p:sp>
            <p:nvSpPr>
              <p:cNvPr id="2184" name="Google Shape;2184;p41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185" name="Google Shape;2185;p41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2186" name="Google Shape;2186;p41"/>
            <p:cNvGrpSpPr/>
            <p:nvPr/>
          </p:nvGrpSpPr>
          <p:grpSpPr>
            <a:xfrm rot="10800000">
              <a:off x="2923295" y="1643260"/>
              <a:ext cx="1362000" cy="243825"/>
              <a:chOff x="1179975" y="4147400"/>
              <a:chExt cx="1362000" cy="243825"/>
            </a:xfrm>
          </p:grpSpPr>
          <p:sp>
            <p:nvSpPr>
              <p:cNvPr id="2187" name="Google Shape;2187;p41"/>
              <p:cNvSpPr/>
              <p:nvPr/>
            </p:nvSpPr>
            <p:spPr>
              <a:xfrm rot="10800000">
                <a:off x="1179975" y="4267925"/>
                <a:ext cx="1362000" cy="123300"/>
              </a:xfrm>
              <a:prstGeom prst="round2SameRect">
                <a:avLst>
                  <a:gd fmla="val 0" name="adj1"/>
                  <a:gd fmla="val 50000" name="adj2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8" name="Google Shape;2188;p41"/>
              <p:cNvSpPr/>
              <p:nvPr/>
            </p:nvSpPr>
            <p:spPr>
              <a:xfrm>
                <a:off x="1741475" y="4147400"/>
                <a:ext cx="239100" cy="137700"/>
              </a:xfrm>
              <a:prstGeom prst="triangle">
                <a:avLst>
                  <a:gd fmla="val 50000" name="adj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89" name="Google Shape;2189;p41"/>
            <p:cNvGrpSpPr/>
            <p:nvPr/>
          </p:nvGrpSpPr>
          <p:grpSpPr>
            <a:xfrm>
              <a:off x="3310651" y="2056069"/>
              <a:ext cx="587288" cy="587288"/>
              <a:chOff x="3310651" y="2057350"/>
              <a:chExt cx="587288" cy="587288"/>
            </a:xfrm>
          </p:grpSpPr>
          <p:sp>
            <p:nvSpPr>
              <p:cNvPr id="2190" name="Google Shape;2190;p41"/>
              <p:cNvSpPr/>
              <p:nvPr/>
            </p:nvSpPr>
            <p:spPr>
              <a:xfrm rot="10800000">
                <a:off x="3310651" y="2057350"/>
                <a:ext cx="587288" cy="587288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rgbClr val="FFAC6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2191" name="Google Shape;2191;p41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3426175" y="2202775"/>
                <a:ext cx="356250" cy="2964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2192" name="Google Shape;2192;p41"/>
          <p:cNvGrpSpPr/>
          <p:nvPr/>
        </p:nvGrpSpPr>
        <p:grpSpPr>
          <a:xfrm>
            <a:off x="4800405" y="2080250"/>
            <a:ext cx="1362000" cy="2310975"/>
            <a:chOff x="4807175" y="2080250"/>
            <a:chExt cx="1362000" cy="2310975"/>
          </a:xfrm>
        </p:grpSpPr>
        <p:sp>
          <p:nvSpPr>
            <p:cNvPr id="2193" name="Google Shape;2193;p41"/>
            <p:cNvSpPr/>
            <p:nvPr/>
          </p:nvSpPr>
          <p:spPr>
            <a:xfrm>
              <a:off x="5194531" y="3389847"/>
              <a:ext cx="587288" cy="587288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90C4E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4" name="Google Shape;2194;p41"/>
            <p:cNvSpPr txBox="1"/>
            <p:nvPr/>
          </p:nvSpPr>
          <p:spPr>
            <a:xfrm>
              <a:off x="4919075" y="2080250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90C4E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3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195" name="Google Shape;2195;p41"/>
            <p:cNvSpPr txBox="1"/>
            <p:nvPr/>
          </p:nvSpPr>
          <p:spPr>
            <a:xfrm>
              <a:off x="5014175" y="2374229"/>
              <a:ext cx="948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196" name="Google Shape;2196;p41"/>
            <p:cNvGrpSpPr/>
            <p:nvPr/>
          </p:nvGrpSpPr>
          <p:grpSpPr>
            <a:xfrm>
              <a:off x="4807175" y="4147400"/>
              <a:ext cx="1362000" cy="243825"/>
              <a:chOff x="1179975" y="4147400"/>
              <a:chExt cx="1362000" cy="243825"/>
            </a:xfrm>
          </p:grpSpPr>
          <p:sp>
            <p:nvSpPr>
              <p:cNvPr id="2197" name="Google Shape;2197;p41"/>
              <p:cNvSpPr/>
              <p:nvPr/>
            </p:nvSpPr>
            <p:spPr>
              <a:xfrm rot="10800000">
                <a:off x="1179975" y="4267925"/>
                <a:ext cx="1362000" cy="123300"/>
              </a:xfrm>
              <a:prstGeom prst="round2SameRect">
                <a:avLst>
                  <a:gd fmla="val 0" name="adj1"/>
                  <a:gd fmla="val 50000" name="adj2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8" name="Google Shape;2198;p41"/>
              <p:cNvSpPr/>
              <p:nvPr/>
            </p:nvSpPr>
            <p:spPr>
              <a:xfrm>
                <a:off x="1741475" y="4147400"/>
                <a:ext cx="239100" cy="137700"/>
              </a:xfrm>
              <a:prstGeom prst="triangle">
                <a:avLst>
                  <a:gd fmla="val 50000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9" name="Google Shape;2199;p41"/>
            <p:cNvGrpSpPr/>
            <p:nvPr/>
          </p:nvGrpSpPr>
          <p:grpSpPr>
            <a:xfrm>
              <a:off x="4990775" y="2928416"/>
              <a:ext cx="994800" cy="277308"/>
              <a:chOff x="2131150" y="1489872"/>
              <a:chExt cx="994800" cy="277308"/>
            </a:xfrm>
          </p:grpSpPr>
          <p:sp>
            <p:nvSpPr>
              <p:cNvPr id="2200" name="Google Shape;2200;p41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01" name="Google Shape;2201;p41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pic>
          <p:nvPicPr>
            <p:cNvPr id="2202" name="Google Shape;2202;p4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273500" y="3470175"/>
              <a:ext cx="429350" cy="4266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03" name="Google Shape;2203;p41"/>
          <p:cNvGrpSpPr/>
          <p:nvPr/>
        </p:nvGrpSpPr>
        <p:grpSpPr>
          <a:xfrm>
            <a:off x="6610620" y="1643260"/>
            <a:ext cx="1362000" cy="2338062"/>
            <a:chOff x="6610620" y="1643260"/>
            <a:chExt cx="1362000" cy="2338062"/>
          </a:xfrm>
        </p:grpSpPr>
        <p:sp>
          <p:nvSpPr>
            <p:cNvPr id="2204" name="Google Shape;2204;p41"/>
            <p:cNvSpPr txBox="1"/>
            <p:nvPr/>
          </p:nvSpPr>
          <p:spPr>
            <a:xfrm>
              <a:off x="6722520" y="2855848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956DAA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3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05" name="Google Shape;2205;p41"/>
            <p:cNvSpPr txBox="1"/>
            <p:nvPr/>
          </p:nvSpPr>
          <p:spPr>
            <a:xfrm>
              <a:off x="6817620" y="3149827"/>
              <a:ext cx="948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2206" name="Google Shape;2206;p41"/>
            <p:cNvGrpSpPr/>
            <p:nvPr/>
          </p:nvGrpSpPr>
          <p:grpSpPr>
            <a:xfrm>
              <a:off x="6794220" y="3704014"/>
              <a:ext cx="994800" cy="277308"/>
              <a:chOff x="2131150" y="1489872"/>
              <a:chExt cx="994800" cy="277308"/>
            </a:xfrm>
          </p:grpSpPr>
          <p:sp>
            <p:nvSpPr>
              <p:cNvPr id="2207" name="Google Shape;2207;p41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08" name="Google Shape;2208;p41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grpSp>
          <p:nvGrpSpPr>
            <p:cNvPr id="2209" name="Google Shape;2209;p41"/>
            <p:cNvGrpSpPr/>
            <p:nvPr/>
          </p:nvGrpSpPr>
          <p:grpSpPr>
            <a:xfrm rot="10800000">
              <a:off x="6610620" y="1643260"/>
              <a:ext cx="1362000" cy="243825"/>
              <a:chOff x="1179975" y="4147400"/>
              <a:chExt cx="1362000" cy="243825"/>
            </a:xfrm>
          </p:grpSpPr>
          <p:sp>
            <p:nvSpPr>
              <p:cNvPr id="2210" name="Google Shape;2210;p41"/>
              <p:cNvSpPr/>
              <p:nvPr/>
            </p:nvSpPr>
            <p:spPr>
              <a:xfrm rot="10800000">
                <a:off x="1179975" y="4267925"/>
                <a:ext cx="1362000" cy="123300"/>
              </a:xfrm>
              <a:prstGeom prst="round2SameRect">
                <a:avLst>
                  <a:gd fmla="val 0" name="adj1"/>
                  <a:gd fmla="val 50000" name="adj2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1" name="Google Shape;2211;p41"/>
              <p:cNvSpPr/>
              <p:nvPr/>
            </p:nvSpPr>
            <p:spPr>
              <a:xfrm>
                <a:off x="1741475" y="4147400"/>
                <a:ext cx="239100" cy="137700"/>
              </a:xfrm>
              <a:prstGeom prst="triangle">
                <a:avLst>
                  <a:gd fmla="val 50000" name="adj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212" name="Google Shape;2212;p41"/>
            <p:cNvSpPr/>
            <p:nvPr/>
          </p:nvSpPr>
          <p:spPr>
            <a:xfrm rot="10800000">
              <a:off x="6997864" y="2055957"/>
              <a:ext cx="587400" cy="5874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956DA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213" name="Google Shape;2213;p4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7113900" y="2172000"/>
              <a:ext cx="355350" cy="3552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oogle Shape;155;p15"/>
          <p:cNvGrpSpPr/>
          <p:nvPr/>
        </p:nvGrpSpPr>
        <p:grpSpPr>
          <a:xfrm>
            <a:off x="5676400" y="1702088"/>
            <a:ext cx="2247600" cy="1248300"/>
            <a:chOff x="5676400" y="1702088"/>
            <a:chExt cx="2247600" cy="1248300"/>
          </a:xfrm>
        </p:grpSpPr>
        <p:grpSp>
          <p:nvGrpSpPr>
            <p:cNvPr id="156" name="Google Shape;156;p15"/>
            <p:cNvGrpSpPr/>
            <p:nvPr/>
          </p:nvGrpSpPr>
          <p:grpSpPr>
            <a:xfrm>
              <a:off x="5691125" y="1702088"/>
              <a:ext cx="2232875" cy="1248300"/>
              <a:chOff x="5691125" y="1702088"/>
              <a:chExt cx="2232875" cy="1248300"/>
            </a:xfrm>
          </p:grpSpPr>
          <p:sp>
            <p:nvSpPr>
              <p:cNvPr id="157" name="Google Shape;157;p15"/>
              <p:cNvSpPr/>
              <p:nvPr/>
            </p:nvSpPr>
            <p:spPr>
              <a:xfrm>
                <a:off x="6675700" y="1702088"/>
                <a:ext cx="1248300" cy="1248300"/>
              </a:xfrm>
              <a:prstGeom prst="arc">
                <a:avLst>
                  <a:gd fmla="val 16051549" name="adj1"/>
                  <a:gd fmla="val 5430861" name="adj2"/>
                </a:avLst>
              </a:prstGeom>
              <a:noFill/>
              <a:ln cap="flat" cmpd="sng" w="228600">
                <a:solidFill>
                  <a:srgbClr val="47474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8" name="Google Shape;158;p15"/>
              <p:cNvCxnSpPr/>
              <p:nvPr/>
            </p:nvCxnSpPr>
            <p:spPr>
              <a:xfrm rot="10800000">
                <a:off x="5691125" y="1702675"/>
                <a:ext cx="1659000" cy="0"/>
              </a:xfrm>
              <a:prstGeom prst="straightConnector1">
                <a:avLst/>
              </a:prstGeom>
              <a:noFill/>
              <a:ln cap="flat" cmpd="sng" w="228600">
                <a:solidFill>
                  <a:srgbClr val="47474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9" name="Google Shape;159;p15"/>
              <p:cNvCxnSpPr/>
              <p:nvPr/>
            </p:nvCxnSpPr>
            <p:spPr>
              <a:xfrm flipH="1">
                <a:off x="5757250" y="2950025"/>
                <a:ext cx="1585200" cy="300"/>
              </a:xfrm>
              <a:prstGeom prst="straightConnector1">
                <a:avLst/>
              </a:prstGeom>
              <a:noFill/>
              <a:ln cap="flat" cmpd="sng" w="228600">
                <a:solidFill>
                  <a:srgbClr val="47474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0" name="Google Shape;160;p15"/>
            <p:cNvGrpSpPr/>
            <p:nvPr/>
          </p:nvGrpSpPr>
          <p:grpSpPr>
            <a:xfrm>
              <a:off x="5676400" y="1702088"/>
              <a:ext cx="2247600" cy="1248300"/>
              <a:chOff x="5676400" y="1702088"/>
              <a:chExt cx="2247600" cy="1248300"/>
            </a:xfrm>
          </p:grpSpPr>
          <p:sp>
            <p:nvSpPr>
              <p:cNvPr id="161" name="Google Shape;161;p15"/>
              <p:cNvSpPr/>
              <p:nvPr/>
            </p:nvSpPr>
            <p:spPr>
              <a:xfrm>
                <a:off x="6675700" y="1702088"/>
                <a:ext cx="1248300" cy="1248300"/>
              </a:xfrm>
              <a:prstGeom prst="arc">
                <a:avLst>
                  <a:gd fmla="val 15970606" name="adj1"/>
                  <a:gd fmla="val 5359408" name="adj2"/>
                </a:avLst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2" name="Google Shape;162;p15"/>
              <p:cNvCxnSpPr/>
              <p:nvPr/>
            </p:nvCxnSpPr>
            <p:spPr>
              <a:xfrm rot="10800000">
                <a:off x="5676400" y="1703475"/>
                <a:ext cx="16455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3" name="Google Shape;163;p15"/>
              <p:cNvCxnSpPr>
                <a:stCxn id="161" idx="2"/>
              </p:cNvCxnSpPr>
              <p:nvPr/>
            </p:nvCxnSpPr>
            <p:spPr>
              <a:xfrm rot="10800000">
                <a:off x="5770320" y="2950344"/>
                <a:ext cx="15369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64" name="Google Shape;164;p15"/>
          <p:cNvGrpSpPr/>
          <p:nvPr/>
        </p:nvGrpSpPr>
        <p:grpSpPr>
          <a:xfrm>
            <a:off x="1223833" y="2950388"/>
            <a:ext cx="2247600" cy="1248300"/>
            <a:chOff x="1223833" y="2950388"/>
            <a:chExt cx="2247600" cy="1248300"/>
          </a:xfrm>
        </p:grpSpPr>
        <p:grpSp>
          <p:nvGrpSpPr>
            <p:cNvPr id="165" name="Google Shape;165;p15"/>
            <p:cNvGrpSpPr/>
            <p:nvPr/>
          </p:nvGrpSpPr>
          <p:grpSpPr>
            <a:xfrm flipH="1">
              <a:off x="1223833" y="2950388"/>
              <a:ext cx="2232875" cy="1248300"/>
              <a:chOff x="5691125" y="1702088"/>
              <a:chExt cx="2232875" cy="1248300"/>
            </a:xfrm>
          </p:grpSpPr>
          <p:sp>
            <p:nvSpPr>
              <p:cNvPr id="166" name="Google Shape;166;p15"/>
              <p:cNvSpPr/>
              <p:nvPr/>
            </p:nvSpPr>
            <p:spPr>
              <a:xfrm>
                <a:off x="6675700" y="1702088"/>
                <a:ext cx="1248300" cy="1248300"/>
              </a:xfrm>
              <a:prstGeom prst="arc">
                <a:avLst>
                  <a:gd fmla="val 16051549" name="adj1"/>
                  <a:gd fmla="val 5423599" name="adj2"/>
                </a:avLst>
              </a:prstGeom>
              <a:noFill/>
              <a:ln cap="flat" cmpd="sng" w="228600">
                <a:solidFill>
                  <a:srgbClr val="47474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7" name="Google Shape;167;p15"/>
              <p:cNvCxnSpPr/>
              <p:nvPr/>
            </p:nvCxnSpPr>
            <p:spPr>
              <a:xfrm rot="10800000">
                <a:off x="5691125" y="1702675"/>
                <a:ext cx="1659000" cy="0"/>
              </a:xfrm>
              <a:prstGeom prst="straightConnector1">
                <a:avLst/>
              </a:prstGeom>
              <a:noFill/>
              <a:ln cap="flat" cmpd="sng" w="228600">
                <a:solidFill>
                  <a:srgbClr val="47474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8" name="Google Shape;168;p15"/>
              <p:cNvCxnSpPr/>
              <p:nvPr/>
            </p:nvCxnSpPr>
            <p:spPr>
              <a:xfrm rot="10800000">
                <a:off x="5758533" y="2950300"/>
                <a:ext cx="1567200" cy="0"/>
              </a:xfrm>
              <a:prstGeom prst="straightConnector1">
                <a:avLst/>
              </a:prstGeom>
              <a:noFill/>
              <a:ln cap="flat" cmpd="sng" w="228600">
                <a:solidFill>
                  <a:srgbClr val="47474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9" name="Google Shape;169;p15"/>
            <p:cNvGrpSpPr/>
            <p:nvPr/>
          </p:nvGrpSpPr>
          <p:grpSpPr>
            <a:xfrm flipH="1">
              <a:off x="1223833" y="2950388"/>
              <a:ext cx="2247600" cy="1248300"/>
              <a:chOff x="5676400" y="1702088"/>
              <a:chExt cx="2247600" cy="1248300"/>
            </a:xfrm>
          </p:grpSpPr>
          <p:sp>
            <p:nvSpPr>
              <p:cNvPr id="170" name="Google Shape;170;p15"/>
              <p:cNvSpPr/>
              <p:nvPr/>
            </p:nvSpPr>
            <p:spPr>
              <a:xfrm>
                <a:off x="6675700" y="1702088"/>
                <a:ext cx="1248300" cy="1248300"/>
              </a:xfrm>
              <a:prstGeom prst="arc">
                <a:avLst>
                  <a:gd fmla="val 15970606" name="adj1"/>
                  <a:gd fmla="val 5359408" name="adj2"/>
                </a:avLst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1" name="Google Shape;171;p15"/>
              <p:cNvCxnSpPr/>
              <p:nvPr/>
            </p:nvCxnSpPr>
            <p:spPr>
              <a:xfrm rot="10800000">
                <a:off x="5676400" y="1703475"/>
                <a:ext cx="16455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" name="Google Shape;172;p15"/>
              <p:cNvCxnSpPr>
                <a:stCxn id="170" idx="2"/>
              </p:cNvCxnSpPr>
              <p:nvPr/>
            </p:nvCxnSpPr>
            <p:spPr>
              <a:xfrm rot="10800000">
                <a:off x="5770320" y="2950344"/>
                <a:ext cx="15369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1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173" name="Google Shape;173;p15"/>
          <p:cNvSpPr txBox="1"/>
          <p:nvPr/>
        </p:nvSpPr>
        <p:spPr>
          <a:xfrm>
            <a:off x="1684058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2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74" name="Google Shape;174;p15"/>
          <p:cNvSpPr/>
          <p:nvPr/>
        </p:nvSpPr>
        <p:spPr>
          <a:xfrm>
            <a:off x="5031951" y="1374845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90C4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5"/>
          <p:cNvSpPr/>
          <p:nvPr/>
        </p:nvSpPr>
        <p:spPr>
          <a:xfrm>
            <a:off x="3721476" y="1374845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5"/>
          <p:cNvSpPr/>
          <p:nvPr/>
        </p:nvSpPr>
        <p:spPr>
          <a:xfrm>
            <a:off x="2413050" y="1374845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F98A9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5"/>
          <p:cNvSpPr/>
          <p:nvPr/>
        </p:nvSpPr>
        <p:spPr>
          <a:xfrm>
            <a:off x="1107425" y="1374845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F963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5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Include your impactful subtitle in this space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79" name="Google Shape;179;p15"/>
          <p:cNvGrpSpPr/>
          <p:nvPr/>
        </p:nvGrpSpPr>
        <p:grpSpPr>
          <a:xfrm>
            <a:off x="1202971" y="1533953"/>
            <a:ext cx="1315209" cy="339384"/>
            <a:chOff x="1207255" y="-2500959"/>
            <a:chExt cx="1315209" cy="339384"/>
          </a:xfrm>
        </p:grpSpPr>
        <p:sp>
          <p:nvSpPr>
            <p:cNvPr id="180" name="Google Shape;180;p15"/>
            <p:cNvSpPr txBox="1"/>
            <p:nvPr/>
          </p:nvSpPr>
          <p:spPr>
            <a:xfrm>
              <a:off x="1207255" y="-2500959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1" name="Google Shape;181;p15"/>
            <p:cNvSpPr txBox="1"/>
            <p:nvPr/>
          </p:nvSpPr>
          <p:spPr>
            <a:xfrm>
              <a:off x="120726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2" name="Google Shape;182;p15"/>
          <p:cNvGrpSpPr/>
          <p:nvPr/>
        </p:nvGrpSpPr>
        <p:grpSpPr>
          <a:xfrm>
            <a:off x="1288175" y="2086470"/>
            <a:ext cx="1144800" cy="212000"/>
            <a:chOff x="1011942" y="3316862"/>
            <a:chExt cx="1144800" cy="212000"/>
          </a:xfrm>
        </p:grpSpPr>
        <p:sp>
          <p:nvSpPr>
            <p:cNvPr id="183" name="Google Shape;183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84" name="Google Shape;184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85" name="Google Shape;185;p15"/>
          <p:cNvGrpSpPr/>
          <p:nvPr/>
        </p:nvGrpSpPr>
        <p:grpSpPr>
          <a:xfrm>
            <a:off x="2676118" y="1533953"/>
            <a:ext cx="1315209" cy="339384"/>
            <a:chOff x="1207255" y="-2500959"/>
            <a:chExt cx="1315209" cy="339384"/>
          </a:xfrm>
        </p:grpSpPr>
        <p:sp>
          <p:nvSpPr>
            <p:cNvPr id="186" name="Google Shape;186;p15"/>
            <p:cNvSpPr txBox="1"/>
            <p:nvPr/>
          </p:nvSpPr>
          <p:spPr>
            <a:xfrm>
              <a:off x="1207255" y="-2500959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87" name="Google Shape;187;p15"/>
            <p:cNvSpPr txBox="1"/>
            <p:nvPr/>
          </p:nvSpPr>
          <p:spPr>
            <a:xfrm>
              <a:off x="120726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88" name="Google Shape;188;p15"/>
          <p:cNvGrpSpPr/>
          <p:nvPr/>
        </p:nvGrpSpPr>
        <p:grpSpPr>
          <a:xfrm>
            <a:off x="3991318" y="1533953"/>
            <a:ext cx="1315209" cy="339384"/>
            <a:chOff x="1207255" y="-2500959"/>
            <a:chExt cx="1315209" cy="339384"/>
          </a:xfrm>
        </p:grpSpPr>
        <p:sp>
          <p:nvSpPr>
            <p:cNvPr id="189" name="Google Shape;189;p15"/>
            <p:cNvSpPr txBox="1"/>
            <p:nvPr/>
          </p:nvSpPr>
          <p:spPr>
            <a:xfrm>
              <a:off x="1207255" y="-2500959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90" name="Google Shape;190;p15"/>
            <p:cNvSpPr txBox="1"/>
            <p:nvPr/>
          </p:nvSpPr>
          <p:spPr>
            <a:xfrm>
              <a:off x="120726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1" name="Google Shape;191;p15"/>
          <p:cNvGrpSpPr/>
          <p:nvPr/>
        </p:nvGrpSpPr>
        <p:grpSpPr>
          <a:xfrm>
            <a:off x="5306518" y="1533953"/>
            <a:ext cx="1315209" cy="339384"/>
            <a:chOff x="1207255" y="-2500959"/>
            <a:chExt cx="1315209" cy="339384"/>
          </a:xfrm>
        </p:grpSpPr>
        <p:sp>
          <p:nvSpPr>
            <p:cNvPr id="192" name="Google Shape;192;p15"/>
            <p:cNvSpPr txBox="1"/>
            <p:nvPr/>
          </p:nvSpPr>
          <p:spPr>
            <a:xfrm>
              <a:off x="1207255" y="-2500959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193" name="Google Shape;193;p15"/>
            <p:cNvSpPr txBox="1"/>
            <p:nvPr/>
          </p:nvSpPr>
          <p:spPr>
            <a:xfrm>
              <a:off x="120726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94" name="Google Shape;194;p15"/>
          <p:cNvGrpSpPr/>
          <p:nvPr/>
        </p:nvGrpSpPr>
        <p:grpSpPr>
          <a:xfrm>
            <a:off x="2593800" y="2086470"/>
            <a:ext cx="1144800" cy="212000"/>
            <a:chOff x="1011942" y="3316862"/>
            <a:chExt cx="1144800" cy="212000"/>
          </a:xfrm>
        </p:grpSpPr>
        <p:sp>
          <p:nvSpPr>
            <p:cNvPr id="195" name="Google Shape;195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6" name="Google Shape;196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197" name="Google Shape;197;p15"/>
          <p:cNvGrpSpPr/>
          <p:nvPr/>
        </p:nvGrpSpPr>
        <p:grpSpPr>
          <a:xfrm>
            <a:off x="3902226" y="2086470"/>
            <a:ext cx="1144800" cy="212000"/>
            <a:chOff x="1011942" y="3316862"/>
            <a:chExt cx="1144800" cy="212000"/>
          </a:xfrm>
        </p:grpSpPr>
        <p:sp>
          <p:nvSpPr>
            <p:cNvPr id="198" name="Google Shape;198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99" name="Google Shape;199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00" name="Google Shape;200;p15"/>
          <p:cNvGrpSpPr/>
          <p:nvPr/>
        </p:nvGrpSpPr>
        <p:grpSpPr>
          <a:xfrm>
            <a:off x="5212701" y="2086470"/>
            <a:ext cx="1144800" cy="212000"/>
            <a:chOff x="1011942" y="3316862"/>
            <a:chExt cx="1144800" cy="212000"/>
          </a:xfrm>
        </p:grpSpPr>
        <p:sp>
          <p:nvSpPr>
            <p:cNvPr id="201" name="Google Shape;201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2" name="Google Shape;202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203" name="Google Shape;203;p15"/>
          <p:cNvSpPr/>
          <p:nvPr/>
        </p:nvSpPr>
        <p:spPr>
          <a:xfrm rot="10800000">
            <a:off x="1821521" y="2623536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90C4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5"/>
          <p:cNvSpPr/>
          <p:nvPr/>
        </p:nvSpPr>
        <p:spPr>
          <a:xfrm rot="10800000">
            <a:off x="3131996" y="2623536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5"/>
          <p:cNvSpPr/>
          <p:nvPr/>
        </p:nvSpPr>
        <p:spPr>
          <a:xfrm rot="10800000">
            <a:off x="4440422" y="2623536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F98A9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6" name="Google Shape;206;p15"/>
          <p:cNvGrpSpPr/>
          <p:nvPr/>
        </p:nvGrpSpPr>
        <p:grpSpPr>
          <a:xfrm>
            <a:off x="2002271" y="3324811"/>
            <a:ext cx="1144800" cy="212000"/>
            <a:chOff x="1011942" y="3316862"/>
            <a:chExt cx="1144800" cy="212000"/>
          </a:xfrm>
        </p:grpSpPr>
        <p:sp>
          <p:nvSpPr>
            <p:cNvPr id="207" name="Google Shape;207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8" name="Google Shape;208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09" name="Google Shape;209;p15"/>
          <p:cNvGrpSpPr/>
          <p:nvPr/>
        </p:nvGrpSpPr>
        <p:grpSpPr>
          <a:xfrm>
            <a:off x="3312746" y="3324811"/>
            <a:ext cx="1144800" cy="212000"/>
            <a:chOff x="1011942" y="3316862"/>
            <a:chExt cx="1144800" cy="212000"/>
          </a:xfrm>
        </p:grpSpPr>
        <p:sp>
          <p:nvSpPr>
            <p:cNvPr id="210" name="Google Shape;210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1" name="Google Shape;211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12" name="Google Shape;212;p15"/>
          <p:cNvGrpSpPr/>
          <p:nvPr/>
        </p:nvGrpSpPr>
        <p:grpSpPr>
          <a:xfrm>
            <a:off x="4621172" y="3324811"/>
            <a:ext cx="1144800" cy="212000"/>
            <a:chOff x="1011942" y="3316862"/>
            <a:chExt cx="1144800" cy="212000"/>
          </a:xfrm>
        </p:grpSpPr>
        <p:sp>
          <p:nvSpPr>
            <p:cNvPr id="213" name="Google Shape;213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4" name="Google Shape;214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15" name="Google Shape;215;p15"/>
          <p:cNvGrpSpPr/>
          <p:nvPr/>
        </p:nvGrpSpPr>
        <p:grpSpPr>
          <a:xfrm>
            <a:off x="5931050" y="3324811"/>
            <a:ext cx="1144800" cy="212000"/>
            <a:chOff x="1011942" y="3316862"/>
            <a:chExt cx="1144800" cy="212000"/>
          </a:xfrm>
        </p:grpSpPr>
        <p:sp>
          <p:nvSpPr>
            <p:cNvPr id="216" name="Google Shape;216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7" name="Google Shape;217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18" name="Google Shape;218;p15"/>
          <p:cNvGrpSpPr/>
          <p:nvPr/>
        </p:nvGrpSpPr>
        <p:grpSpPr>
          <a:xfrm>
            <a:off x="4361203" y="2782644"/>
            <a:ext cx="1315200" cy="339384"/>
            <a:chOff x="4361203" y="2754265"/>
            <a:chExt cx="1315200" cy="339384"/>
          </a:xfrm>
        </p:grpSpPr>
        <p:sp>
          <p:nvSpPr>
            <p:cNvPr id="219" name="Google Shape;219;p15"/>
            <p:cNvSpPr txBox="1"/>
            <p:nvPr/>
          </p:nvSpPr>
          <p:spPr>
            <a:xfrm>
              <a:off x="4885003" y="2754265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5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4361203" y="2908849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1" name="Google Shape;221;p15"/>
          <p:cNvGrpSpPr/>
          <p:nvPr/>
        </p:nvGrpSpPr>
        <p:grpSpPr>
          <a:xfrm>
            <a:off x="3078974" y="2782644"/>
            <a:ext cx="1315200" cy="339384"/>
            <a:chOff x="3046003" y="2754265"/>
            <a:chExt cx="1315200" cy="339384"/>
          </a:xfrm>
        </p:grpSpPr>
        <p:sp>
          <p:nvSpPr>
            <p:cNvPr id="222" name="Google Shape;222;p15"/>
            <p:cNvSpPr txBox="1"/>
            <p:nvPr/>
          </p:nvSpPr>
          <p:spPr>
            <a:xfrm>
              <a:off x="3569803" y="2754265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6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3" name="Google Shape;223;p15"/>
            <p:cNvSpPr txBox="1"/>
            <p:nvPr/>
          </p:nvSpPr>
          <p:spPr>
            <a:xfrm>
              <a:off x="3046003" y="2908849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4" name="Google Shape;224;p15"/>
          <p:cNvGrpSpPr/>
          <p:nvPr/>
        </p:nvGrpSpPr>
        <p:grpSpPr>
          <a:xfrm>
            <a:off x="1763774" y="2782644"/>
            <a:ext cx="1315200" cy="339384"/>
            <a:chOff x="1730803" y="2754265"/>
            <a:chExt cx="1315200" cy="339384"/>
          </a:xfrm>
        </p:grpSpPr>
        <p:sp>
          <p:nvSpPr>
            <p:cNvPr id="225" name="Google Shape;225;p15"/>
            <p:cNvSpPr txBox="1"/>
            <p:nvPr/>
          </p:nvSpPr>
          <p:spPr>
            <a:xfrm>
              <a:off x="2254603" y="2754265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7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6" name="Google Shape;226;p15"/>
            <p:cNvSpPr txBox="1"/>
            <p:nvPr/>
          </p:nvSpPr>
          <p:spPr>
            <a:xfrm>
              <a:off x="1730803" y="2908849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27" name="Google Shape;227;p15"/>
          <p:cNvSpPr/>
          <p:nvPr/>
        </p:nvSpPr>
        <p:spPr>
          <a:xfrm rot="10800000">
            <a:off x="5751200" y="2623547"/>
            <a:ext cx="1504500" cy="657600"/>
          </a:xfrm>
          <a:prstGeom prst="chevron">
            <a:avLst>
              <a:gd fmla="val 29695" name="adj"/>
            </a:avLst>
          </a:prstGeom>
          <a:solidFill>
            <a:srgbClr val="956D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28" name="Google Shape;228;p15"/>
          <p:cNvGrpSpPr/>
          <p:nvPr/>
        </p:nvGrpSpPr>
        <p:grpSpPr>
          <a:xfrm>
            <a:off x="5687478" y="2782655"/>
            <a:ext cx="1315200" cy="339384"/>
            <a:chOff x="5687478" y="2754265"/>
            <a:chExt cx="1315200" cy="339384"/>
          </a:xfrm>
        </p:grpSpPr>
        <p:sp>
          <p:nvSpPr>
            <p:cNvPr id="229" name="Google Shape;229;p15"/>
            <p:cNvSpPr txBox="1"/>
            <p:nvPr/>
          </p:nvSpPr>
          <p:spPr>
            <a:xfrm>
              <a:off x="6211278" y="2754265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4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30" name="Google Shape;230;p15"/>
            <p:cNvSpPr txBox="1"/>
            <p:nvPr/>
          </p:nvSpPr>
          <p:spPr>
            <a:xfrm>
              <a:off x="5687478" y="2908849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31" name="Google Shape;231;p15"/>
          <p:cNvSpPr/>
          <p:nvPr/>
        </p:nvSpPr>
        <p:spPr>
          <a:xfrm flipH="1">
            <a:off x="6359784" y="3872275"/>
            <a:ext cx="1680900" cy="657600"/>
          </a:xfrm>
          <a:prstGeom prst="homePlate">
            <a:avLst>
              <a:gd fmla="val 29243" name="adj"/>
            </a:avLst>
          </a:prstGeom>
          <a:solidFill>
            <a:srgbClr val="90C4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5"/>
          <p:cNvSpPr/>
          <p:nvPr/>
        </p:nvSpPr>
        <p:spPr>
          <a:xfrm>
            <a:off x="5297084" y="3872265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5"/>
          <p:cNvSpPr/>
          <p:nvPr/>
        </p:nvSpPr>
        <p:spPr>
          <a:xfrm>
            <a:off x="3988659" y="3872240"/>
            <a:ext cx="1506300" cy="657600"/>
          </a:xfrm>
          <a:prstGeom prst="homePlate">
            <a:avLst>
              <a:gd fmla="val 29243" name="adj"/>
            </a:avLst>
          </a:prstGeom>
          <a:solidFill>
            <a:srgbClr val="F98A9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5"/>
          <p:cNvSpPr/>
          <p:nvPr/>
        </p:nvSpPr>
        <p:spPr>
          <a:xfrm flipH="1" rot="10800000">
            <a:off x="2698656" y="3872250"/>
            <a:ext cx="1504500" cy="657600"/>
          </a:xfrm>
          <a:prstGeom prst="chevron">
            <a:avLst>
              <a:gd fmla="val 29695" name="adj"/>
            </a:avLst>
          </a:prstGeom>
          <a:solidFill>
            <a:srgbClr val="956D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5" name="Google Shape;235;p15"/>
          <p:cNvGrpSpPr/>
          <p:nvPr/>
        </p:nvGrpSpPr>
        <p:grpSpPr>
          <a:xfrm>
            <a:off x="2936535" y="4031375"/>
            <a:ext cx="1315202" cy="339382"/>
            <a:chOff x="1365211" y="-2500957"/>
            <a:chExt cx="1315202" cy="339382"/>
          </a:xfrm>
        </p:grpSpPr>
        <p:sp>
          <p:nvSpPr>
            <p:cNvPr id="236" name="Google Shape;236;p15"/>
            <p:cNvSpPr txBox="1"/>
            <p:nvPr/>
          </p:nvSpPr>
          <p:spPr>
            <a:xfrm>
              <a:off x="1365211" y="-2500957"/>
              <a:ext cx="1120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8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37" name="Google Shape;237;p15"/>
            <p:cNvSpPr txBox="1"/>
            <p:nvPr/>
          </p:nvSpPr>
          <p:spPr>
            <a:xfrm>
              <a:off x="136521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38" name="Google Shape;238;p15"/>
          <p:cNvGrpSpPr/>
          <p:nvPr/>
        </p:nvGrpSpPr>
        <p:grpSpPr>
          <a:xfrm>
            <a:off x="2863784" y="4583890"/>
            <a:ext cx="1144800" cy="212000"/>
            <a:chOff x="1011942" y="3316862"/>
            <a:chExt cx="1144800" cy="212000"/>
          </a:xfrm>
        </p:grpSpPr>
        <p:sp>
          <p:nvSpPr>
            <p:cNvPr id="239" name="Google Shape;239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40" name="Google Shape;240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41" name="Google Shape;241;p15"/>
          <p:cNvGrpSpPr/>
          <p:nvPr/>
        </p:nvGrpSpPr>
        <p:grpSpPr>
          <a:xfrm>
            <a:off x="4251726" y="4031373"/>
            <a:ext cx="1315209" cy="339384"/>
            <a:chOff x="1207255" y="-2500959"/>
            <a:chExt cx="1315209" cy="339384"/>
          </a:xfrm>
        </p:grpSpPr>
        <p:sp>
          <p:nvSpPr>
            <p:cNvPr id="242" name="Google Shape;242;p15"/>
            <p:cNvSpPr txBox="1"/>
            <p:nvPr/>
          </p:nvSpPr>
          <p:spPr>
            <a:xfrm>
              <a:off x="1207255" y="-2500959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9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43" name="Google Shape;243;p15"/>
            <p:cNvSpPr txBox="1"/>
            <p:nvPr/>
          </p:nvSpPr>
          <p:spPr>
            <a:xfrm>
              <a:off x="120726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44" name="Google Shape;244;p15"/>
          <p:cNvGrpSpPr/>
          <p:nvPr/>
        </p:nvGrpSpPr>
        <p:grpSpPr>
          <a:xfrm>
            <a:off x="5566926" y="4031373"/>
            <a:ext cx="1315209" cy="339384"/>
            <a:chOff x="1207255" y="-2500959"/>
            <a:chExt cx="1315209" cy="339384"/>
          </a:xfrm>
        </p:grpSpPr>
        <p:sp>
          <p:nvSpPr>
            <p:cNvPr id="245" name="Google Shape;245;p15"/>
            <p:cNvSpPr txBox="1"/>
            <p:nvPr/>
          </p:nvSpPr>
          <p:spPr>
            <a:xfrm>
              <a:off x="1207255" y="-2500959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10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46" name="Google Shape;246;p15"/>
            <p:cNvSpPr txBox="1"/>
            <p:nvPr/>
          </p:nvSpPr>
          <p:spPr>
            <a:xfrm>
              <a:off x="120726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47" name="Google Shape;247;p15"/>
          <p:cNvGrpSpPr/>
          <p:nvPr/>
        </p:nvGrpSpPr>
        <p:grpSpPr>
          <a:xfrm>
            <a:off x="6882126" y="4031373"/>
            <a:ext cx="1315209" cy="339384"/>
            <a:chOff x="1207255" y="-2500959"/>
            <a:chExt cx="1315209" cy="339384"/>
          </a:xfrm>
        </p:grpSpPr>
        <p:sp>
          <p:nvSpPr>
            <p:cNvPr id="248" name="Google Shape;248;p15"/>
            <p:cNvSpPr txBox="1"/>
            <p:nvPr/>
          </p:nvSpPr>
          <p:spPr>
            <a:xfrm>
              <a:off x="1207255" y="-2500959"/>
              <a:ext cx="79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49" name="Google Shape;249;p15"/>
            <p:cNvSpPr txBox="1"/>
            <p:nvPr/>
          </p:nvSpPr>
          <p:spPr>
            <a:xfrm>
              <a:off x="1207264" y="-2346375"/>
              <a:ext cx="1315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and its significance</a:t>
              </a:r>
              <a:endParaRPr sz="6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50" name="Google Shape;250;p15"/>
          <p:cNvGrpSpPr/>
          <p:nvPr/>
        </p:nvGrpSpPr>
        <p:grpSpPr>
          <a:xfrm>
            <a:off x="4169409" y="4583890"/>
            <a:ext cx="1144800" cy="212000"/>
            <a:chOff x="1011942" y="3316862"/>
            <a:chExt cx="1144800" cy="212000"/>
          </a:xfrm>
        </p:grpSpPr>
        <p:sp>
          <p:nvSpPr>
            <p:cNvPr id="251" name="Google Shape;251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2" name="Google Shape;252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53" name="Google Shape;253;p15"/>
          <p:cNvGrpSpPr/>
          <p:nvPr/>
        </p:nvGrpSpPr>
        <p:grpSpPr>
          <a:xfrm>
            <a:off x="5477834" y="4583890"/>
            <a:ext cx="1144800" cy="212000"/>
            <a:chOff x="1011942" y="3316862"/>
            <a:chExt cx="1144800" cy="212000"/>
          </a:xfrm>
        </p:grpSpPr>
        <p:sp>
          <p:nvSpPr>
            <p:cNvPr id="254" name="Google Shape;254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5" name="Google Shape;255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56" name="Google Shape;256;p15"/>
          <p:cNvGrpSpPr/>
          <p:nvPr/>
        </p:nvGrpSpPr>
        <p:grpSpPr>
          <a:xfrm>
            <a:off x="6788309" y="4583890"/>
            <a:ext cx="1144800" cy="212000"/>
            <a:chOff x="1011942" y="3316862"/>
            <a:chExt cx="1144800" cy="212000"/>
          </a:xfrm>
        </p:grpSpPr>
        <p:sp>
          <p:nvSpPr>
            <p:cNvPr id="257" name="Google Shape;257;p15"/>
            <p:cNvSpPr txBox="1"/>
            <p:nvPr/>
          </p:nvSpPr>
          <p:spPr>
            <a:xfrm>
              <a:off x="1011942" y="3316862"/>
              <a:ext cx="11448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58" name="Google Shape;258;p15"/>
            <p:cNvSpPr txBox="1"/>
            <p:nvPr/>
          </p:nvSpPr>
          <p:spPr>
            <a:xfrm>
              <a:off x="1124338" y="3405862"/>
              <a:ext cx="919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7" name="Shape 2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18" name="Google Shape;2218;p42"/>
          <p:cNvGrpSpPr/>
          <p:nvPr/>
        </p:nvGrpSpPr>
        <p:grpSpPr>
          <a:xfrm>
            <a:off x="1687500" y="380182"/>
            <a:ext cx="5769000" cy="670768"/>
            <a:chOff x="1687500" y="380182"/>
            <a:chExt cx="5769000" cy="670768"/>
          </a:xfrm>
        </p:grpSpPr>
        <p:sp>
          <p:nvSpPr>
            <p:cNvPr id="2219" name="Google Shape;2219;p42"/>
            <p:cNvSpPr txBox="1"/>
            <p:nvPr/>
          </p:nvSpPr>
          <p:spPr>
            <a:xfrm>
              <a:off x="1687500" y="380182"/>
              <a:ext cx="5769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272727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ROADMAP TEMPLATE 28</a:t>
              </a:r>
              <a:endParaRPr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20" name="Google Shape;2220;p42"/>
            <p:cNvSpPr txBox="1"/>
            <p:nvPr/>
          </p:nvSpPr>
          <p:spPr>
            <a:xfrm>
              <a:off x="2352250" y="881750"/>
              <a:ext cx="4439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Your awesome subtitle is here</a:t>
              </a:r>
              <a:endParaRPr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2221" name="Google Shape;2221;p42"/>
          <p:cNvCxnSpPr/>
          <p:nvPr/>
        </p:nvCxnSpPr>
        <p:spPr>
          <a:xfrm>
            <a:off x="1544475" y="1762825"/>
            <a:ext cx="0" cy="772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2222" name="Google Shape;2222;p42"/>
          <p:cNvGrpSpPr/>
          <p:nvPr/>
        </p:nvGrpSpPr>
        <p:grpSpPr>
          <a:xfrm>
            <a:off x="995025" y="3978879"/>
            <a:ext cx="994800" cy="721008"/>
            <a:chOff x="995025" y="3978879"/>
            <a:chExt cx="994800" cy="721008"/>
          </a:xfrm>
        </p:grpSpPr>
        <p:pic>
          <p:nvPicPr>
            <p:cNvPr id="2223" name="Google Shape;2223;p4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348579" y="3978879"/>
              <a:ext cx="287691" cy="38609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224" name="Google Shape;2224;p42"/>
            <p:cNvGrpSpPr/>
            <p:nvPr/>
          </p:nvGrpSpPr>
          <p:grpSpPr>
            <a:xfrm>
              <a:off x="995025" y="4422578"/>
              <a:ext cx="994800" cy="277308"/>
              <a:chOff x="2131150" y="1489872"/>
              <a:chExt cx="994800" cy="277308"/>
            </a:xfrm>
          </p:grpSpPr>
          <p:sp>
            <p:nvSpPr>
              <p:cNvPr id="2225" name="Google Shape;2225;p42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26" name="Google Shape;2226;p42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2227" name="Google Shape;2227;p42"/>
          <p:cNvGrpSpPr/>
          <p:nvPr/>
        </p:nvGrpSpPr>
        <p:grpSpPr>
          <a:xfrm>
            <a:off x="766575" y="1507050"/>
            <a:ext cx="1555800" cy="2414225"/>
            <a:chOff x="766575" y="1507050"/>
            <a:chExt cx="1555800" cy="2414225"/>
          </a:xfrm>
        </p:grpSpPr>
        <p:grpSp>
          <p:nvGrpSpPr>
            <p:cNvPr id="2228" name="Google Shape;2228;p42"/>
            <p:cNvGrpSpPr/>
            <p:nvPr/>
          </p:nvGrpSpPr>
          <p:grpSpPr>
            <a:xfrm>
              <a:off x="766575" y="2228525"/>
              <a:ext cx="1451700" cy="1692750"/>
              <a:chOff x="766575" y="2228525"/>
              <a:chExt cx="1451700" cy="1692750"/>
            </a:xfrm>
          </p:grpSpPr>
          <p:sp>
            <p:nvSpPr>
              <p:cNvPr id="2229" name="Google Shape;2229;p42"/>
              <p:cNvSpPr/>
              <p:nvPr/>
            </p:nvSpPr>
            <p:spPr>
              <a:xfrm rot="10800000">
                <a:off x="766575" y="2833775"/>
                <a:ext cx="1451700" cy="10875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0" name="Google Shape;2230;p42"/>
              <p:cNvSpPr/>
              <p:nvPr/>
            </p:nvSpPr>
            <p:spPr>
              <a:xfrm>
                <a:off x="766575" y="2228525"/>
                <a:ext cx="1451700" cy="6246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231" name="Google Shape;2231;p42"/>
            <p:cNvSpPr/>
            <p:nvPr/>
          </p:nvSpPr>
          <p:spPr>
            <a:xfrm>
              <a:off x="766575" y="1507050"/>
              <a:ext cx="1555800" cy="417600"/>
            </a:xfrm>
            <a:prstGeom prst="chevron">
              <a:avLst>
                <a:gd fmla="val 26521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2" name="Google Shape;2232;p42"/>
            <p:cNvSpPr txBox="1"/>
            <p:nvPr/>
          </p:nvSpPr>
          <p:spPr>
            <a:xfrm>
              <a:off x="975375" y="1615800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3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33" name="Google Shape;2233;p42"/>
            <p:cNvSpPr txBox="1"/>
            <p:nvPr/>
          </p:nvSpPr>
          <p:spPr>
            <a:xfrm>
              <a:off x="917950" y="2332168"/>
              <a:ext cx="1149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34" name="Google Shape;2234;p42"/>
            <p:cNvSpPr txBox="1"/>
            <p:nvPr/>
          </p:nvSpPr>
          <p:spPr>
            <a:xfrm>
              <a:off x="1251000" y="2975550"/>
              <a:ext cx="579000" cy="71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</a:t>
              </a: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Stage 2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</a:t>
              </a: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Stage 2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</a:t>
              </a: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Stage 3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</a:t>
              </a: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Stage 4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</a:t>
              </a: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Stage 5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35" name="Google Shape;2235;p42"/>
          <p:cNvGrpSpPr/>
          <p:nvPr/>
        </p:nvGrpSpPr>
        <p:grpSpPr>
          <a:xfrm>
            <a:off x="2510150" y="4023700"/>
            <a:ext cx="994800" cy="676186"/>
            <a:chOff x="2510150" y="4023700"/>
            <a:chExt cx="994800" cy="676186"/>
          </a:xfrm>
        </p:grpSpPr>
        <p:pic>
          <p:nvPicPr>
            <p:cNvPr id="2236" name="Google Shape;2236;p4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829425" y="4023700"/>
              <a:ext cx="356250" cy="2964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237" name="Google Shape;2237;p42"/>
            <p:cNvGrpSpPr/>
            <p:nvPr/>
          </p:nvGrpSpPr>
          <p:grpSpPr>
            <a:xfrm>
              <a:off x="2510150" y="4422578"/>
              <a:ext cx="994800" cy="277308"/>
              <a:chOff x="2131150" y="1489872"/>
              <a:chExt cx="994800" cy="277308"/>
            </a:xfrm>
          </p:grpSpPr>
          <p:sp>
            <p:nvSpPr>
              <p:cNvPr id="2238" name="Google Shape;2238;p42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39" name="Google Shape;2239;p42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2240" name="Google Shape;2240;p42"/>
          <p:cNvGrpSpPr/>
          <p:nvPr/>
        </p:nvGrpSpPr>
        <p:grpSpPr>
          <a:xfrm>
            <a:off x="2281700" y="1507050"/>
            <a:ext cx="1555800" cy="2414225"/>
            <a:chOff x="2281700" y="1507050"/>
            <a:chExt cx="1555800" cy="2414225"/>
          </a:xfrm>
        </p:grpSpPr>
        <p:cxnSp>
          <p:nvCxnSpPr>
            <p:cNvPr id="2241" name="Google Shape;2241;p42"/>
            <p:cNvCxnSpPr/>
            <p:nvPr/>
          </p:nvCxnSpPr>
          <p:spPr>
            <a:xfrm>
              <a:off x="3059600" y="1762825"/>
              <a:ext cx="0" cy="7725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2242" name="Google Shape;2242;p42"/>
            <p:cNvGrpSpPr/>
            <p:nvPr/>
          </p:nvGrpSpPr>
          <p:grpSpPr>
            <a:xfrm>
              <a:off x="2281700" y="2228525"/>
              <a:ext cx="1451700" cy="1692750"/>
              <a:chOff x="766575" y="2228525"/>
              <a:chExt cx="1451700" cy="1692750"/>
            </a:xfrm>
          </p:grpSpPr>
          <p:sp>
            <p:nvSpPr>
              <p:cNvPr id="2243" name="Google Shape;2243;p42"/>
              <p:cNvSpPr/>
              <p:nvPr/>
            </p:nvSpPr>
            <p:spPr>
              <a:xfrm rot="10800000">
                <a:off x="766575" y="2833775"/>
                <a:ext cx="1451700" cy="10875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4" name="Google Shape;2244;p42"/>
              <p:cNvSpPr/>
              <p:nvPr/>
            </p:nvSpPr>
            <p:spPr>
              <a:xfrm>
                <a:off x="766575" y="2228525"/>
                <a:ext cx="1451700" cy="6246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245" name="Google Shape;2245;p42"/>
            <p:cNvSpPr/>
            <p:nvPr/>
          </p:nvSpPr>
          <p:spPr>
            <a:xfrm>
              <a:off x="2281700" y="1507050"/>
              <a:ext cx="1555800" cy="417600"/>
            </a:xfrm>
            <a:prstGeom prst="chevron">
              <a:avLst>
                <a:gd fmla="val 26521" name="adj"/>
              </a:avLst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6" name="Google Shape;2246;p42"/>
            <p:cNvSpPr txBox="1"/>
            <p:nvPr/>
          </p:nvSpPr>
          <p:spPr>
            <a:xfrm>
              <a:off x="2490500" y="1615800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3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47" name="Google Shape;2247;p42"/>
            <p:cNvSpPr txBox="1"/>
            <p:nvPr/>
          </p:nvSpPr>
          <p:spPr>
            <a:xfrm>
              <a:off x="2433075" y="2332168"/>
              <a:ext cx="1149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48" name="Google Shape;2248;p42"/>
            <p:cNvSpPr txBox="1"/>
            <p:nvPr/>
          </p:nvSpPr>
          <p:spPr>
            <a:xfrm>
              <a:off x="2764447" y="2975550"/>
              <a:ext cx="690300" cy="56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4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49" name="Google Shape;2249;p42"/>
          <p:cNvGrpSpPr/>
          <p:nvPr/>
        </p:nvGrpSpPr>
        <p:grpSpPr>
          <a:xfrm>
            <a:off x="4022550" y="3976525"/>
            <a:ext cx="994800" cy="723361"/>
            <a:chOff x="4022550" y="3976525"/>
            <a:chExt cx="994800" cy="723361"/>
          </a:xfrm>
        </p:grpSpPr>
        <p:pic>
          <p:nvPicPr>
            <p:cNvPr id="2250" name="Google Shape;2250;p42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323300" y="3976525"/>
              <a:ext cx="393300" cy="3908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251" name="Google Shape;2251;p42"/>
            <p:cNvGrpSpPr/>
            <p:nvPr/>
          </p:nvGrpSpPr>
          <p:grpSpPr>
            <a:xfrm>
              <a:off x="4022550" y="4422578"/>
              <a:ext cx="994800" cy="277308"/>
              <a:chOff x="2131150" y="1489872"/>
              <a:chExt cx="994800" cy="277308"/>
            </a:xfrm>
          </p:grpSpPr>
          <p:sp>
            <p:nvSpPr>
              <p:cNvPr id="2252" name="Google Shape;2252;p42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53" name="Google Shape;2253;p42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2254" name="Google Shape;2254;p42"/>
          <p:cNvGrpSpPr/>
          <p:nvPr/>
        </p:nvGrpSpPr>
        <p:grpSpPr>
          <a:xfrm>
            <a:off x="3794100" y="1507050"/>
            <a:ext cx="1555800" cy="2414225"/>
            <a:chOff x="3794100" y="1507050"/>
            <a:chExt cx="1555800" cy="2414225"/>
          </a:xfrm>
        </p:grpSpPr>
        <p:cxnSp>
          <p:nvCxnSpPr>
            <p:cNvPr id="2255" name="Google Shape;2255;p42"/>
            <p:cNvCxnSpPr/>
            <p:nvPr/>
          </p:nvCxnSpPr>
          <p:spPr>
            <a:xfrm>
              <a:off x="4572000" y="1762825"/>
              <a:ext cx="0" cy="7725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2256" name="Google Shape;2256;p42"/>
            <p:cNvGrpSpPr/>
            <p:nvPr/>
          </p:nvGrpSpPr>
          <p:grpSpPr>
            <a:xfrm>
              <a:off x="3794100" y="2228525"/>
              <a:ext cx="1451700" cy="1692750"/>
              <a:chOff x="766575" y="2228525"/>
              <a:chExt cx="1451700" cy="1692750"/>
            </a:xfrm>
          </p:grpSpPr>
          <p:sp>
            <p:nvSpPr>
              <p:cNvPr id="2257" name="Google Shape;2257;p42"/>
              <p:cNvSpPr/>
              <p:nvPr/>
            </p:nvSpPr>
            <p:spPr>
              <a:xfrm rot="10800000">
                <a:off x="766575" y="2833775"/>
                <a:ext cx="1451700" cy="10875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8" name="Google Shape;2258;p42"/>
              <p:cNvSpPr/>
              <p:nvPr/>
            </p:nvSpPr>
            <p:spPr>
              <a:xfrm>
                <a:off x="766575" y="2228525"/>
                <a:ext cx="1451700" cy="6246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259" name="Google Shape;2259;p42"/>
            <p:cNvSpPr/>
            <p:nvPr/>
          </p:nvSpPr>
          <p:spPr>
            <a:xfrm>
              <a:off x="3794100" y="1507050"/>
              <a:ext cx="1555800" cy="417600"/>
            </a:xfrm>
            <a:prstGeom prst="chevron">
              <a:avLst>
                <a:gd fmla="val 26521" name="adj"/>
              </a:avLst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0" name="Google Shape;2260;p42"/>
            <p:cNvSpPr txBox="1"/>
            <p:nvPr/>
          </p:nvSpPr>
          <p:spPr>
            <a:xfrm>
              <a:off x="4002900" y="1615800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3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61" name="Google Shape;2261;p42"/>
            <p:cNvSpPr txBox="1"/>
            <p:nvPr/>
          </p:nvSpPr>
          <p:spPr>
            <a:xfrm>
              <a:off x="3945475" y="2332168"/>
              <a:ext cx="1149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62" name="Google Shape;2262;p42"/>
            <p:cNvSpPr txBox="1"/>
            <p:nvPr/>
          </p:nvSpPr>
          <p:spPr>
            <a:xfrm>
              <a:off x="4278126" y="2975550"/>
              <a:ext cx="883200" cy="71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4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5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63" name="Google Shape;2263;p42"/>
          <p:cNvGrpSpPr/>
          <p:nvPr/>
        </p:nvGrpSpPr>
        <p:grpSpPr>
          <a:xfrm>
            <a:off x="5302725" y="1507050"/>
            <a:ext cx="1555800" cy="2414225"/>
            <a:chOff x="5302725" y="1507050"/>
            <a:chExt cx="1555800" cy="2414225"/>
          </a:xfrm>
        </p:grpSpPr>
        <p:cxnSp>
          <p:nvCxnSpPr>
            <p:cNvPr id="2264" name="Google Shape;2264;p42"/>
            <p:cNvCxnSpPr/>
            <p:nvPr/>
          </p:nvCxnSpPr>
          <p:spPr>
            <a:xfrm>
              <a:off x="6080625" y="1762825"/>
              <a:ext cx="0" cy="7725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2265" name="Google Shape;2265;p42"/>
            <p:cNvGrpSpPr/>
            <p:nvPr/>
          </p:nvGrpSpPr>
          <p:grpSpPr>
            <a:xfrm>
              <a:off x="5302725" y="2228525"/>
              <a:ext cx="1451700" cy="1692750"/>
              <a:chOff x="766575" y="2228525"/>
              <a:chExt cx="1451700" cy="1692750"/>
            </a:xfrm>
          </p:grpSpPr>
          <p:sp>
            <p:nvSpPr>
              <p:cNvPr id="2266" name="Google Shape;2266;p42"/>
              <p:cNvSpPr/>
              <p:nvPr/>
            </p:nvSpPr>
            <p:spPr>
              <a:xfrm rot="10800000">
                <a:off x="766575" y="2833775"/>
                <a:ext cx="1451700" cy="10875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7" name="Google Shape;2267;p42"/>
              <p:cNvSpPr/>
              <p:nvPr/>
            </p:nvSpPr>
            <p:spPr>
              <a:xfrm>
                <a:off x="766575" y="2228525"/>
                <a:ext cx="1451700" cy="6246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268" name="Google Shape;2268;p42"/>
            <p:cNvSpPr/>
            <p:nvPr/>
          </p:nvSpPr>
          <p:spPr>
            <a:xfrm>
              <a:off x="5302725" y="1507050"/>
              <a:ext cx="1555800" cy="417600"/>
            </a:xfrm>
            <a:prstGeom prst="chevron">
              <a:avLst>
                <a:gd fmla="val 26521" name="adj"/>
              </a:avLst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9" name="Google Shape;2269;p42"/>
            <p:cNvSpPr txBox="1"/>
            <p:nvPr/>
          </p:nvSpPr>
          <p:spPr>
            <a:xfrm>
              <a:off x="5511525" y="1615800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3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70" name="Google Shape;2270;p42"/>
            <p:cNvSpPr txBox="1"/>
            <p:nvPr/>
          </p:nvSpPr>
          <p:spPr>
            <a:xfrm>
              <a:off x="5454100" y="2332168"/>
              <a:ext cx="1149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71" name="Google Shape;2271;p42"/>
            <p:cNvSpPr txBox="1"/>
            <p:nvPr/>
          </p:nvSpPr>
          <p:spPr>
            <a:xfrm>
              <a:off x="5787394" y="2975550"/>
              <a:ext cx="8832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72" name="Google Shape;2272;p42"/>
          <p:cNvGrpSpPr/>
          <p:nvPr/>
        </p:nvGrpSpPr>
        <p:grpSpPr>
          <a:xfrm>
            <a:off x="7050075" y="3992327"/>
            <a:ext cx="994800" cy="707559"/>
            <a:chOff x="7050075" y="3992327"/>
            <a:chExt cx="994800" cy="707559"/>
          </a:xfrm>
        </p:grpSpPr>
        <p:pic>
          <p:nvPicPr>
            <p:cNvPr id="2273" name="Google Shape;2273;p42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7369800" y="3992327"/>
              <a:ext cx="355350" cy="355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274" name="Google Shape;2274;p42"/>
            <p:cNvGrpSpPr/>
            <p:nvPr/>
          </p:nvGrpSpPr>
          <p:grpSpPr>
            <a:xfrm>
              <a:off x="7050075" y="4422578"/>
              <a:ext cx="994800" cy="277308"/>
              <a:chOff x="2131150" y="1489872"/>
              <a:chExt cx="994800" cy="277308"/>
            </a:xfrm>
          </p:grpSpPr>
          <p:sp>
            <p:nvSpPr>
              <p:cNvPr id="2275" name="Google Shape;2275;p42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76" name="Google Shape;2276;p42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2277" name="Google Shape;2277;p42"/>
          <p:cNvGrpSpPr/>
          <p:nvPr/>
        </p:nvGrpSpPr>
        <p:grpSpPr>
          <a:xfrm>
            <a:off x="6821625" y="1507050"/>
            <a:ext cx="1555800" cy="2414225"/>
            <a:chOff x="6821625" y="1507050"/>
            <a:chExt cx="1555800" cy="2414225"/>
          </a:xfrm>
        </p:grpSpPr>
        <p:cxnSp>
          <p:nvCxnSpPr>
            <p:cNvPr id="2278" name="Google Shape;2278;p42"/>
            <p:cNvCxnSpPr/>
            <p:nvPr/>
          </p:nvCxnSpPr>
          <p:spPr>
            <a:xfrm>
              <a:off x="7599525" y="1762825"/>
              <a:ext cx="0" cy="7725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2279" name="Google Shape;2279;p42"/>
            <p:cNvGrpSpPr/>
            <p:nvPr/>
          </p:nvGrpSpPr>
          <p:grpSpPr>
            <a:xfrm>
              <a:off x="6821625" y="2228525"/>
              <a:ext cx="1451700" cy="1692750"/>
              <a:chOff x="766575" y="2228525"/>
              <a:chExt cx="1451700" cy="1692750"/>
            </a:xfrm>
          </p:grpSpPr>
          <p:sp>
            <p:nvSpPr>
              <p:cNvPr id="2280" name="Google Shape;2280;p42"/>
              <p:cNvSpPr/>
              <p:nvPr/>
            </p:nvSpPr>
            <p:spPr>
              <a:xfrm rot="10800000">
                <a:off x="766575" y="2833775"/>
                <a:ext cx="1451700" cy="10875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F0F0F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1" name="Google Shape;2281;p42"/>
              <p:cNvSpPr/>
              <p:nvPr/>
            </p:nvSpPr>
            <p:spPr>
              <a:xfrm>
                <a:off x="766575" y="2228525"/>
                <a:ext cx="1451700" cy="624600"/>
              </a:xfrm>
              <a:prstGeom prst="round2SameRect">
                <a:avLst>
                  <a:gd fmla="val 16122" name="adj1"/>
                  <a:gd fmla="val 0" name="adj2"/>
                </a:avLst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282" name="Google Shape;2282;p42"/>
            <p:cNvSpPr/>
            <p:nvPr/>
          </p:nvSpPr>
          <p:spPr>
            <a:xfrm>
              <a:off x="6821625" y="1507050"/>
              <a:ext cx="1555800" cy="417600"/>
            </a:xfrm>
            <a:prstGeom prst="chevron">
              <a:avLst>
                <a:gd fmla="val 26521" name="adj"/>
              </a:avLst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3" name="Google Shape;2283;p42"/>
            <p:cNvSpPr txBox="1"/>
            <p:nvPr/>
          </p:nvSpPr>
          <p:spPr>
            <a:xfrm>
              <a:off x="7030425" y="1615800"/>
              <a:ext cx="1138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3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284" name="Google Shape;2284;p42"/>
            <p:cNvSpPr txBox="1"/>
            <p:nvPr/>
          </p:nvSpPr>
          <p:spPr>
            <a:xfrm>
              <a:off x="6973000" y="2332168"/>
              <a:ext cx="1149000" cy="41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285" name="Google Shape;2285;p42"/>
            <p:cNvSpPr txBox="1"/>
            <p:nvPr/>
          </p:nvSpPr>
          <p:spPr>
            <a:xfrm>
              <a:off x="7306809" y="2975550"/>
              <a:ext cx="883200" cy="71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1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2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3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4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26235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"/>
                  <a:ea typeface="Poppins"/>
                  <a:cs typeface="Poppins"/>
                  <a:sym typeface="Poppins"/>
                </a:rPr>
                <a:t>• Stage 5</a:t>
              </a:r>
              <a:endParaRPr sz="800">
                <a:solidFill>
                  <a:srgbClr val="58585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286" name="Google Shape;2286;p42"/>
          <p:cNvGrpSpPr/>
          <p:nvPr/>
        </p:nvGrpSpPr>
        <p:grpSpPr>
          <a:xfrm>
            <a:off x="5531175" y="3972675"/>
            <a:ext cx="994800" cy="727211"/>
            <a:chOff x="5531175" y="3972675"/>
            <a:chExt cx="994800" cy="727211"/>
          </a:xfrm>
        </p:grpSpPr>
        <p:grpSp>
          <p:nvGrpSpPr>
            <p:cNvPr id="2287" name="Google Shape;2287;p42"/>
            <p:cNvGrpSpPr/>
            <p:nvPr/>
          </p:nvGrpSpPr>
          <p:grpSpPr>
            <a:xfrm>
              <a:off x="5531175" y="4422578"/>
              <a:ext cx="994800" cy="277308"/>
              <a:chOff x="2131150" y="1489872"/>
              <a:chExt cx="994800" cy="277308"/>
            </a:xfrm>
          </p:grpSpPr>
          <p:sp>
            <p:nvSpPr>
              <p:cNvPr id="2288" name="Google Shape;2288;p42"/>
              <p:cNvSpPr txBox="1"/>
              <p:nvPr/>
            </p:nvSpPr>
            <p:spPr>
              <a:xfrm>
                <a:off x="2170300" y="1489872"/>
                <a:ext cx="9165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7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2289" name="Google Shape;2289;p42"/>
              <p:cNvSpPr txBox="1"/>
              <p:nvPr/>
            </p:nvSpPr>
            <p:spPr>
              <a:xfrm>
                <a:off x="2131150" y="1628580"/>
                <a:ext cx="99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pic>
          <p:nvPicPr>
            <p:cNvPr id="2290" name="Google Shape;2290;p42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5854300" y="3972675"/>
              <a:ext cx="348550" cy="39947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oogle Shape;263;p16"/>
          <p:cNvGrpSpPr/>
          <p:nvPr/>
        </p:nvGrpSpPr>
        <p:grpSpPr>
          <a:xfrm>
            <a:off x="648025" y="1662469"/>
            <a:ext cx="1144800" cy="274459"/>
            <a:chOff x="1011942" y="3305386"/>
            <a:chExt cx="1144800" cy="274459"/>
          </a:xfrm>
        </p:grpSpPr>
        <p:sp>
          <p:nvSpPr>
            <p:cNvPr id="264" name="Google Shape;264;p16"/>
            <p:cNvSpPr txBox="1"/>
            <p:nvPr/>
          </p:nvSpPr>
          <p:spPr>
            <a:xfrm>
              <a:off x="1011942" y="3305386"/>
              <a:ext cx="114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65" name="Google Shape;265;p16"/>
            <p:cNvSpPr txBox="1"/>
            <p:nvPr/>
          </p:nvSpPr>
          <p:spPr>
            <a:xfrm>
              <a:off x="1124338" y="3425945"/>
              <a:ext cx="919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266" name="Google Shape;266;p16"/>
          <p:cNvSpPr/>
          <p:nvPr/>
        </p:nvSpPr>
        <p:spPr>
          <a:xfrm>
            <a:off x="1142425" y="3223550"/>
            <a:ext cx="156000" cy="156000"/>
          </a:xfrm>
          <a:prstGeom prst="ellipse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7" name="Google Shape;267;p16"/>
          <p:cNvGrpSpPr/>
          <p:nvPr/>
        </p:nvGrpSpPr>
        <p:grpSpPr>
          <a:xfrm>
            <a:off x="625724" y="3649861"/>
            <a:ext cx="1189500" cy="590339"/>
            <a:chOff x="929890" y="1520125"/>
            <a:chExt cx="1189500" cy="590339"/>
          </a:xfrm>
        </p:grpSpPr>
        <p:sp>
          <p:nvSpPr>
            <p:cNvPr id="268" name="Google Shape;268;p16"/>
            <p:cNvSpPr txBox="1"/>
            <p:nvPr/>
          </p:nvSpPr>
          <p:spPr>
            <a:xfrm>
              <a:off x="1128850" y="1520125"/>
              <a:ext cx="791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1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69" name="Google Shape;269;p16"/>
            <p:cNvSpPr txBox="1"/>
            <p:nvPr/>
          </p:nvSpPr>
          <p:spPr>
            <a:xfrm>
              <a:off x="929890" y="1741164"/>
              <a:ext cx="1189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70" name="Google Shape;270;p16"/>
          <p:cNvGrpSpPr/>
          <p:nvPr/>
        </p:nvGrpSpPr>
        <p:grpSpPr>
          <a:xfrm>
            <a:off x="2004575" y="1662469"/>
            <a:ext cx="1144800" cy="274459"/>
            <a:chOff x="1011942" y="3305386"/>
            <a:chExt cx="1144800" cy="274459"/>
          </a:xfrm>
        </p:grpSpPr>
        <p:sp>
          <p:nvSpPr>
            <p:cNvPr id="271" name="Google Shape;271;p16"/>
            <p:cNvSpPr txBox="1"/>
            <p:nvPr/>
          </p:nvSpPr>
          <p:spPr>
            <a:xfrm>
              <a:off x="1011942" y="3305386"/>
              <a:ext cx="114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72" name="Google Shape;272;p16"/>
            <p:cNvSpPr txBox="1"/>
            <p:nvPr/>
          </p:nvSpPr>
          <p:spPr>
            <a:xfrm>
              <a:off x="1124338" y="3425945"/>
              <a:ext cx="919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273" name="Google Shape;273;p16"/>
          <p:cNvSpPr/>
          <p:nvPr/>
        </p:nvSpPr>
        <p:spPr>
          <a:xfrm>
            <a:off x="2498975" y="3223550"/>
            <a:ext cx="156000" cy="156000"/>
          </a:xfrm>
          <a:prstGeom prst="ellipse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4" name="Google Shape;274;p16"/>
          <p:cNvGrpSpPr/>
          <p:nvPr/>
        </p:nvGrpSpPr>
        <p:grpSpPr>
          <a:xfrm>
            <a:off x="1982274" y="3649850"/>
            <a:ext cx="1189500" cy="590350"/>
            <a:chOff x="929890" y="1520114"/>
            <a:chExt cx="1189500" cy="590350"/>
          </a:xfrm>
        </p:grpSpPr>
        <p:sp>
          <p:nvSpPr>
            <p:cNvPr id="275" name="Google Shape;275;p16"/>
            <p:cNvSpPr txBox="1"/>
            <p:nvPr/>
          </p:nvSpPr>
          <p:spPr>
            <a:xfrm>
              <a:off x="933916" y="1520114"/>
              <a:ext cx="1181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1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76" name="Google Shape;276;p16"/>
            <p:cNvSpPr txBox="1"/>
            <p:nvPr/>
          </p:nvSpPr>
          <p:spPr>
            <a:xfrm>
              <a:off x="929890" y="1741164"/>
              <a:ext cx="1189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77" name="Google Shape;277;p16"/>
          <p:cNvGrpSpPr/>
          <p:nvPr/>
        </p:nvGrpSpPr>
        <p:grpSpPr>
          <a:xfrm>
            <a:off x="3361125" y="1662469"/>
            <a:ext cx="1144800" cy="274459"/>
            <a:chOff x="1011942" y="3305386"/>
            <a:chExt cx="1144800" cy="274459"/>
          </a:xfrm>
        </p:grpSpPr>
        <p:sp>
          <p:nvSpPr>
            <p:cNvPr id="278" name="Google Shape;278;p16"/>
            <p:cNvSpPr txBox="1"/>
            <p:nvPr/>
          </p:nvSpPr>
          <p:spPr>
            <a:xfrm>
              <a:off x="1011942" y="3305386"/>
              <a:ext cx="114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79" name="Google Shape;279;p16"/>
            <p:cNvSpPr txBox="1"/>
            <p:nvPr/>
          </p:nvSpPr>
          <p:spPr>
            <a:xfrm>
              <a:off x="1124338" y="3425945"/>
              <a:ext cx="919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280" name="Google Shape;280;p16"/>
          <p:cNvSpPr/>
          <p:nvPr/>
        </p:nvSpPr>
        <p:spPr>
          <a:xfrm>
            <a:off x="3855525" y="3223550"/>
            <a:ext cx="156000" cy="156000"/>
          </a:xfrm>
          <a:prstGeom prst="ellipse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1" name="Google Shape;281;p16"/>
          <p:cNvGrpSpPr/>
          <p:nvPr/>
        </p:nvGrpSpPr>
        <p:grpSpPr>
          <a:xfrm>
            <a:off x="3338824" y="3649850"/>
            <a:ext cx="1189500" cy="590350"/>
            <a:chOff x="929890" y="1520114"/>
            <a:chExt cx="1189500" cy="590350"/>
          </a:xfrm>
        </p:grpSpPr>
        <p:sp>
          <p:nvSpPr>
            <p:cNvPr id="282" name="Google Shape;282;p16"/>
            <p:cNvSpPr txBox="1"/>
            <p:nvPr/>
          </p:nvSpPr>
          <p:spPr>
            <a:xfrm>
              <a:off x="933669" y="1520114"/>
              <a:ext cx="1181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1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83" name="Google Shape;283;p16"/>
            <p:cNvSpPr txBox="1"/>
            <p:nvPr/>
          </p:nvSpPr>
          <p:spPr>
            <a:xfrm>
              <a:off x="929890" y="1741164"/>
              <a:ext cx="1189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84" name="Google Shape;284;p16"/>
          <p:cNvGrpSpPr/>
          <p:nvPr/>
        </p:nvGrpSpPr>
        <p:grpSpPr>
          <a:xfrm>
            <a:off x="4717675" y="1662469"/>
            <a:ext cx="1144800" cy="274459"/>
            <a:chOff x="1011942" y="3305386"/>
            <a:chExt cx="1144800" cy="274459"/>
          </a:xfrm>
        </p:grpSpPr>
        <p:sp>
          <p:nvSpPr>
            <p:cNvPr id="285" name="Google Shape;285;p16"/>
            <p:cNvSpPr txBox="1"/>
            <p:nvPr/>
          </p:nvSpPr>
          <p:spPr>
            <a:xfrm>
              <a:off x="1011942" y="3305386"/>
              <a:ext cx="114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86" name="Google Shape;286;p16"/>
            <p:cNvSpPr txBox="1"/>
            <p:nvPr/>
          </p:nvSpPr>
          <p:spPr>
            <a:xfrm>
              <a:off x="1124338" y="3425945"/>
              <a:ext cx="919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287" name="Google Shape;287;p16"/>
          <p:cNvSpPr/>
          <p:nvPr/>
        </p:nvSpPr>
        <p:spPr>
          <a:xfrm>
            <a:off x="5212075" y="3223550"/>
            <a:ext cx="156000" cy="156000"/>
          </a:xfrm>
          <a:prstGeom prst="ellipse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8" name="Google Shape;288;p16"/>
          <p:cNvGrpSpPr/>
          <p:nvPr/>
        </p:nvGrpSpPr>
        <p:grpSpPr>
          <a:xfrm>
            <a:off x="4695374" y="3649850"/>
            <a:ext cx="1189500" cy="590350"/>
            <a:chOff x="929890" y="1520114"/>
            <a:chExt cx="1189500" cy="590350"/>
          </a:xfrm>
        </p:grpSpPr>
        <p:sp>
          <p:nvSpPr>
            <p:cNvPr id="289" name="Google Shape;289;p16"/>
            <p:cNvSpPr txBox="1"/>
            <p:nvPr/>
          </p:nvSpPr>
          <p:spPr>
            <a:xfrm>
              <a:off x="933344" y="1520114"/>
              <a:ext cx="1182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1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90" name="Google Shape;290;p16"/>
            <p:cNvSpPr txBox="1"/>
            <p:nvPr/>
          </p:nvSpPr>
          <p:spPr>
            <a:xfrm>
              <a:off x="929890" y="1741164"/>
              <a:ext cx="1189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91" name="Google Shape;291;p16"/>
          <p:cNvGrpSpPr/>
          <p:nvPr/>
        </p:nvGrpSpPr>
        <p:grpSpPr>
          <a:xfrm>
            <a:off x="6074225" y="1662469"/>
            <a:ext cx="1144800" cy="274459"/>
            <a:chOff x="1011942" y="3305386"/>
            <a:chExt cx="1144800" cy="274459"/>
          </a:xfrm>
        </p:grpSpPr>
        <p:sp>
          <p:nvSpPr>
            <p:cNvPr id="292" name="Google Shape;292;p16"/>
            <p:cNvSpPr txBox="1"/>
            <p:nvPr/>
          </p:nvSpPr>
          <p:spPr>
            <a:xfrm>
              <a:off x="1011942" y="3305386"/>
              <a:ext cx="114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3" name="Google Shape;293;p16"/>
            <p:cNvSpPr txBox="1"/>
            <p:nvPr/>
          </p:nvSpPr>
          <p:spPr>
            <a:xfrm>
              <a:off x="1124338" y="3425945"/>
              <a:ext cx="919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294" name="Google Shape;294;p16"/>
          <p:cNvSpPr/>
          <p:nvPr/>
        </p:nvSpPr>
        <p:spPr>
          <a:xfrm>
            <a:off x="6568625" y="3223550"/>
            <a:ext cx="156000" cy="156000"/>
          </a:xfrm>
          <a:prstGeom prst="ellipse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5" name="Google Shape;295;p16"/>
          <p:cNvGrpSpPr/>
          <p:nvPr/>
        </p:nvGrpSpPr>
        <p:grpSpPr>
          <a:xfrm>
            <a:off x="6051924" y="3649850"/>
            <a:ext cx="1189500" cy="590350"/>
            <a:chOff x="929890" y="1520114"/>
            <a:chExt cx="1189500" cy="590350"/>
          </a:xfrm>
        </p:grpSpPr>
        <p:sp>
          <p:nvSpPr>
            <p:cNvPr id="296" name="Google Shape;296;p16"/>
            <p:cNvSpPr txBox="1"/>
            <p:nvPr/>
          </p:nvSpPr>
          <p:spPr>
            <a:xfrm>
              <a:off x="933044" y="1520114"/>
              <a:ext cx="1182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4</a:t>
              </a:r>
              <a:endParaRPr sz="11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297" name="Google Shape;297;p16"/>
            <p:cNvSpPr txBox="1"/>
            <p:nvPr/>
          </p:nvSpPr>
          <p:spPr>
            <a:xfrm>
              <a:off x="929890" y="1741164"/>
              <a:ext cx="1189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98" name="Google Shape;298;p16"/>
          <p:cNvGrpSpPr/>
          <p:nvPr/>
        </p:nvGrpSpPr>
        <p:grpSpPr>
          <a:xfrm>
            <a:off x="7406762" y="1662469"/>
            <a:ext cx="1144800" cy="274459"/>
            <a:chOff x="1011942" y="3305386"/>
            <a:chExt cx="1144800" cy="274459"/>
          </a:xfrm>
        </p:grpSpPr>
        <p:sp>
          <p:nvSpPr>
            <p:cNvPr id="299" name="Google Shape;299;p16"/>
            <p:cNvSpPr txBox="1"/>
            <p:nvPr/>
          </p:nvSpPr>
          <p:spPr>
            <a:xfrm>
              <a:off x="1011942" y="3305386"/>
              <a:ext cx="11448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00" name="Google Shape;300;p16"/>
            <p:cNvSpPr txBox="1"/>
            <p:nvPr/>
          </p:nvSpPr>
          <p:spPr>
            <a:xfrm>
              <a:off x="1124338" y="3425945"/>
              <a:ext cx="9198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301" name="Google Shape;301;p16"/>
          <p:cNvSpPr/>
          <p:nvPr/>
        </p:nvSpPr>
        <p:spPr>
          <a:xfrm>
            <a:off x="7901162" y="3223550"/>
            <a:ext cx="156000" cy="156000"/>
          </a:xfrm>
          <a:prstGeom prst="ellipse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2" name="Google Shape;302;p16"/>
          <p:cNvGrpSpPr/>
          <p:nvPr/>
        </p:nvGrpSpPr>
        <p:grpSpPr>
          <a:xfrm>
            <a:off x="7376777" y="3649850"/>
            <a:ext cx="1204800" cy="590350"/>
            <a:chOff x="922206" y="1520114"/>
            <a:chExt cx="1204800" cy="590350"/>
          </a:xfrm>
        </p:grpSpPr>
        <p:sp>
          <p:nvSpPr>
            <p:cNvPr id="303" name="Google Shape;303;p16"/>
            <p:cNvSpPr txBox="1"/>
            <p:nvPr/>
          </p:nvSpPr>
          <p:spPr>
            <a:xfrm>
              <a:off x="922206" y="1520114"/>
              <a:ext cx="1204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1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304" name="Google Shape;304;p16"/>
            <p:cNvSpPr txBox="1"/>
            <p:nvPr/>
          </p:nvSpPr>
          <p:spPr>
            <a:xfrm>
              <a:off x="929890" y="1741164"/>
              <a:ext cx="1189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305" name="Google Shape;305;p16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3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06" name="Google Shape;306;p16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current subtitle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307" name="Google Shape;307;p16"/>
          <p:cNvCxnSpPr>
            <a:stCxn id="266" idx="6"/>
            <a:endCxn id="273" idx="2"/>
          </p:cNvCxnSpPr>
          <p:nvPr/>
        </p:nvCxnSpPr>
        <p:spPr>
          <a:xfrm>
            <a:off x="1298425" y="3301550"/>
            <a:ext cx="1200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8" name="Google Shape;308;p16"/>
          <p:cNvCxnSpPr>
            <a:stCxn id="273" idx="6"/>
            <a:endCxn id="280" idx="2"/>
          </p:cNvCxnSpPr>
          <p:nvPr/>
        </p:nvCxnSpPr>
        <p:spPr>
          <a:xfrm>
            <a:off x="2654975" y="3301550"/>
            <a:ext cx="1200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9" name="Google Shape;309;p16"/>
          <p:cNvCxnSpPr>
            <a:stCxn id="280" idx="6"/>
            <a:endCxn id="287" idx="2"/>
          </p:cNvCxnSpPr>
          <p:nvPr/>
        </p:nvCxnSpPr>
        <p:spPr>
          <a:xfrm>
            <a:off x="4011525" y="3301550"/>
            <a:ext cx="1200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0" name="Google Shape;310;p16"/>
          <p:cNvCxnSpPr>
            <a:stCxn id="287" idx="6"/>
            <a:endCxn id="294" idx="2"/>
          </p:cNvCxnSpPr>
          <p:nvPr/>
        </p:nvCxnSpPr>
        <p:spPr>
          <a:xfrm>
            <a:off x="5368075" y="3301550"/>
            <a:ext cx="1200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1" name="Google Shape;311;p16"/>
          <p:cNvCxnSpPr>
            <a:stCxn id="294" idx="6"/>
            <a:endCxn id="301" idx="2"/>
          </p:cNvCxnSpPr>
          <p:nvPr/>
        </p:nvCxnSpPr>
        <p:spPr>
          <a:xfrm>
            <a:off x="6724625" y="3301550"/>
            <a:ext cx="1176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12" name="Google Shape;312;p16"/>
          <p:cNvGrpSpPr/>
          <p:nvPr/>
        </p:nvGrpSpPr>
        <p:grpSpPr>
          <a:xfrm>
            <a:off x="6221424" y="2080000"/>
            <a:ext cx="850500" cy="850500"/>
            <a:chOff x="6221424" y="2080000"/>
            <a:chExt cx="850500" cy="850500"/>
          </a:xfrm>
        </p:grpSpPr>
        <p:sp>
          <p:nvSpPr>
            <p:cNvPr id="313" name="Google Shape;313;p16"/>
            <p:cNvSpPr/>
            <p:nvPr/>
          </p:nvSpPr>
          <p:spPr>
            <a:xfrm>
              <a:off x="6221424" y="2080000"/>
              <a:ext cx="850500" cy="850500"/>
            </a:xfrm>
            <a:prstGeom prst="ellips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14" name="Google Shape;314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405393" y="2226850"/>
              <a:ext cx="482561" cy="556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15" name="Google Shape;315;p16"/>
          <p:cNvGrpSpPr/>
          <p:nvPr/>
        </p:nvGrpSpPr>
        <p:grpSpPr>
          <a:xfrm>
            <a:off x="3508324" y="2080000"/>
            <a:ext cx="850500" cy="850500"/>
            <a:chOff x="3508324" y="2080000"/>
            <a:chExt cx="850500" cy="850500"/>
          </a:xfrm>
        </p:grpSpPr>
        <p:sp>
          <p:nvSpPr>
            <p:cNvPr id="316" name="Google Shape;316;p16"/>
            <p:cNvSpPr/>
            <p:nvPr/>
          </p:nvSpPr>
          <p:spPr>
            <a:xfrm>
              <a:off x="3508324" y="2080000"/>
              <a:ext cx="850500" cy="850500"/>
            </a:xfrm>
            <a:prstGeom prst="ellipse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17" name="Google Shape;317;p1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701324" y="2191875"/>
              <a:ext cx="464500" cy="626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18" name="Google Shape;318;p16"/>
          <p:cNvGrpSpPr/>
          <p:nvPr/>
        </p:nvGrpSpPr>
        <p:grpSpPr>
          <a:xfrm>
            <a:off x="795224" y="2080000"/>
            <a:ext cx="850500" cy="850500"/>
            <a:chOff x="795224" y="2080000"/>
            <a:chExt cx="850500" cy="850500"/>
          </a:xfrm>
        </p:grpSpPr>
        <p:sp>
          <p:nvSpPr>
            <p:cNvPr id="319" name="Google Shape;319;p16"/>
            <p:cNvSpPr/>
            <p:nvPr/>
          </p:nvSpPr>
          <p:spPr>
            <a:xfrm>
              <a:off x="795224" y="2080000"/>
              <a:ext cx="850500" cy="850500"/>
            </a:xfrm>
            <a:prstGeom prst="ellipse">
              <a:avLst/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20" name="Google Shape;320;p16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81603" y="2185125"/>
              <a:ext cx="477740" cy="6402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1" name="Google Shape;321;p16"/>
          <p:cNvGrpSpPr/>
          <p:nvPr/>
        </p:nvGrpSpPr>
        <p:grpSpPr>
          <a:xfrm>
            <a:off x="2151774" y="2080000"/>
            <a:ext cx="850500" cy="850500"/>
            <a:chOff x="2151774" y="2080000"/>
            <a:chExt cx="850500" cy="850500"/>
          </a:xfrm>
        </p:grpSpPr>
        <p:sp>
          <p:nvSpPr>
            <p:cNvPr id="322" name="Google Shape;322;p16"/>
            <p:cNvSpPr/>
            <p:nvPr/>
          </p:nvSpPr>
          <p:spPr>
            <a:xfrm>
              <a:off x="2151774" y="2080000"/>
              <a:ext cx="850500" cy="850500"/>
            </a:xfrm>
            <a:prstGeom prst="ellipse">
              <a:avLst/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23" name="Google Shape;323;p16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305367" y="2279933"/>
              <a:ext cx="543312" cy="45063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4" name="Google Shape;324;p16"/>
          <p:cNvGrpSpPr/>
          <p:nvPr/>
        </p:nvGrpSpPr>
        <p:grpSpPr>
          <a:xfrm>
            <a:off x="7553961" y="2080000"/>
            <a:ext cx="850500" cy="850500"/>
            <a:chOff x="7553961" y="2080000"/>
            <a:chExt cx="850500" cy="850500"/>
          </a:xfrm>
        </p:grpSpPr>
        <p:sp>
          <p:nvSpPr>
            <p:cNvPr id="325" name="Google Shape;325;p16"/>
            <p:cNvSpPr/>
            <p:nvPr/>
          </p:nvSpPr>
          <p:spPr>
            <a:xfrm>
              <a:off x="7553961" y="2080000"/>
              <a:ext cx="850500" cy="850500"/>
            </a:xfrm>
            <a:prstGeom prst="ellipse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26" name="Google Shape;326;p16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7694650" y="2226850"/>
              <a:ext cx="556800" cy="556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7" name="Google Shape;327;p16"/>
          <p:cNvGrpSpPr/>
          <p:nvPr/>
        </p:nvGrpSpPr>
        <p:grpSpPr>
          <a:xfrm>
            <a:off x="4864874" y="2080000"/>
            <a:ext cx="850500" cy="850500"/>
            <a:chOff x="4864874" y="2080000"/>
            <a:chExt cx="850500" cy="850500"/>
          </a:xfrm>
        </p:grpSpPr>
        <p:sp>
          <p:nvSpPr>
            <p:cNvPr id="328" name="Google Shape;328;p16"/>
            <p:cNvSpPr/>
            <p:nvPr/>
          </p:nvSpPr>
          <p:spPr>
            <a:xfrm>
              <a:off x="4864874" y="2080000"/>
              <a:ext cx="850500" cy="850500"/>
            </a:xfrm>
            <a:prstGeom prst="ellipse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29" name="Google Shape;329;p16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969999" y="2185125"/>
              <a:ext cx="640250" cy="6402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7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4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35" name="Google Shape;335;p17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Your awesome subtitle is here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36" name="Google Shape;336;p17"/>
          <p:cNvGrpSpPr/>
          <p:nvPr/>
        </p:nvGrpSpPr>
        <p:grpSpPr>
          <a:xfrm>
            <a:off x="744302" y="1596050"/>
            <a:ext cx="1381124" cy="1709022"/>
            <a:chOff x="741700" y="1596050"/>
            <a:chExt cx="1381124" cy="1709022"/>
          </a:xfrm>
        </p:grpSpPr>
        <p:grpSp>
          <p:nvGrpSpPr>
            <p:cNvPr id="337" name="Google Shape;337;p17"/>
            <p:cNvGrpSpPr/>
            <p:nvPr/>
          </p:nvGrpSpPr>
          <p:grpSpPr>
            <a:xfrm>
              <a:off x="781925" y="2789072"/>
              <a:ext cx="1084500" cy="516000"/>
              <a:chOff x="781925" y="2783675"/>
              <a:chExt cx="1084500" cy="516000"/>
            </a:xfrm>
          </p:grpSpPr>
          <p:sp>
            <p:nvSpPr>
              <p:cNvPr id="338" name="Google Shape;338;p17"/>
              <p:cNvSpPr/>
              <p:nvPr/>
            </p:nvSpPr>
            <p:spPr>
              <a:xfrm>
                <a:off x="781925" y="2783675"/>
                <a:ext cx="1084500" cy="516000"/>
              </a:xfrm>
              <a:prstGeom prst="rect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339" name="Google Shape;339;p17"/>
              <p:cNvGrpSpPr/>
              <p:nvPr/>
            </p:nvGrpSpPr>
            <p:grpSpPr>
              <a:xfrm>
                <a:off x="815800" y="2904453"/>
                <a:ext cx="1016700" cy="274451"/>
                <a:chOff x="1075967" y="3305394"/>
                <a:chExt cx="1016700" cy="274451"/>
              </a:xfrm>
            </p:grpSpPr>
            <p:sp>
              <p:nvSpPr>
                <p:cNvPr id="340" name="Google Shape;340;p17"/>
                <p:cNvSpPr txBox="1"/>
                <p:nvPr/>
              </p:nvSpPr>
              <p:spPr>
                <a:xfrm>
                  <a:off x="1075967" y="3305394"/>
                  <a:ext cx="10167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MM/DD/YYYY</a:t>
                  </a:r>
                  <a:endParaRPr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341" name="Google Shape;341;p17"/>
                <p:cNvSpPr txBox="1"/>
                <p:nvPr/>
              </p:nvSpPr>
              <p:spPr>
                <a:xfrm>
                  <a:off x="1124338" y="3425945"/>
                  <a:ext cx="9198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Target Date</a:t>
                  </a:r>
                  <a:endParaRPr sz="10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</p:grpSp>
        </p:grpSp>
        <p:sp>
          <p:nvSpPr>
            <p:cNvPr id="342" name="Google Shape;342;p17"/>
            <p:cNvSpPr txBox="1"/>
            <p:nvPr/>
          </p:nvSpPr>
          <p:spPr>
            <a:xfrm>
              <a:off x="933324" y="1972161"/>
              <a:ext cx="791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rgbClr val="F9636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1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343" name="Google Shape;343;p17"/>
            <p:cNvSpPr txBox="1"/>
            <p:nvPr/>
          </p:nvSpPr>
          <p:spPr>
            <a:xfrm>
              <a:off x="933324" y="2193200"/>
              <a:ext cx="11895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344" name="Google Shape;344;p17"/>
            <p:cNvGrpSpPr/>
            <p:nvPr/>
          </p:nvGrpSpPr>
          <p:grpSpPr>
            <a:xfrm>
              <a:off x="741700" y="1596050"/>
              <a:ext cx="93000" cy="1196700"/>
              <a:chOff x="741700" y="1596050"/>
              <a:chExt cx="93000" cy="1196700"/>
            </a:xfrm>
          </p:grpSpPr>
          <p:cxnSp>
            <p:nvCxnSpPr>
              <p:cNvPr id="345" name="Google Shape;345;p17"/>
              <p:cNvCxnSpPr/>
              <p:nvPr/>
            </p:nvCxnSpPr>
            <p:spPr>
              <a:xfrm rot="10800000">
                <a:off x="787900" y="1689050"/>
                <a:ext cx="0" cy="1103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96361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346" name="Google Shape;346;p17"/>
              <p:cNvSpPr/>
              <p:nvPr/>
            </p:nvSpPr>
            <p:spPr>
              <a:xfrm>
                <a:off x="741700" y="1596050"/>
                <a:ext cx="93000" cy="93000"/>
              </a:xfrm>
              <a:prstGeom prst="ellipse">
                <a:avLst/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347" name="Google Shape;347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937625" y="1596051"/>
              <a:ext cx="241638" cy="32425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48" name="Google Shape;34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78678" y="1583400"/>
            <a:ext cx="268600" cy="30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04459" y="1596051"/>
            <a:ext cx="354695" cy="29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72377" y="1576250"/>
            <a:ext cx="314975" cy="31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79267" y="3509750"/>
            <a:ext cx="340100" cy="3379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2" name="Google Shape;352;p17"/>
          <p:cNvGrpSpPr/>
          <p:nvPr/>
        </p:nvGrpSpPr>
        <p:grpSpPr>
          <a:xfrm>
            <a:off x="2953063" y="2789072"/>
            <a:ext cx="1084500" cy="516000"/>
            <a:chOff x="781925" y="2783675"/>
            <a:chExt cx="1084500" cy="516000"/>
          </a:xfrm>
        </p:grpSpPr>
        <p:sp>
          <p:nvSpPr>
            <p:cNvPr id="353" name="Google Shape;353;p17"/>
            <p:cNvSpPr/>
            <p:nvPr/>
          </p:nvSpPr>
          <p:spPr>
            <a:xfrm>
              <a:off x="781925" y="2783675"/>
              <a:ext cx="1084500" cy="516000"/>
            </a:xfrm>
            <a:prstGeom prst="rect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4" name="Google Shape;354;p17"/>
            <p:cNvGrpSpPr/>
            <p:nvPr/>
          </p:nvGrpSpPr>
          <p:grpSpPr>
            <a:xfrm>
              <a:off x="823700" y="2904453"/>
              <a:ext cx="1001100" cy="274451"/>
              <a:chOff x="1083867" y="3305394"/>
              <a:chExt cx="1001100" cy="274451"/>
            </a:xfrm>
          </p:grpSpPr>
          <p:sp>
            <p:nvSpPr>
              <p:cNvPr id="355" name="Google Shape;355;p17"/>
              <p:cNvSpPr txBox="1"/>
              <p:nvPr/>
            </p:nvSpPr>
            <p:spPr>
              <a:xfrm>
                <a:off x="1083867" y="3305394"/>
                <a:ext cx="1001100" cy="123000"/>
              </a:xfrm>
              <a:prstGeom prst="rect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56" name="Google Shape;356;p17"/>
              <p:cNvSpPr txBox="1"/>
              <p:nvPr/>
            </p:nvSpPr>
            <p:spPr>
              <a:xfrm>
                <a:off x="1124338" y="3425945"/>
                <a:ext cx="919800" cy="153900"/>
              </a:xfrm>
              <a:prstGeom prst="rect">
                <a:avLst/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357" name="Google Shape;357;p17"/>
          <p:cNvSpPr txBox="1"/>
          <p:nvPr/>
        </p:nvSpPr>
        <p:spPr>
          <a:xfrm>
            <a:off x="3104463" y="1972150"/>
            <a:ext cx="1036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2</a:t>
            </a:r>
            <a:endParaRPr sz="1100">
              <a:solidFill>
                <a:srgbClr val="FFAC6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58" name="Google Shape;358;p17"/>
          <p:cNvSpPr txBox="1"/>
          <p:nvPr/>
        </p:nvSpPr>
        <p:spPr>
          <a:xfrm>
            <a:off x="3104461" y="2193200"/>
            <a:ext cx="1189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59" name="Google Shape;359;p17"/>
          <p:cNvGrpSpPr/>
          <p:nvPr/>
        </p:nvGrpSpPr>
        <p:grpSpPr>
          <a:xfrm>
            <a:off x="2912838" y="1596050"/>
            <a:ext cx="93000" cy="1196700"/>
            <a:chOff x="741700" y="1596050"/>
            <a:chExt cx="93000" cy="1196700"/>
          </a:xfrm>
        </p:grpSpPr>
        <p:cxnSp>
          <p:nvCxnSpPr>
            <p:cNvPr id="360" name="Google Shape;360;p17"/>
            <p:cNvCxnSpPr/>
            <p:nvPr/>
          </p:nvCxnSpPr>
          <p:spPr>
            <a:xfrm rot="10800000">
              <a:off x="787900" y="1689050"/>
              <a:ext cx="0" cy="1103700"/>
            </a:xfrm>
            <a:prstGeom prst="straightConnector1">
              <a:avLst/>
            </a:prstGeom>
            <a:noFill/>
            <a:ln cap="flat" cmpd="sng" w="9525">
              <a:solidFill>
                <a:srgbClr val="FFAC60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361" name="Google Shape;361;p17"/>
            <p:cNvSpPr/>
            <p:nvPr/>
          </p:nvSpPr>
          <p:spPr>
            <a:xfrm>
              <a:off x="741700" y="1596050"/>
              <a:ext cx="93000" cy="93000"/>
            </a:xfrm>
            <a:prstGeom prst="ellipse">
              <a:avLst/>
            </a:prstGeom>
            <a:solidFill>
              <a:srgbClr val="FFAC6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2" name="Google Shape;362;p17"/>
          <p:cNvGrpSpPr/>
          <p:nvPr/>
        </p:nvGrpSpPr>
        <p:grpSpPr>
          <a:xfrm>
            <a:off x="1868827" y="2789072"/>
            <a:ext cx="1084500" cy="516000"/>
            <a:chOff x="781925" y="2783675"/>
            <a:chExt cx="1084500" cy="516000"/>
          </a:xfrm>
        </p:grpSpPr>
        <p:sp>
          <p:nvSpPr>
            <p:cNvPr id="363" name="Google Shape;363;p17"/>
            <p:cNvSpPr/>
            <p:nvPr/>
          </p:nvSpPr>
          <p:spPr>
            <a:xfrm>
              <a:off x="781925" y="2783675"/>
              <a:ext cx="1084500" cy="516000"/>
            </a:xfrm>
            <a:prstGeom prst="rect">
              <a:avLst/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64" name="Google Shape;364;p17"/>
            <p:cNvGrpSpPr/>
            <p:nvPr/>
          </p:nvGrpSpPr>
          <p:grpSpPr>
            <a:xfrm>
              <a:off x="826825" y="2904453"/>
              <a:ext cx="994800" cy="274451"/>
              <a:chOff x="1086992" y="3305394"/>
              <a:chExt cx="994800" cy="274451"/>
            </a:xfrm>
          </p:grpSpPr>
          <p:sp>
            <p:nvSpPr>
              <p:cNvPr id="365" name="Google Shape;365;p17"/>
              <p:cNvSpPr txBox="1"/>
              <p:nvPr/>
            </p:nvSpPr>
            <p:spPr>
              <a:xfrm>
                <a:off x="1086992" y="3305394"/>
                <a:ext cx="994800" cy="123000"/>
              </a:xfrm>
              <a:prstGeom prst="rect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66" name="Google Shape;366;p17"/>
              <p:cNvSpPr txBox="1"/>
              <p:nvPr/>
            </p:nvSpPr>
            <p:spPr>
              <a:xfrm>
                <a:off x="1124338" y="3425945"/>
                <a:ext cx="919800" cy="153900"/>
              </a:xfrm>
              <a:prstGeom prst="rect">
                <a:avLst/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367" name="Google Shape;367;p17"/>
          <p:cNvSpPr txBox="1"/>
          <p:nvPr/>
        </p:nvSpPr>
        <p:spPr>
          <a:xfrm>
            <a:off x="2027528" y="3912672"/>
            <a:ext cx="925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F98A9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1</a:t>
            </a:r>
            <a:endParaRPr sz="1100">
              <a:solidFill>
                <a:srgbClr val="F98A9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68" name="Google Shape;368;p17"/>
          <p:cNvSpPr txBox="1"/>
          <p:nvPr/>
        </p:nvSpPr>
        <p:spPr>
          <a:xfrm>
            <a:off x="2027518" y="4133718"/>
            <a:ext cx="1189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69" name="Google Shape;369;p17"/>
          <p:cNvGrpSpPr/>
          <p:nvPr/>
        </p:nvGrpSpPr>
        <p:grpSpPr>
          <a:xfrm>
            <a:off x="1826927" y="3305075"/>
            <a:ext cx="93000" cy="1191375"/>
            <a:chOff x="705150" y="1514675"/>
            <a:chExt cx="93000" cy="1191375"/>
          </a:xfrm>
        </p:grpSpPr>
        <p:cxnSp>
          <p:nvCxnSpPr>
            <p:cNvPr id="370" name="Google Shape;370;p17"/>
            <p:cNvCxnSpPr/>
            <p:nvPr/>
          </p:nvCxnSpPr>
          <p:spPr>
            <a:xfrm rot="10800000">
              <a:off x="751350" y="1514675"/>
              <a:ext cx="0" cy="1103700"/>
            </a:xfrm>
            <a:prstGeom prst="straightConnector1">
              <a:avLst/>
            </a:prstGeom>
            <a:noFill/>
            <a:ln cap="flat" cmpd="sng" w="9525">
              <a:solidFill>
                <a:srgbClr val="F98A9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371" name="Google Shape;371;p17"/>
            <p:cNvSpPr/>
            <p:nvPr/>
          </p:nvSpPr>
          <p:spPr>
            <a:xfrm>
              <a:off x="705150" y="2613050"/>
              <a:ext cx="93000" cy="93000"/>
            </a:xfrm>
            <a:prstGeom prst="ellipse">
              <a:avLst/>
            </a:prstGeom>
            <a:solidFill>
              <a:srgbClr val="F98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72" name="Google Shape;372;p17"/>
          <p:cNvGrpSpPr/>
          <p:nvPr/>
        </p:nvGrpSpPr>
        <p:grpSpPr>
          <a:xfrm>
            <a:off x="4037831" y="2789072"/>
            <a:ext cx="1084500" cy="516000"/>
            <a:chOff x="781925" y="2783675"/>
            <a:chExt cx="1084500" cy="516000"/>
          </a:xfrm>
        </p:grpSpPr>
        <p:sp>
          <p:nvSpPr>
            <p:cNvPr id="373" name="Google Shape;373;p17"/>
            <p:cNvSpPr/>
            <p:nvPr/>
          </p:nvSpPr>
          <p:spPr>
            <a:xfrm>
              <a:off x="781925" y="2783675"/>
              <a:ext cx="1084500" cy="516000"/>
            </a:xfrm>
            <a:prstGeom prst="rect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4" name="Google Shape;374;p17"/>
            <p:cNvGrpSpPr/>
            <p:nvPr/>
          </p:nvGrpSpPr>
          <p:grpSpPr>
            <a:xfrm>
              <a:off x="826825" y="2904453"/>
              <a:ext cx="994800" cy="274451"/>
              <a:chOff x="1086992" y="3305394"/>
              <a:chExt cx="994800" cy="274451"/>
            </a:xfrm>
          </p:grpSpPr>
          <p:sp>
            <p:nvSpPr>
              <p:cNvPr id="375" name="Google Shape;375;p17"/>
              <p:cNvSpPr txBox="1"/>
              <p:nvPr/>
            </p:nvSpPr>
            <p:spPr>
              <a:xfrm>
                <a:off x="1086992" y="3305394"/>
                <a:ext cx="994800" cy="123000"/>
              </a:xfrm>
              <a:prstGeom prst="rect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76" name="Google Shape;376;p17"/>
              <p:cNvSpPr txBox="1"/>
              <p:nvPr/>
            </p:nvSpPr>
            <p:spPr>
              <a:xfrm>
                <a:off x="1124338" y="3425945"/>
                <a:ext cx="919800" cy="153900"/>
              </a:xfrm>
              <a:prstGeom prst="rect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377" name="Google Shape;377;p17"/>
          <p:cNvSpPr txBox="1"/>
          <p:nvPr/>
        </p:nvSpPr>
        <p:spPr>
          <a:xfrm>
            <a:off x="4196533" y="3912672"/>
            <a:ext cx="925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3</a:t>
            </a:r>
            <a:endParaRPr sz="1100">
              <a:solidFill>
                <a:srgbClr val="90C4E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78" name="Google Shape;378;p17"/>
          <p:cNvSpPr txBox="1"/>
          <p:nvPr/>
        </p:nvSpPr>
        <p:spPr>
          <a:xfrm>
            <a:off x="4196522" y="4133718"/>
            <a:ext cx="1189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79" name="Google Shape;379;p17"/>
          <p:cNvGrpSpPr/>
          <p:nvPr/>
        </p:nvGrpSpPr>
        <p:grpSpPr>
          <a:xfrm>
            <a:off x="3995931" y="3305075"/>
            <a:ext cx="93000" cy="1191375"/>
            <a:chOff x="705150" y="1514675"/>
            <a:chExt cx="93000" cy="1191375"/>
          </a:xfrm>
        </p:grpSpPr>
        <p:cxnSp>
          <p:nvCxnSpPr>
            <p:cNvPr id="380" name="Google Shape;380;p17"/>
            <p:cNvCxnSpPr/>
            <p:nvPr/>
          </p:nvCxnSpPr>
          <p:spPr>
            <a:xfrm rot="10800000">
              <a:off x="751350" y="1514675"/>
              <a:ext cx="0" cy="1103700"/>
            </a:xfrm>
            <a:prstGeom prst="straightConnector1">
              <a:avLst/>
            </a:prstGeom>
            <a:noFill/>
            <a:ln cap="flat" cmpd="sng" w="9525">
              <a:solidFill>
                <a:srgbClr val="90C4E7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381" name="Google Shape;381;p17"/>
            <p:cNvSpPr/>
            <p:nvPr/>
          </p:nvSpPr>
          <p:spPr>
            <a:xfrm>
              <a:off x="705150" y="2613050"/>
              <a:ext cx="93000" cy="93000"/>
            </a:xfrm>
            <a:prstGeom prst="ellipse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2" name="Google Shape;382;p17"/>
          <p:cNvGrpSpPr/>
          <p:nvPr/>
        </p:nvGrpSpPr>
        <p:grpSpPr>
          <a:xfrm>
            <a:off x="5122137" y="2789072"/>
            <a:ext cx="1084500" cy="516000"/>
            <a:chOff x="781925" y="2783675"/>
            <a:chExt cx="1084500" cy="516000"/>
          </a:xfrm>
        </p:grpSpPr>
        <p:sp>
          <p:nvSpPr>
            <p:cNvPr id="383" name="Google Shape;383;p17"/>
            <p:cNvSpPr/>
            <p:nvPr/>
          </p:nvSpPr>
          <p:spPr>
            <a:xfrm>
              <a:off x="781925" y="2783675"/>
              <a:ext cx="1084500" cy="516000"/>
            </a:xfrm>
            <a:prstGeom prst="rect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84" name="Google Shape;384;p17"/>
            <p:cNvGrpSpPr/>
            <p:nvPr/>
          </p:nvGrpSpPr>
          <p:grpSpPr>
            <a:xfrm>
              <a:off x="823700" y="2904453"/>
              <a:ext cx="1001100" cy="274451"/>
              <a:chOff x="1083867" y="3305394"/>
              <a:chExt cx="1001100" cy="274451"/>
            </a:xfrm>
          </p:grpSpPr>
          <p:sp>
            <p:nvSpPr>
              <p:cNvPr id="385" name="Google Shape;385;p17"/>
              <p:cNvSpPr txBox="1"/>
              <p:nvPr/>
            </p:nvSpPr>
            <p:spPr>
              <a:xfrm>
                <a:off x="1083867" y="3305394"/>
                <a:ext cx="1001100" cy="123000"/>
              </a:xfrm>
              <a:prstGeom prst="rect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86" name="Google Shape;386;p17"/>
              <p:cNvSpPr txBox="1"/>
              <p:nvPr/>
            </p:nvSpPr>
            <p:spPr>
              <a:xfrm>
                <a:off x="1124338" y="3425945"/>
                <a:ext cx="919800" cy="153900"/>
              </a:xfrm>
              <a:prstGeom prst="rect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387" name="Google Shape;387;p17"/>
          <p:cNvSpPr txBox="1"/>
          <p:nvPr/>
        </p:nvSpPr>
        <p:spPr>
          <a:xfrm>
            <a:off x="5273538" y="1972150"/>
            <a:ext cx="1036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4</a:t>
            </a:r>
            <a:endParaRPr sz="1100">
              <a:solidFill>
                <a:srgbClr val="956DAA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88" name="Google Shape;388;p17"/>
          <p:cNvSpPr txBox="1"/>
          <p:nvPr/>
        </p:nvSpPr>
        <p:spPr>
          <a:xfrm>
            <a:off x="5273536" y="2193200"/>
            <a:ext cx="1189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89" name="Google Shape;389;p17"/>
          <p:cNvGrpSpPr/>
          <p:nvPr/>
        </p:nvGrpSpPr>
        <p:grpSpPr>
          <a:xfrm>
            <a:off x="5081215" y="1596050"/>
            <a:ext cx="93000" cy="1196700"/>
            <a:chOff x="741700" y="1596050"/>
            <a:chExt cx="93000" cy="1196700"/>
          </a:xfrm>
        </p:grpSpPr>
        <p:cxnSp>
          <p:nvCxnSpPr>
            <p:cNvPr id="390" name="Google Shape;390;p17"/>
            <p:cNvCxnSpPr/>
            <p:nvPr/>
          </p:nvCxnSpPr>
          <p:spPr>
            <a:xfrm rot="10800000">
              <a:off x="787900" y="1689050"/>
              <a:ext cx="0" cy="1103700"/>
            </a:xfrm>
            <a:prstGeom prst="straightConnector1">
              <a:avLst/>
            </a:prstGeom>
            <a:noFill/>
            <a:ln cap="flat" cmpd="sng" w="9525">
              <a:solidFill>
                <a:srgbClr val="956DAA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391" name="Google Shape;391;p17"/>
            <p:cNvSpPr/>
            <p:nvPr/>
          </p:nvSpPr>
          <p:spPr>
            <a:xfrm>
              <a:off x="741700" y="1596050"/>
              <a:ext cx="93000" cy="93000"/>
            </a:xfrm>
            <a:prstGeom prst="ellipse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2" name="Google Shape;392;p17"/>
          <p:cNvGrpSpPr/>
          <p:nvPr/>
        </p:nvGrpSpPr>
        <p:grpSpPr>
          <a:xfrm>
            <a:off x="6205483" y="2789072"/>
            <a:ext cx="1084500" cy="516000"/>
            <a:chOff x="781925" y="2783675"/>
            <a:chExt cx="1084500" cy="516000"/>
          </a:xfrm>
        </p:grpSpPr>
        <p:sp>
          <p:nvSpPr>
            <p:cNvPr id="393" name="Google Shape;393;p17"/>
            <p:cNvSpPr/>
            <p:nvPr/>
          </p:nvSpPr>
          <p:spPr>
            <a:xfrm>
              <a:off x="781925" y="2783675"/>
              <a:ext cx="1084500" cy="516000"/>
            </a:xfrm>
            <a:prstGeom prst="rect">
              <a:avLst/>
            </a:prstGeom>
            <a:solidFill>
              <a:srgbClr val="B06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94" name="Google Shape;394;p17"/>
            <p:cNvGrpSpPr/>
            <p:nvPr/>
          </p:nvGrpSpPr>
          <p:grpSpPr>
            <a:xfrm>
              <a:off x="826825" y="2904453"/>
              <a:ext cx="994800" cy="274451"/>
              <a:chOff x="1086992" y="3305394"/>
              <a:chExt cx="994800" cy="274451"/>
            </a:xfrm>
          </p:grpSpPr>
          <p:sp>
            <p:nvSpPr>
              <p:cNvPr id="395" name="Google Shape;395;p17"/>
              <p:cNvSpPr txBox="1"/>
              <p:nvPr/>
            </p:nvSpPr>
            <p:spPr>
              <a:xfrm>
                <a:off x="1086992" y="3305394"/>
                <a:ext cx="994800" cy="123000"/>
              </a:xfrm>
              <a:prstGeom prst="rect">
                <a:avLst/>
              </a:prstGeom>
              <a:solidFill>
                <a:srgbClr val="B06E5E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396" name="Google Shape;396;p17"/>
              <p:cNvSpPr txBox="1"/>
              <p:nvPr/>
            </p:nvSpPr>
            <p:spPr>
              <a:xfrm>
                <a:off x="1124338" y="3425945"/>
                <a:ext cx="919800" cy="153900"/>
              </a:xfrm>
              <a:prstGeom prst="rect">
                <a:avLst/>
              </a:prstGeom>
              <a:solidFill>
                <a:srgbClr val="B06E5E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397" name="Google Shape;397;p17"/>
          <p:cNvSpPr txBox="1"/>
          <p:nvPr/>
        </p:nvSpPr>
        <p:spPr>
          <a:xfrm>
            <a:off x="6364184" y="3912672"/>
            <a:ext cx="925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B06E5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Milestone 5</a:t>
            </a:r>
            <a:endParaRPr sz="1100">
              <a:solidFill>
                <a:srgbClr val="B06E5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98" name="Google Shape;398;p17"/>
          <p:cNvSpPr txBox="1"/>
          <p:nvPr/>
        </p:nvSpPr>
        <p:spPr>
          <a:xfrm>
            <a:off x="6364174" y="4133718"/>
            <a:ext cx="1189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399" name="Google Shape;399;p17"/>
          <p:cNvGrpSpPr/>
          <p:nvPr/>
        </p:nvGrpSpPr>
        <p:grpSpPr>
          <a:xfrm>
            <a:off x="7289008" y="2789072"/>
            <a:ext cx="1084500" cy="516000"/>
            <a:chOff x="781925" y="2783675"/>
            <a:chExt cx="1084500" cy="516000"/>
          </a:xfrm>
        </p:grpSpPr>
        <p:sp>
          <p:nvSpPr>
            <p:cNvPr id="400" name="Google Shape;400;p17"/>
            <p:cNvSpPr/>
            <p:nvPr/>
          </p:nvSpPr>
          <p:spPr>
            <a:xfrm>
              <a:off x="781925" y="2783675"/>
              <a:ext cx="1084500" cy="516000"/>
            </a:xfrm>
            <a:prstGeom prst="rect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01" name="Google Shape;401;p17"/>
            <p:cNvGrpSpPr/>
            <p:nvPr/>
          </p:nvGrpSpPr>
          <p:grpSpPr>
            <a:xfrm>
              <a:off x="823700" y="2904453"/>
              <a:ext cx="1001100" cy="274451"/>
              <a:chOff x="1083867" y="3305394"/>
              <a:chExt cx="1001100" cy="274451"/>
            </a:xfrm>
          </p:grpSpPr>
          <p:sp>
            <p:nvSpPr>
              <p:cNvPr id="402" name="Google Shape;402;p17"/>
              <p:cNvSpPr txBox="1"/>
              <p:nvPr/>
            </p:nvSpPr>
            <p:spPr>
              <a:xfrm>
                <a:off x="1083867" y="3305394"/>
                <a:ext cx="1001100" cy="123000"/>
              </a:xfrm>
              <a:prstGeom prst="rect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403" name="Google Shape;403;p17"/>
              <p:cNvSpPr txBox="1"/>
              <p:nvPr/>
            </p:nvSpPr>
            <p:spPr>
              <a:xfrm>
                <a:off x="1124338" y="3425945"/>
                <a:ext cx="919800" cy="153900"/>
              </a:xfrm>
              <a:prstGeom prst="rect">
                <a:avLst/>
              </a:prstGeom>
              <a:solidFill>
                <a:srgbClr val="679E5E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404" name="Google Shape;404;p17"/>
          <p:cNvSpPr txBox="1"/>
          <p:nvPr/>
        </p:nvSpPr>
        <p:spPr>
          <a:xfrm>
            <a:off x="7440409" y="1972150"/>
            <a:ext cx="1036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79E5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Final</a:t>
            </a:r>
            <a:endParaRPr sz="1100">
              <a:solidFill>
                <a:srgbClr val="679E5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405" name="Google Shape;405;p17"/>
          <p:cNvSpPr txBox="1"/>
          <p:nvPr/>
        </p:nvSpPr>
        <p:spPr>
          <a:xfrm>
            <a:off x="7440407" y="2193200"/>
            <a:ext cx="1189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06" name="Google Shape;406;p17"/>
          <p:cNvGrpSpPr/>
          <p:nvPr/>
        </p:nvGrpSpPr>
        <p:grpSpPr>
          <a:xfrm>
            <a:off x="7246997" y="1596050"/>
            <a:ext cx="93000" cy="1196700"/>
            <a:chOff x="741700" y="1596050"/>
            <a:chExt cx="93000" cy="1196700"/>
          </a:xfrm>
        </p:grpSpPr>
        <p:cxnSp>
          <p:nvCxnSpPr>
            <p:cNvPr id="407" name="Google Shape;407;p17"/>
            <p:cNvCxnSpPr/>
            <p:nvPr/>
          </p:nvCxnSpPr>
          <p:spPr>
            <a:xfrm rot="10800000">
              <a:off x="787900" y="1689050"/>
              <a:ext cx="0" cy="1103700"/>
            </a:xfrm>
            <a:prstGeom prst="straightConnector1">
              <a:avLst/>
            </a:prstGeom>
            <a:noFill/>
            <a:ln cap="flat" cmpd="sng" w="9525">
              <a:solidFill>
                <a:srgbClr val="679E5E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408" name="Google Shape;408;p17"/>
            <p:cNvSpPr/>
            <p:nvPr/>
          </p:nvSpPr>
          <p:spPr>
            <a:xfrm>
              <a:off x="741700" y="1596050"/>
              <a:ext cx="93000" cy="93000"/>
            </a:xfrm>
            <a:prstGeom prst="ellipse">
              <a:avLst/>
            </a:prstGeom>
            <a:solidFill>
              <a:srgbClr val="679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9" name="Google Shape;409;p17"/>
          <p:cNvGrpSpPr/>
          <p:nvPr/>
        </p:nvGrpSpPr>
        <p:grpSpPr>
          <a:xfrm>
            <a:off x="6163339" y="3305075"/>
            <a:ext cx="93000" cy="1191375"/>
            <a:chOff x="705150" y="1514675"/>
            <a:chExt cx="93000" cy="1191375"/>
          </a:xfrm>
        </p:grpSpPr>
        <p:cxnSp>
          <p:nvCxnSpPr>
            <p:cNvPr id="410" name="Google Shape;410;p17"/>
            <p:cNvCxnSpPr/>
            <p:nvPr/>
          </p:nvCxnSpPr>
          <p:spPr>
            <a:xfrm rot="10800000">
              <a:off x="751350" y="1514675"/>
              <a:ext cx="0" cy="1103700"/>
            </a:xfrm>
            <a:prstGeom prst="straightConnector1">
              <a:avLst/>
            </a:prstGeom>
            <a:noFill/>
            <a:ln cap="flat" cmpd="sng" w="9525">
              <a:solidFill>
                <a:srgbClr val="B06E5E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411" name="Google Shape;411;p17"/>
            <p:cNvSpPr/>
            <p:nvPr/>
          </p:nvSpPr>
          <p:spPr>
            <a:xfrm>
              <a:off x="705150" y="2613050"/>
              <a:ext cx="93000" cy="93000"/>
            </a:xfrm>
            <a:prstGeom prst="ellipse">
              <a:avLst/>
            </a:prstGeom>
            <a:solidFill>
              <a:srgbClr val="B06E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412" name="Google Shape;412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027518" y="3514847"/>
            <a:ext cx="372243" cy="31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196148" y="3498998"/>
            <a:ext cx="340100" cy="343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18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5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419" name="Google Shape;419;p18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impressive subtitle in this space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20" name="Google Shape;420;p18"/>
          <p:cNvGrpSpPr/>
          <p:nvPr/>
        </p:nvGrpSpPr>
        <p:grpSpPr>
          <a:xfrm>
            <a:off x="1310688" y="1358900"/>
            <a:ext cx="6522625" cy="3288555"/>
            <a:chOff x="1320800" y="1358900"/>
            <a:chExt cx="6522625" cy="3288555"/>
          </a:xfrm>
        </p:grpSpPr>
        <p:grpSp>
          <p:nvGrpSpPr>
            <p:cNvPr id="421" name="Google Shape;421;p18"/>
            <p:cNvGrpSpPr/>
            <p:nvPr/>
          </p:nvGrpSpPr>
          <p:grpSpPr>
            <a:xfrm>
              <a:off x="1320800" y="1358900"/>
              <a:ext cx="3064800" cy="3288555"/>
              <a:chOff x="1320800" y="1358900"/>
              <a:chExt cx="3064800" cy="3288555"/>
            </a:xfrm>
          </p:grpSpPr>
          <p:sp>
            <p:nvSpPr>
              <p:cNvPr id="422" name="Google Shape;422;p18"/>
              <p:cNvSpPr/>
              <p:nvPr/>
            </p:nvSpPr>
            <p:spPr>
              <a:xfrm>
                <a:off x="2441100" y="1905000"/>
                <a:ext cx="822300" cy="2658600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3" name="Google Shape;423;p18"/>
              <p:cNvSpPr/>
              <p:nvPr/>
            </p:nvSpPr>
            <p:spPr>
              <a:xfrm>
                <a:off x="1329275" y="1358900"/>
                <a:ext cx="3035400" cy="613800"/>
              </a:xfrm>
              <a:prstGeom prst="triangle">
                <a:avLst>
                  <a:gd fmla="val 50000" name="adj"/>
                </a:avLst>
              </a:pr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4" name="Google Shape;424;p18"/>
              <p:cNvSpPr txBox="1"/>
              <p:nvPr/>
            </p:nvSpPr>
            <p:spPr>
              <a:xfrm>
                <a:off x="2065625" y="1655233"/>
                <a:ext cx="15627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PRODUCT 1</a:t>
                </a:r>
                <a:endParaRPr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425" name="Google Shape;425;p18"/>
              <p:cNvGrpSpPr/>
              <p:nvPr/>
            </p:nvGrpSpPr>
            <p:grpSpPr>
              <a:xfrm>
                <a:off x="1320800" y="4190255"/>
                <a:ext cx="3064800" cy="457200"/>
                <a:chOff x="1320800" y="4190255"/>
                <a:chExt cx="3064800" cy="457200"/>
              </a:xfrm>
            </p:grpSpPr>
            <p:sp>
              <p:nvSpPr>
                <p:cNvPr id="426" name="Google Shape;426;p18"/>
                <p:cNvSpPr/>
                <p:nvPr/>
              </p:nvSpPr>
              <p:spPr>
                <a:xfrm>
                  <a:off x="1320800" y="4190255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F9636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427" name="Google Shape;427;p18"/>
                <p:cNvGrpSpPr/>
                <p:nvPr/>
              </p:nvGrpSpPr>
              <p:grpSpPr>
                <a:xfrm>
                  <a:off x="1912769" y="4270049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28" name="Google Shape;428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Start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29" name="Google Shape;429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30" name="Google Shape;430;p18"/>
                <p:cNvGrpSpPr/>
                <p:nvPr/>
              </p:nvGrpSpPr>
              <p:grpSpPr>
                <a:xfrm>
                  <a:off x="1342325" y="4210205"/>
                  <a:ext cx="417600" cy="417300"/>
                  <a:chOff x="1342325" y="4210205"/>
                  <a:chExt cx="417600" cy="417300"/>
                </a:xfrm>
              </p:grpSpPr>
              <p:sp>
                <p:nvSpPr>
                  <p:cNvPr id="431" name="Google Shape;431;p18"/>
                  <p:cNvSpPr/>
                  <p:nvPr/>
                </p:nvSpPr>
                <p:spPr>
                  <a:xfrm>
                    <a:off x="1342325" y="4210205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>
                      <a:solidFill>
                        <a:schemeClr val="lt1"/>
                      </a:solidFill>
                    </a:endParaRPr>
                  </a:p>
                </p:txBody>
              </p:sp>
              <p:pic>
                <p:nvPicPr>
                  <p:cNvPr id="432" name="Google Shape;432;p18"/>
                  <p:cNvPicPr preferRelativeResize="0"/>
                  <p:nvPr/>
                </p:nvPicPr>
                <p:blipFill>
                  <a:blip r:embed="rId3">
                    <a:alphaModFix/>
                  </a:blip>
                  <a:stretch>
                    <a:fillRect/>
                  </a:stretch>
                </p:blipFill>
                <p:spPr>
                  <a:xfrm>
                    <a:off x="1430306" y="4256730"/>
                    <a:ext cx="241638" cy="3242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433" name="Google Shape;433;p18"/>
              <p:cNvGrpSpPr/>
              <p:nvPr/>
            </p:nvGrpSpPr>
            <p:grpSpPr>
              <a:xfrm>
                <a:off x="1320800" y="3659160"/>
                <a:ext cx="3064800" cy="457200"/>
                <a:chOff x="1320800" y="3659160"/>
                <a:chExt cx="3064800" cy="457200"/>
              </a:xfrm>
            </p:grpSpPr>
            <p:sp>
              <p:nvSpPr>
                <p:cNvPr id="434" name="Google Shape;434;p18"/>
                <p:cNvSpPr/>
                <p:nvPr/>
              </p:nvSpPr>
              <p:spPr>
                <a:xfrm>
                  <a:off x="1320800" y="3659160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FFAC6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35" name="Google Shape;435;p18"/>
                <p:cNvGrpSpPr/>
                <p:nvPr/>
              </p:nvGrpSpPr>
              <p:grpSpPr>
                <a:xfrm>
                  <a:off x="1912769" y="3738954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36" name="Google Shape;436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Milestone 1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37" name="Google Shape;437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38" name="Google Shape;438;p18"/>
                <p:cNvGrpSpPr/>
                <p:nvPr/>
              </p:nvGrpSpPr>
              <p:grpSpPr>
                <a:xfrm>
                  <a:off x="1342325" y="3679110"/>
                  <a:ext cx="417600" cy="417300"/>
                  <a:chOff x="1342325" y="3679110"/>
                  <a:chExt cx="417600" cy="417300"/>
                </a:xfrm>
              </p:grpSpPr>
              <p:sp>
                <p:nvSpPr>
                  <p:cNvPr id="439" name="Google Shape;439;p18"/>
                  <p:cNvSpPr/>
                  <p:nvPr/>
                </p:nvSpPr>
                <p:spPr>
                  <a:xfrm>
                    <a:off x="1342325" y="3679110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440" name="Google Shape;440;p18"/>
                  <p:cNvPicPr preferRelativeResize="0"/>
                  <p:nvPr/>
                </p:nvPicPr>
                <p:blipFill>
                  <a:blip r:embed="rId4">
                    <a:alphaModFix/>
                  </a:blip>
                  <a:stretch>
                    <a:fillRect/>
                  </a:stretch>
                </p:blipFill>
                <p:spPr>
                  <a:xfrm>
                    <a:off x="1408306" y="3768910"/>
                    <a:ext cx="285638" cy="237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441" name="Google Shape;441;p18"/>
              <p:cNvGrpSpPr/>
              <p:nvPr/>
            </p:nvGrpSpPr>
            <p:grpSpPr>
              <a:xfrm>
                <a:off x="1320800" y="3128065"/>
                <a:ext cx="3064800" cy="457200"/>
                <a:chOff x="1320800" y="3128065"/>
                <a:chExt cx="3064800" cy="457200"/>
              </a:xfrm>
            </p:grpSpPr>
            <p:sp>
              <p:nvSpPr>
                <p:cNvPr id="442" name="Google Shape;442;p18"/>
                <p:cNvSpPr/>
                <p:nvPr/>
              </p:nvSpPr>
              <p:spPr>
                <a:xfrm>
                  <a:off x="1320800" y="3128065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90C4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43" name="Google Shape;443;p18"/>
                <p:cNvGrpSpPr/>
                <p:nvPr/>
              </p:nvGrpSpPr>
              <p:grpSpPr>
                <a:xfrm>
                  <a:off x="1912769" y="3207859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44" name="Google Shape;444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solidFill>
                    <a:srgbClr val="90C4E7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Milestone 2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45" name="Google Shape;445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solidFill>
                    <a:srgbClr val="90C4E7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46" name="Google Shape;446;p18"/>
                <p:cNvGrpSpPr/>
                <p:nvPr/>
              </p:nvGrpSpPr>
              <p:grpSpPr>
                <a:xfrm>
                  <a:off x="1342325" y="3148015"/>
                  <a:ext cx="417600" cy="417300"/>
                  <a:chOff x="1342325" y="3148015"/>
                  <a:chExt cx="417600" cy="417300"/>
                </a:xfrm>
              </p:grpSpPr>
              <p:sp>
                <p:nvSpPr>
                  <p:cNvPr id="447" name="Google Shape;447;p18"/>
                  <p:cNvSpPr/>
                  <p:nvPr/>
                </p:nvSpPr>
                <p:spPr>
                  <a:xfrm>
                    <a:off x="1342325" y="3148015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448" name="Google Shape;448;p18"/>
                  <p:cNvPicPr preferRelativeResize="0"/>
                  <p:nvPr/>
                </p:nvPicPr>
                <p:blipFill>
                  <a:blip r:embed="rId5">
                    <a:alphaModFix/>
                  </a:blip>
                  <a:stretch>
                    <a:fillRect/>
                  </a:stretch>
                </p:blipFill>
                <p:spPr>
                  <a:xfrm>
                    <a:off x="1416825" y="3202752"/>
                    <a:ext cx="268600" cy="3078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449" name="Google Shape;449;p18"/>
              <p:cNvGrpSpPr/>
              <p:nvPr/>
            </p:nvGrpSpPr>
            <p:grpSpPr>
              <a:xfrm>
                <a:off x="1320800" y="2596970"/>
                <a:ext cx="3064800" cy="457200"/>
                <a:chOff x="1320800" y="2596970"/>
                <a:chExt cx="3064800" cy="457200"/>
              </a:xfrm>
            </p:grpSpPr>
            <p:sp>
              <p:nvSpPr>
                <p:cNvPr id="450" name="Google Shape;450;p18"/>
                <p:cNvSpPr/>
                <p:nvPr/>
              </p:nvSpPr>
              <p:spPr>
                <a:xfrm>
                  <a:off x="1320800" y="2596970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956DA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51" name="Google Shape;451;p18"/>
                <p:cNvGrpSpPr/>
                <p:nvPr/>
              </p:nvGrpSpPr>
              <p:grpSpPr>
                <a:xfrm>
                  <a:off x="1912769" y="2676765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52" name="Google Shape;452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solidFill>
                    <a:srgbClr val="956DAA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Milestone 3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53" name="Google Shape;453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solidFill>
                    <a:srgbClr val="956DAA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54" name="Google Shape;454;p18"/>
                <p:cNvGrpSpPr/>
                <p:nvPr/>
              </p:nvGrpSpPr>
              <p:grpSpPr>
                <a:xfrm>
                  <a:off x="1342325" y="2616920"/>
                  <a:ext cx="417600" cy="417300"/>
                  <a:chOff x="1342325" y="2616920"/>
                  <a:chExt cx="417600" cy="417300"/>
                </a:xfrm>
              </p:grpSpPr>
              <p:sp>
                <p:nvSpPr>
                  <p:cNvPr id="455" name="Google Shape;455;p18"/>
                  <p:cNvSpPr/>
                  <p:nvPr/>
                </p:nvSpPr>
                <p:spPr>
                  <a:xfrm>
                    <a:off x="1342325" y="2616920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456" name="Google Shape;456;p18"/>
                  <p:cNvPicPr preferRelativeResize="0"/>
                  <p:nvPr/>
                </p:nvPicPr>
                <p:blipFill>
                  <a:blip r:embed="rId6">
                    <a:alphaModFix/>
                  </a:blip>
                  <a:stretch>
                    <a:fillRect/>
                  </a:stretch>
                </p:blipFill>
                <p:spPr>
                  <a:xfrm>
                    <a:off x="1404904" y="2680289"/>
                    <a:ext cx="292443" cy="29056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457" name="Google Shape;457;p18"/>
              <p:cNvGrpSpPr/>
              <p:nvPr/>
            </p:nvGrpSpPr>
            <p:grpSpPr>
              <a:xfrm>
                <a:off x="1320800" y="2065875"/>
                <a:ext cx="3064800" cy="457200"/>
                <a:chOff x="1320800" y="2065875"/>
                <a:chExt cx="3064800" cy="457200"/>
              </a:xfrm>
            </p:grpSpPr>
            <p:sp>
              <p:nvSpPr>
                <p:cNvPr id="458" name="Google Shape;458;p18"/>
                <p:cNvSpPr/>
                <p:nvPr/>
              </p:nvSpPr>
              <p:spPr>
                <a:xfrm>
                  <a:off x="1320800" y="2065875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679E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59" name="Google Shape;459;p18"/>
                <p:cNvGrpSpPr/>
                <p:nvPr/>
              </p:nvGrpSpPr>
              <p:grpSpPr>
                <a:xfrm>
                  <a:off x="1912769" y="2145670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60" name="Google Shape;460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solidFill>
                    <a:srgbClr val="679E5E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Final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61" name="Google Shape;461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solidFill>
                    <a:srgbClr val="679E5E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62" name="Google Shape;462;p18"/>
                <p:cNvGrpSpPr/>
                <p:nvPr/>
              </p:nvGrpSpPr>
              <p:grpSpPr>
                <a:xfrm>
                  <a:off x="1342325" y="2085825"/>
                  <a:ext cx="417600" cy="417300"/>
                  <a:chOff x="1342325" y="2085825"/>
                  <a:chExt cx="417600" cy="417300"/>
                </a:xfrm>
              </p:grpSpPr>
              <p:sp>
                <p:nvSpPr>
                  <p:cNvPr id="463" name="Google Shape;463;p18"/>
                  <p:cNvSpPr/>
                  <p:nvPr/>
                </p:nvSpPr>
                <p:spPr>
                  <a:xfrm>
                    <a:off x="1342325" y="2085825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464" name="Google Shape;464;p18"/>
                  <p:cNvPicPr preferRelativeResize="0"/>
                  <p:nvPr/>
                </p:nvPicPr>
                <p:blipFill>
                  <a:blip r:embed="rId7">
                    <a:alphaModFix/>
                  </a:blip>
                  <a:stretch>
                    <a:fillRect/>
                  </a:stretch>
                </p:blipFill>
                <p:spPr>
                  <a:xfrm>
                    <a:off x="1397213" y="2140563"/>
                    <a:ext cx="307825" cy="3078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</p:grpSp>
        <p:grpSp>
          <p:nvGrpSpPr>
            <p:cNvPr id="465" name="Google Shape;465;p18"/>
            <p:cNvGrpSpPr/>
            <p:nvPr/>
          </p:nvGrpSpPr>
          <p:grpSpPr>
            <a:xfrm>
              <a:off x="4778625" y="1358900"/>
              <a:ext cx="3064800" cy="3288555"/>
              <a:chOff x="1320800" y="1358900"/>
              <a:chExt cx="3064800" cy="3288555"/>
            </a:xfrm>
          </p:grpSpPr>
          <p:sp>
            <p:nvSpPr>
              <p:cNvPr id="466" name="Google Shape;466;p18"/>
              <p:cNvSpPr/>
              <p:nvPr/>
            </p:nvSpPr>
            <p:spPr>
              <a:xfrm>
                <a:off x="2441100" y="1905000"/>
                <a:ext cx="822300" cy="2658600"/>
              </a:xfrm>
              <a:prstGeom prst="rect">
                <a:avLst/>
              </a:prstGeom>
              <a:solidFill>
                <a:srgbClr val="E3E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7" name="Google Shape;467;p18"/>
              <p:cNvSpPr/>
              <p:nvPr/>
            </p:nvSpPr>
            <p:spPr>
              <a:xfrm>
                <a:off x="1329275" y="1358900"/>
                <a:ext cx="3035400" cy="613800"/>
              </a:xfrm>
              <a:prstGeom prst="triangle">
                <a:avLst>
                  <a:gd fmla="val 50000" name="adj"/>
                </a:avLst>
              </a:prstGeom>
              <a:solidFill>
                <a:srgbClr val="47474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8" name="Google Shape;468;p18"/>
              <p:cNvSpPr txBox="1"/>
              <p:nvPr/>
            </p:nvSpPr>
            <p:spPr>
              <a:xfrm>
                <a:off x="2065625" y="1655233"/>
                <a:ext cx="15627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PRODUCT 2</a:t>
                </a:r>
                <a:endParaRPr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grpSp>
            <p:nvGrpSpPr>
              <p:cNvPr id="469" name="Google Shape;469;p18"/>
              <p:cNvGrpSpPr/>
              <p:nvPr/>
            </p:nvGrpSpPr>
            <p:grpSpPr>
              <a:xfrm>
                <a:off x="1320800" y="4190255"/>
                <a:ext cx="3064800" cy="457200"/>
                <a:chOff x="1320800" y="4190255"/>
                <a:chExt cx="3064800" cy="457200"/>
              </a:xfrm>
            </p:grpSpPr>
            <p:sp>
              <p:nvSpPr>
                <p:cNvPr id="470" name="Google Shape;470;p18"/>
                <p:cNvSpPr/>
                <p:nvPr/>
              </p:nvSpPr>
              <p:spPr>
                <a:xfrm>
                  <a:off x="1320800" y="4190255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F9636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471" name="Google Shape;471;p18"/>
                <p:cNvGrpSpPr/>
                <p:nvPr/>
              </p:nvGrpSpPr>
              <p:grpSpPr>
                <a:xfrm>
                  <a:off x="1912769" y="4270049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72" name="Google Shape;472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Start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73" name="Google Shape;473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74" name="Google Shape;474;p18"/>
                <p:cNvGrpSpPr/>
                <p:nvPr/>
              </p:nvGrpSpPr>
              <p:grpSpPr>
                <a:xfrm>
                  <a:off x="1342325" y="4210205"/>
                  <a:ext cx="417600" cy="417300"/>
                  <a:chOff x="1342325" y="4210205"/>
                  <a:chExt cx="417600" cy="417300"/>
                </a:xfrm>
              </p:grpSpPr>
              <p:sp>
                <p:nvSpPr>
                  <p:cNvPr id="475" name="Google Shape;475;p18"/>
                  <p:cNvSpPr/>
                  <p:nvPr/>
                </p:nvSpPr>
                <p:spPr>
                  <a:xfrm>
                    <a:off x="1342325" y="4210205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>
                      <a:solidFill>
                        <a:schemeClr val="lt1"/>
                      </a:solidFill>
                    </a:endParaRPr>
                  </a:p>
                </p:txBody>
              </p:sp>
              <p:pic>
                <p:nvPicPr>
                  <p:cNvPr id="476" name="Google Shape;476;p18"/>
                  <p:cNvPicPr preferRelativeResize="0"/>
                  <p:nvPr/>
                </p:nvPicPr>
                <p:blipFill>
                  <a:blip r:embed="rId3">
                    <a:alphaModFix/>
                  </a:blip>
                  <a:stretch>
                    <a:fillRect/>
                  </a:stretch>
                </p:blipFill>
                <p:spPr>
                  <a:xfrm>
                    <a:off x="1430306" y="4256730"/>
                    <a:ext cx="241638" cy="3242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477" name="Google Shape;477;p18"/>
              <p:cNvGrpSpPr/>
              <p:nvPr/>
            </p:nvGrpSpPr>
            <p:grpSpPr>
              <a:xfrm>
                <a:off x="1320800" y="3659160"/>
                <a:ext cx="3064800" cy="457200"/>
                <a:chOff x="1320800" y="3659160"/>
                <a:chExt cx="3064800" cy="457200"/>
              </a:xfrm>
            </p:grpSpPr>
            <p:sp>
              <p:nvSpPr>
                <p:cNvPr id="478" name="Google Shape;478;p18"/>
                <p:cNvSpPr/>
                <p:nvPr/>
              </p:nvSpPr>
              <p:spPr>
                <a:xfrm>
                  <a:off x="1320800" y="3659160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FFAC6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79" name="Google Shape;479;p18"/>
                <p:cNvGrpSpPr/>
                <p:nvPr/>
              </p:nvGrpSpPr>
              <p:grpSpPr>
                <a:xfrm>
                  <a:off x="1912769" y="3738954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80" name="Google Shape;480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Milestone 1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81" name="Google Shape;481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82" name="Google Shape;482;p18"/>
                <p:cNvGrpSpPr/>
                <p:nvPr/>
              </p:nvGrpSpPr>
              <p:grpSpPr>
                <a:xfrm>
                  <a:off x="1342325" y="3679110"/>
                  <a:ext cx="417600" cy="417300"/>
                  <a:chOff x="1342325" y="3679110"/>
                  <a:chExt cx="417600" cy="417300"/>
                </a:xfrm>
              </p:grpSpPr>
              <p:sp>
                <p:nvSpPr>
                  <p:cNvPr id="483" name="Google Shape;483;p18"/>
                  <p:cNvSpPr/>
                  <p:nvPr/>
                </p:nvSpPr>
                <p:spPr>
                  <a:xfrm>
                    <a:off x="1342325" y="3679110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484" name="Google Shape;484;p18"/>
                  <p:cNvPicPr preferRelativeResize="0"/>
                  <p:nvPr/>
                </p:nvPicPr>
                <p:blipFill>
                  <a:blip r:embed="rId4">
                    <a:alphaModFix/>
                  </a:blip>
                  <a:stretch>
                    <a:fillRect/>
                  </a:stretch>
                </p:blipFill>
                <p:spPr>
                  <a:xfrm>
                    <a:off x="1408306" y="3768910"/>
                    <a:ext cx="285638" cy="2377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485" name="Google Shape;485;p18"/>
              <p:cNvGrpSpPr/>
              <p:nvPr/>
            </p:nvGrpSpPr>
            <p:grpSpPr>
              <a:xfrm>
                <a:off x="1320800" y="3128065"/>
                <a:ext cx="3064800" cy="457200"/>
                <a:chOff x="1320800" y="3128065"/>
                <a:chExt cx="3064800" cy="457200"/>
              </a:xfrm>
            </p:grpSpPr>
            <p:sp>
              <p:nvSpPr>
                <p:cNvPr id="486" name="Google Shape;486;p18"/>
                <p:cNvSpPr/>
                <p:nvPr/>
              </p:nvSpPr>
              <p:spPr>
                <a:xfrm>
                  <a:off x="1320800" y="3128065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90C4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87" name="Google Shape;487;p18"/>
                <p:cNvGrpSpPr/>
                <p:nvPr/>
              </p:nvGrpSpPr>
              <p:grpSpPr>
                <a:xfrm>
                  <a:off x="1912769" y="3207859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88" name="Google Shape;488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solidFill>
                    <a:srgbClr val="90C4E7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Milestone 2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89" name="Google Shape;489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solidFill>
                    <a:srgbClr val="90C4E7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90" name="Google Shape;490;p18"/>
                <p:cNvGrpSpPr/>
                <p:nvPr/>
              </p:nvGrpSpPr>
              <p:grpSpPr>
                <a:xfrm>
                  <a:off x="1342325" y="3148015"/>
                  <a:ext cx="417600" cy="417300"/>
                  <a:chOff x="1342325" y="3148015"/>
                  <a:chExt cx="417600" cy="417300"/>
                </a:xfrm>
              </p:grpSpPr>
              <p:sp>
                <p:nvSpPr>
                  <p:cNvPr id="491" name="Google Shape;491;p18"/>
                  <p:cNvSpPr/>
                  <p:nvPr/>
                </p:nvSpPr>
                <p:spPr>
                  <a:xfrm>
                    <a:off x="1342325" y="3148015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492" name="Google Shape;492;p18"/>
                  <p:cNvPicPr preferRelativeResize="0"/>
                  <p:nvPr/>
                </p:nvPicPr>
                <p:blipFill>
                  <a:blip r:embed="rId5">
                    <a:alphaModFix/>
                  </a:blip>
                  <a:stretch>
                    <a:fillRect/>
                  </a:stretch>
                </p:blipFill>
                <p:spPr>
                  <a:xfrm>
                    <a:off x="1416825" y="3202752"/>
                    <a:ext cx="268600" cy="3078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493" name="Google Shape;493;p18"/>
              <p:cNvGrpSpPr/>
              <p:nvPr/>
            </p:nvGrpSpPr>
            <p:grpSpPr>
              <a:xfrm>
                <a:off x="1320800" y="2596970"/>
                <a:ext cx="3064800" cy="457200"/>
                <a:chOff x="1320800" y="2596970"/>
                <a:chExt cx="3064800" cy="457200"/>
              </a:xfrm>
            </p:grpSpPr>
            <p:sp>
              <p:nvSpPr>
                <p:cNvPr id="494" name="Google Shape;494;p18"/>
                <p:cNvSpPr/>
                <p:nvPr/>
              </p:nvSpPr>
              <p:spPr>
                <a:xfrm>
                  <a:off x="1320800" y="2596970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956DA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95" name="Google Shape;495;p18"/>
                <p:cNvGrpSpPr/>
                <p:nvPr/>
              </p:nvGrpSpPr>
              <p:grpSpPr>
                <a:xfrm>
                  <a:off x="1912769" y="2676765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496" name="Google Shape;496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solidFill>
                    <a:srgbClr val="956DAA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Milestone 3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497" name="Google Shape;497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solidFill>
                    <a:srgbClr val="956DAA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498" name="Google Shape;498;p18"/>
                <p:cNvGrpSpPr/>
                <p:nvPr/>
              </p:nvGrpSpPr>
              <p:grpSpPr>
                <a:xfrm>
                  <a:off x="1342325" y="2616920"/>
                  <a:ext cx="417600" cy="417300"/>
                  <a:chOff x="1342325" y="2616920"/>
                  <a:chExt cx="417600" cy="417300"/>
                </a:xfrm>
              </p:grpSpPr>
              <p:sp>
                <p:nvSpPr>
                  <p:cNvPr id="499" name="Google Shape;499;p18"/>
                  <p:cNvSpPr/>
                  <p:nvPr/>
                </p:nvSpPr>
                <p:spPr>
                  <a:xfrm>
                    <a:off x="1342325" y="2616920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500" name="Google Shape;500;p18"/>
                  <p:cNvPicPr preferRelativeResize="0"/>
                  <p:nvPr/>
                </p:nvPicPr>
                <p:blipFill>
                  <a:blip r:embed="rId6">
                    <a:alphaModFix/>
                  </a:blip>
                  <a:stretch>
                    <a:fillRect/>
                  </a:stretch>
                </p:blipFill>
                <p:spPr>
                  <a:xfrm>
                    <a:off x="1404904" y="2680289"/>
                    <a:ext cx="292443" cy="29056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501" name="Google Shape;501;p18"/>
              <p:cNvGrpSpPr/>
              <p:nvPr/>
            </p:nvGrpSpPr>
            <p:grpSpPr>
              <a:xfrm>
                <a:off x="1320800" y="2065875"/>
                <a:ext cx="3064800" cy="457200"/>
                <a:chOff x="1320800" y="2065875"/>
                <a:chExt cx="3064800" cy="457200"/>
              </a:xfrm>
            </p:grpSpPr>
            <p:sp>
              <p:nvSpPr>
                <p:cNvPr id="502" name="Google Shape;502;p18"/>
                <p:cNvSpPr/>
                <p:nvPr/>
              </p:nvSpPr>
              <p:spPr>
                <a:xfrm>
                  <a:off x="1320800" y="2065875"/>
                  <a:ext cx="3064800" cy="457200"/>
                </a:xfrm>
                <a:prstGeom prst="roundRect">
                  <a:avLst>
                    <a:gd fmla="val 50000" name="adj"/>
                  </a:avLst>
                </a:prstGeom>
                <a:solidFill>
                  <a:srgbClr val="679E5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03" name="Google Shape;503;p18"/>
                <p:cNvGrpSpPr/>
                <p:nvPr/>
              </p:nvGrpSpPr>
              <p:grpSpPr>
                <a:xfrm>
                  <a:off x="1912769" y="2145670"/>
                  <a:ext cx="2283900" cy="297611"/>
                  <a:chOff x="1912769" y="2131500"/>
                  <a:chExt cx="2283900" cy="297611"/>
                </a:xfrm>
              </p:grpSpPr>
              <p:sp>
                <p:nvSpPr>
                  <p:cNvPr id="504" name="Google Shape;504;p18"/>
                  <p:cNvSpPr txBox="1"/>
                  <p:nvPr/>
                </p:nvSpPr>
                <p:spPr>
                  <a:xfrm>
                    <a:off x="1912778" y="2131500"/>
                    <a:ext cx="787500" cy="153900"/>
                  </a:xfrm>
                  <a:prstGeom prst="rect">
                    <a:avLst/>
                  </a:prstGeom>
                  <a:solidFill>
                    <a:srgbClr val="679E5E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000">
                        <a:solidFill>
                          <a:schemeClr val="lt1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Final</a:t>
                    </a:r>
                    <a:endParaRPr sz="1000">
                      <a:solidFill>
                        <a:schemeClr val="lt1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505" name="Google Shape;505;p18"/>
                  <p:cNvSpPr txBox="1"/>
                  <p:nvPr/>
                </p:nvSpPr>
                <p:spPr>
                  <a:xfrm>
                    <a:off x="1912769" y="2321411"/>
                    <a:ext cx="2283900" cy="107700"/>
                  </a:xfrm>
                  <a:prstGeom prst="rect">
                    <a:avLst/>
                  </a:prstGeom>
                  <a:solidFill>
                    <a:srgbClr val="679E5E"/>
                  </a:solidFill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7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Description of the milestone and its significance</a:t>
                    </a:r>
                    <a:endParaRPr sz="700">
                      <a:solidFill>
                        <a:schemeClr val="lt1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  <p:grpSp>
              <p:nvGrpSpPr>
                <p:cNvPr id="506" name="Google Shape;506;p18"/>
                <p:cNvGrpSpPr/>
                <p:nvPr/>
              </p:nvGrpSpPr>
              <p:grpSpPr>
                <a:xfrm>
                  <a:off x="1342325" y="2085825"/>
                  <a:ext cx="417600" cy="417300"/>
                  <a:chOff x="1342325" y="2085825"/>
                  <a:chExt cx="417600" cy="417300"/>
                </a:xfrm>
              </p:grpSpPr>
              <p:sp>
                <p:nvSpPr>
                  <p:cNvPr id="507" name="Google Shape;507;p18"/>
                  <p:cNvSpPr/>
                  <p:nvPr/>
                </p:nvSpPr>
                <p:spPr>
                  <a:xfrm>
                    <a:off x="1342325" y="2085825"/>
                    <a:ext cx="417600" cy="4173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508" name="Google Shape;508;p18"/>
                  <p:cNvPicPr preferRelativeResize="0"/>
                  <p:nvPr/>
                </p:nvPicPr>
                <p:blipFill>
                  <a:blip r:embed="rId7">
                    <a:alphaModFix/>
                  </a:blip>
                  <a:stretch>
                    <a:fillRect/>
                  </a:stretch>
                </p:blipFill>
                <p:spPr>
                  <a:xfrm>
                    <a:off x="1397213" y="2140563"/>
                    <a:ext cx="307825" cy="3078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19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6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514" name="Google Shape;514;p19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effective subtitle here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15" name="Google Shape;51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6426" y="3299722"/>
            <a:ext cx="535400" cy="71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18500" y="3352301"/>
            <a:ext cx="675400" cy="5620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17" name="Google Shape;517;p19"/>
          <p:cNvGrpSpPr/>
          <p:nvPr/>
        </p:nvGrpSpPr>
        <p:grpSpPr>
          <a:xfrm>
            <a:off x="765275" y="4531800"/>
            <a:ext cx="7621500" cy="44"/>
            <a:chOff x="765275" y="4531800"/>
            <a:chExt cx="7621500" cy="44"/>
          </a:xfrm>
        </p:grpSpPr>
        <p:cxnSp>
          <p:nvCxnSpPr>
            <p:cNvPr id="518" name="Google Shape;518;p19"/>
            <p:cNvCxnSpPr/>
            <p:nvPr/>
          </p:nvCxnSpPr>
          <p:spPr>
            <a:xfrm>
              <a:off x="765275" y="4531800"/>
              <a:ext cx="7621500" cy="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9" name="Google Shape;519;p19"/>
            <p:cNvCxnSpPr/>
            <p:nvPr/>
          </p:nvCxnSpPr>
          <p:spPr>
            <a:xfrm>
              <a:off x="783788" y="4531844"/>
              <a:ext cx="760290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520" name="Google Shape;520;p19"/>
          <p:cNvCxnSpPr/>
          <p:nvPr/>
        </p:nvCxnSpPr>
        <p:spPr>
          <a:xfrm rot="10800000">
            <a:off x="773088" y="1728950"/>
            <a:ext cx="0" cy="23094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21" name="Google Shape;521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94885" y="3303214"/>
            <a:ext cx="566780" cy="64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73485" y="3302600"/>
            <a:ext cx="653732" cy="64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93438" y="3291550"/>
            <a:ext cx="661275" cy="661200"/>
          </a:xfrm>
          <a:prstGeom prst="rect">
            <a:avLst/>
          </a:prstGeom>
          <a:noFill/>
          <a:ln>
            <a:noFill/>
          </a:ln>
        </p:spPr>
      </p:pic>
      <p:sp>
        <p:nvSpPr>
          <p:cNvPr id="524" name="Google Shape;524;p19"/>
          <p:cNvSpPr txBox="1"/>
          <p:nvPr/>
        </p:nvSpPr>
        <p:spPr>
          <a:xfrm>
            <a:off x="1823500" y="1553575"/>
            <a:ext cx="398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6100">
                <a:solidFill>
                  <a:srgbClr val="F9636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1</a:t>
            </a:r>
            <a:endParaRPr sz="6100">
              <a:solidFill>
                <a:srgbClr val="F9636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25" name="Google Shape;525;p19"/>
          <p:cNvGrpSpPr/>
          <p:nvPr/>
        </p:nvGrpSpPr>
        <p:grpSpPr>
          <a:xfrm>
            <a:off x="1018725" y="1963525"/>
            <a:ext cx="821703" cy="215400"/>
            <a:chOff x="1018725" y="1963525"/>
            <a:chExt cx="821703" cy="215400"/>
          </a:xfrm>
        </p:grpSpPr>
        <p:sp>
          <p:nvSpPr>
            <p:cNvPr id="526" name="Google Shape;526;p19"/>
            <p:cNvSpPr txBox="1"/>
            <p:nvPr/>
          </p:nvSpPr>
          <p:spPr>
            <a:xfrm>
              <a:off x="1018728" y="1963525"/>
              <a:ext cx="8217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27" name="Google Shape;527;p19"/>
            <p:cNvSpPr txBox="1"/>
            <p:nvPr/>
          </p:nvSpPr>
          <p:spPr>
            <a:xfrm>
              <a:off x="1018725" y="2055925"/>
              <a:ext cx="821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528" name="Google Shape;528;p19"/>
          <p:cNvGrpSpPr/>
          <p:nvPr/>
        </p:nvGrpSpPr>
        <p:grpSpPr>
          <a:xfrm>
            <a:off x="1018725" y="2355200"/>
            <a:ext cx="1148700" cy="584966"/>
            <a:chOff x="1018725" y="2355200"/>
            <a:chExt cx="1148700" cy="584966"/>
          </a:xfrm>
        </p:grpSpPr>
        <p:sp>
          <p:nvSpPr>
            <p:cNvPr id="529" name="Google Shape;529;p19"/>
            <p:cNvSpPr txBox="1"/>
            <p:nvPr/>
          </p:nvSpPr>
          <p:spPr>
            <a:xfrm>
              <a:off x="1018725" y="2355200"/>
              <a:ext cx="114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530" name="Google Shape;530;p19"/>
            <p:cNvSpPr txBox="1"/>
            <p:nvPr/>
          </p:nvSpPr>
          <p:spPr>
            <a:xfrm>
              <a:off x="1018725" y="2570866"/>
              <a:ext cx="114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31" name="Google Shape;531;p19"/>
          <p:cNvSpPr txBox="1"/>
          <p:nvPr/>
        </p:nvSpPr>
        <p:spPr>
          <a:xfrm>
            <a:off x="3255016" y="1553575"/>
            <a:ext cx="398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6100">
                <a:solidFill>
                  <a:srgbClr val="FFAC60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2</a:t>
            </a:r>
            <a:endParaRPr sz="6100">
              <a:solidFill>
                <a:srgbClr val="FFAC60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32" name="Google Shape;532;p19"/>
          <p:cNvGrpSpPr/>
          <p:nvPr/>
        </p:nvGrpSpPr>
        <p:grpSpPr>
          <a:xfrm>
            <a:off x="2540800" y="1963525"/>
            <a:ext cx="821703" cy="215400"/>
            <a:chOff x="1018725" y="1963525"/>
            <a:chExt cx="821703" cy="215400"/>
          </a:xfrm>
        </p:grpSpPr>
        <p:sp>
          <p:nvSpPr>
            <p:cNvPr id="533" name="Google Shape;533;p19"/>
            <p:cNvSpPr txBox="1"/>
            <p:nvPr/>
          </p:nvSpPr>
          <p:spPr>
            <a:xfrm>
              <a:off x="1018728" y="1963525"/>
              <a:ext cx="8217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34" name="Google Shape;534;p19"/>
            <p:cNvSpPr txBox="1"/>
            <p:nvPr/>
          </p:nvSpPr>
          <p:spPr>
            <a:xfrm>
              <a:off x="1018725" y="2055925"/>
              <a:ext cx="821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535" name="Google Shape;535;p19"/>
          <p:cNvGrpSpPr/>
          <p:nvPr/>
        </p:nvGrpSpPr>
        <p:grpSpPr>
          <a:xfrm>
            <a:off x="2540800" y="2355200"/>
            <a:ext cx="1148700" cy="584966"/>
            <a:chOff x="1018725" y="2355200"/>
            <a:chExt cx="1148700" cy="584966"/>
          </a:xfrm>
        </p:grpSpPr>
        <p:sp>
          <p:nvSpPr>
            <p:cNvPr id="536" name="Google Shape;536;p19"/>
            <p:cNvSpPr txBox="1"/>
            <p:nvPr/>
          </p:nvSpPr>
          <p:spPr>
            <a:xfrm>
              <a:off x="1018725" y="2355200"/>
              <a:ext cx="114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537" name="Google Shape;537;p19"/>
            <p:cNvSpPr txBox="1"/>
            <p:nvPr/>
          </p:nvSpPr>
          <p:spPr>
            <a:xfrm>
              <a:off x="1018725" y="2570866"/>
              <a:ext cx="114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38" name="Google Shape;538;p19"/>
          <p:cNvSpPr/>
          <p:nvPr/>
        </p:nvSpPr>
        <p:spPr>
          <a:xfrm rot="5400000">
            <a:off x="2195425" y="2807600"/>
            <a:ext cx="359400" cy="151800"/>
          </a:xfrm>
          <a:prstGeom prst="triangle">
            <a:avLst>
              <a:gd fmla="val 50000" name="adj"/>
            </a:avLst>
          </a:prstGeom>
          <a:solidFill>
            <a:srgbClr val="F963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39" name="Google Shape;539;p19"/>
          <p:cNvCxnSpPr/>
          <p:nvPr/>
        </p:nvCxnSpPr>
        <p:spPr>
          <a:xfrm rot="10800000">
            <a:off x="2295163" y="1728950"/>
            <a:ext cx="0" cy="23094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40" name="Google Shape;540;p19"/>
          <p:cNvSpPr txBox="1"/>
          <p:nvPr/>
        </p:nvSpPr>
        <p:spPr>
          <a:xfrm>
            <a:off x="4777091" y="1553575"/>
            <a:ext cx="398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6100">
                <a:solidFill>
                  <a:srgbClr val="90C4E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3</a:t>
            </a:r>
            <a:endParaRPr sz="6100">
              <a:solidFill>
                <a:srgbClr val="90C4E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41" name="Google Shape;541;p19"/>
          <p:cNvGrpSpPr/>
          <p:nvPr/>
        </p:nvGrpSpPr>
        <p:grpSpPr>
          <a:xfrm>
            <a:off x="4062875" y="1963525"/>
            <a:ext cx="821703" cy="215400"/>
            <a:chOff x="1018725" y="1963525"/>
            <a:chExt cx="821703" cy="215400"/>
          </a:xfrm>
        </p:grpSpPr>
        <p:sp>
          <p:nvSpPr>
            <p:cNvPr id="542" name="Google Shape;542;p19"/>
            <p:cNvSpPr txBox="1"/>
            <p:nvPr/>
          </p:nvSpPr>
          <p:spPr>
            <a:xfrm>
              <a:off x="1018728" y="1963525"/>
              <a:ext cx="8217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43" name="Google Shape;543;p19"/>
            <p:cNvSpPr txBox="1"/>
            <p:nvPr/>
          </p:nvSpPr>
          <p:spPr>
            <a:xfrm>
              <a:off x="1018725" y="2055925"/>
              <a:ext cx="821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544" name="Google Shape;544;p19"/>
          <p:cNvGrpSpPr/>
          <p:nvPr/>
        </p:nvGrpSpPr>
        <p:grpSpPr>
          <a:xfrm>
            <a:off x="4062875" y="2355200"/>
            <a:ext cx="1148700" cy="584966"/>
            <a:chOff x="1018725" y="2355200"/>
            <a:chExt cx="1148700" cy="584966"/>
          </a:xfrm>
        </p:grpSpPr>
        <p:sp>
          <p:nvSpPr>
            <p:cNvPr id="545" name="Google Shape;545;p19"/>
            <p:cNvSpPr txBox="1"/>
            <p:nvPr/>
          </p:nvSpPr>
          <p:spPr>
            <a:xfrm>
              <a:off x="1018725" y="2355200"/>
              <a:ext cx="114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546" name="Google Shape;546;p19"/>
            <p:cNvSpPr txBox="1"/>
            <p:nvPr/>
          </p:nvSpPr>
          <p:spPr>
            <a:xfrm>
              <a:off x="1018725" y="2570866"/>
              <a:ext cx="114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47" name="Google Shape;547;p19"/>
          <p:cNvSpPr/>
          <p:nvPr/>
        </p:nvSpPr>
        <p:spPr>
          <a:xfrm rot="5400000">
            <a:off x="3717500" y="2807600"/>
            <a:ext cx="359400" cy="151800"/>
          </a:xfrm>
          <a:prstGeom prst="triangle">
            <a:avLst>
              <a:gd fmla="val 50000" name="adj"/>
            </a:avLst>
          </a:prstGeom>
          <a:solidFill>
            <a:srgbClr val="FFAC6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48" name="Google Shape;548;p19"/>
          <p:cNvCxnSpPr/>
          <p:nvPr/>
        </p:nvCxnSpPr>
        <p:spPr>
          <a:xfrm rot="10800000">
            <a:off x="3817238" y="1728950"/>
            <a:ext cx="0" cy="23094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49" name="Google Shape;549;p19"/>
          <p:cNvSpPr txBox="1"/>
          <p:nvPr/>
        </p:nvSpPr>
        <p:spPr>
          <a:xfrm>
            <a:off x="6267203" y="1553575"/>
            <a:ext cx="398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6100">
                <a:solidFill>
                  <a:srgbClr val="956DAA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4</a:t>
            </a:r>
            <a:endParaRPr sz="6100">
              <a:solidFill>
                <a:srgbClr val="956DAA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50" name="Google Shape;550;p19"/>
          <p:cNvGrpSpPr/>
          <p:nvPr/>
        </p:nvGrpSpPr>
        <p:grpSpPr>
          <a:xfrm>
            <a:off x="5584950" y="1963525"/>
            <a:ext cx="821703" cy="215400"/>
            <a:chOff x="1018725" y="1963525"/>
            <a:chExt cx="821703" cy="215400"/>
          </a:xfrm>
        </p:grpSpPr>
        <p:sp>
          <p:nvSpPr>
            <p:cNvPr id="551" name="Google Shape;551;p19"/>
            <p:cNvSpPr txBox="1"/>
            <p:nvPr/>
          </p:nvSpPr>
          <p:spPr>
            <a:xfrm>
              <a:off x="1018728" y="1963525"/>
              <a:ext cx="8217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52" name="Google Shape;552;p19"/>
            <p:cNvSpPr txBox="1"/>
            <p:nvPr/>
          </p:nvSpPr>
          <p:spPr>
            <a:xfrm>
              <a:off x="1018725" y="2055925"/>
              <a:ext cx="821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553" name="Google Shape;553;p19"/>
          <p:cNvGrpSpPr/>
          <p:nvPr/>
        </p:nvGrpSpPr>
        <p:grpSpPr>
          <a:xfrm>
            <a:off x="5584950" y="2355200"/>
            <a:ext cx="1148700" cy="584966"/>
            <a:chOff x="1018725" y="2355200"/>
            <a:chExt cx="1148700" cy="584966"/>
          </a:xfrm>
        </p:grpSpPr>
        <p:sp>
          <p:nvSpPr>
            <p:cNvPr id="554" name="Google Shape;554;p19"/>
            <p:cNvSpPr txBox="1"/>
            <p:nvPr/>
          </p:nvSpPr>
          <p:spPr>
            <a:xfrm>
              <a:off x="1018725" y="2355200"/>
              <a:ext cx="114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555" name="Google Shape;555;p19"/>
            <p:cNvSpPr txBox="1"/>
            <p:nvPr/>
          </p:nvSpPr>
          <p:spPr>
            <a:xfrm>
              <a:off x="1018725" y="2570866"/>
              <a:ext cx="114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56" name="Google Shape;556;p19"/>
          <p:cNvSpPr/>
          <p:nvPr/>
        </p:nvSpPr>
        <p:spPr>
          <a:xfrm rot="5400000">
            <a:off x="5239575" y="2807600"/>
            <a:ext cx="359400" cy="151800"/>
          </a:xfrm>
          <a:prstGeom prst="triangle">
            <a:avLst>
              <a:gd fmla="val 50000" name="adj"/>
            </a:avLst>
          </a:prstGeom>
          <a:solidFill>
            <a:srgbClr val="90C4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7" name="Google Shape;557;p19"/>
          <p:cNvCxnSpPr/>
          <p:nvPr/>
        </p:nvCxnSpPr>
        <p:spPr>
          <a:xfrm rot="10800000">
            <a:off x="5339313" y="1728950"/>
            <a:ext cx="0" cy="23094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8" name="Google Shape;558;p19"/>
          <p:cNvSpPr txBox="1"/>
          <p:nvPr/>
        </p:nvSpPr>
        <p:spPr>
          <a:xfrm>
            <a:off x="7795670" y="1553575"/>
            <a:ext cx="398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6100">
                <a:solidFill>
                  <a:srgbClr val="679E5E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5</a:t>
            </a:r>
            <a:endParaRPr sz="6100">
              <a:solidFill>
                <a:srgbClr val="679E5E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59" name="Google Shape;559;p19"/>
          <p:cNvGrpSpPr/>
          <p:nvPr/>
        </p:nvGrpSpPr>
        <p:grpSpPr>
          <a:xfrm>
            <a:off x="7107025" y="1963525"/>
            <a:ext cx="821703" cy="215400"/>
            <a:chOff x="1018725" y="1963525"/>
            <a:chExt cx="821703" cy="215400"/>
          </a:xfrm>
        </p:grpSpPr>
        <p:sp>
          <p:nvSpPr>
            <p:cNvPr id="560" name="Google Shape;560;p19"/>
            <p:cNvSpPr txBox="1"/>
            <p:nvPr/>
          </p:nvSpPr>
          <p:spPr>
            <a:xfrm>
              <a:off x="1018728" y="1963525"/>
              <a:ext cx="821700" cy="9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6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61" name="Google Shape;561;p19"/>
            <p:cNvSpPr txBox="1"/>
            <p:nvPr/>
          </p:nvSpPr>
          <p:spPr>
            <a:xfrm>
              <a:off x="1018725" y="2055925"/>
              <a:ext cx="821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8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562" name="Google Shape;562;p19"/>
          <p:cNvGrpSpPr/>
          <p:nvPr/>
        </p:nvGrpSpPr>
        <p:grpSpPr>
          <a:xfrm>
            <a:off x="7107025" y="2355200"/>
            <a:ext cx="1148700" cy="584966"/>
            <a:chOff x="1018725" y="2355200"/>
            <a:chExt cx="1148700" cy="584966"/>
          </a:xfrm>
        </p:grpSpPr>
        <p:sp>
          <p:nvSpPr>
            <p:cNvPr id="563" name="Google Shape;563;p19"/>
            <p:cNvSpPr txBox="1"/>
            <p:nvPr/>
          </p:nvSpPr>
          <p:spPr>
            <a:xfrm>
              <a:off x="1018725" y="2355200"/>
              <a:ext cx="1148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9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564" name="Google Shape;564;p19"/>
            <p:cNvSpPr txBox="1"/>
            <p:nvPr/>
          </p:nvSpPr>
          <p:spPr>
            <a:xfrm>
              <a:off x="1018725" y="2570866"/>
              <a:ext cx="114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65" name="Google Shape;565;p19"/>
          <p:cNvSpPr/>
          <p:nvPr/>
        </p:nvSpPr>
        <p:spPr>
          <a:xfrm rot="5400000">
            <a:off x="6761650" y="2807600"/>
            <a:ext cx="359400" cy="151800"/>
          </a:xfrm>
          <a:prstGeom prst="triangle">
            <a:avLst>
              <a:gd fmla="val 50000" name="adj"/>
            </a:avLst>
          </a:prstGeom>
          <a:solidFill>
            <a:srgbClr val="956D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6" name="Google Shape;566;p19"/>
          <p:cNvCxnSpPr/>
          <p:nvPr/>
        </p:nvCxnSpPr>
        <p:spPr>
          <a:xfrm rot="10800000">
            <a:off x="6861388" y="1728950"/>
            <a:ext cx="0" cy="23094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7" name="Google Shape;567;p19"/>
          <p:cNvCxnSpPr/>
          <p:nvPr/>
        </p:nvCxnSpPr>
        <p:spPr>
          <a:xfrm rot="10800000">
            <a:off x="8386763" y="1728950"/>
            <a:ext cx="0" cy="2309400"/>
          </a:xfrm>
          <a:prstGeom prst="straightConnector1">
            <a:avLst/>
          </a:prstGeom>
          <a:noFill/>
          <a:ln cap="flat" cmpd="sng" w="19050">
            <a:solidFill>
              <a:srgbClr val="585858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20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7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573" name="Google Shape;573;p20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Add your impressive subtitle in this space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74" name="Google Shape;574;p20"/>
          <p:cNvGrpSpPr/>
          <p:nvPr/>
        </p:nvGrpSpPr>
        <p:grpSpPr>
          <a:xfrm rot="2700000">
            <a:off x="1295605" y="1735470"/>
            <a:ext cx="1713115" cy="1562985"/>
            <a:chOff x="1313068" y="1683581"/>
            <a:chExt cx="1713132" cy="1563000"/>
          </a:xfrm>
        </p:grpSpPr>
        <p:sp>
          <p:nvSpPr>
            <p:cNvPr id="575" name="Google Shape;575;p20"/>
            <p:cNvSpPr/>
            <p:nvPr/>
          </p:nvSpPr>
          <p:spPr>
            <a:xfrm>
              <a:off x="1313068" y="1683581"/>
              <a:ext cx="1563000" cy="1563000"/>
            </a:xfrm>
            <a:prstGeom prst="roundRect">
              <a:avLst>
                <a:gd fmla="val 8369" name="adj"/>
              </a:avLst>
            </a:prstGeom>
            <a:noFill/>
            <a:ln cap="flat" cmpd="sng" w="28575">
              <a:solidFill>
                <a:srgbClr val="F963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20"/>
            <p:cNvSpPr/>
            <p:nvPr/>
          </p:nvSpPr>
          <p:spPr>
            <a:xfrm rot="5400000">
              <a:off x="2844850" y="2390525"/>
              <a:ext cx="213600" cy="149100"/>
            </a:xfrm>
            <a:prstGeom prst="triangle">
              <a:avLst>
                <a:gd fmla="val 50000" name="adj"/>
              </a:avLst>
            </a:prstGeom>
            <a:solidFill>
              <a:srgbClr val="F963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7" name="Google Shape;577;p20"/>
          <p:cNvGrpSpPr/>
          <p:nvPr/>
        </p:nvGrpSpPr>
        <p:grpSpPr>
          <a:xfrm rot="-2700000">
            <a:off x="971548" y="1606261"/>
            <a:ext cx="821692" cy="281971"/>
            <a:chOff x="966325" y="1594012"/>
            <a:chExt cx="821700" cy="281973"/>
          </a:xfrm>
        </p:grpSpPr>
        <p:sp>
          <p:nvSpPr>
            <p:cNvPr id="578" name="Google Shape;578;p20"/>
            <p:cNvSpPr txBox="1"/>
            <p:nvPr/>
          </p:nvSpPr>
          <p:spPr>
            <a:xfrm>
              <a:off x="966325" y="1594012"/>
              <a:ext cx="8217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MM/DD/YYYY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79" name="Google Shape;579;p20"/>
            <p:cNvSpPr txBox="1"/>
            <p:nvPr/>
          </p:nvSpPr>
          <p:spPr>
            <a:xfrm>
              <a:off x="966325" y="1722086"/>
              <a:ext cx="821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Target Date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sp>
        <p:nvSpPr>
          <p:cNvPr id="580" name="Google Shape;580;p20"/>
          <p:cNvSpPr txBox="1"/>
          <p:nvPr/>
        </p:nvSpPr>
        <p:spPr>
          <a:xfrm>
            <a:off x="1511483" y="1914794"/>
            <a:ext cx="11487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Start</a:t>
            </a:r>
            <a:endParaRPr sz="1000">
              <a:solidFill>
                <a:srgbClr val="585858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581" name="Google Shape;581;p20"/>
          <p:cNvSpPr txBox="1"/>
          <p:nvPr/>
        </p:nvSpPr>
        <p:spPr>
          <a:xfrm>
            <a:off x="1511483" y="2155137"/>
            <a:ext cx="1148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Description of the milestone and its significance</a:t>
            </a:r>
            <a:endParaRPr sz="8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82" name="Google Shape;58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9588" y="2622300"/>
            <a:ext cx="432450" cy="580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3" name="Google Shape;583;p20"/>
          <p:cNvGrpSpPr/>
          <p:nvPr/>
        </p:nvGrpSpPr>
        <p:grpSpPr>
          <a:xfrm>
            <a:off x="2212712" y="2477068"/>
            <a:ext cx="2318196" cy="2318248"/>
            <a:chOff x="2212712" y="2477068"/>
            <a:chExt cx="2318196" cy="2318248"/>
          </a:xfrm>
        </p:grpSpPr>
        <p:grpSp>
          <p:nvGrpSpPr>
            <p:cNvPr id="584" name="Google Shape;584;p20"/>
            <p:cNvGrpSpPr/>
            <p:nvPr/>
          </p:nvGrpSpPr>
          <p:grpSpPr>
            <a:xfrm rot="-2700000">
              <a:off x="2516074" y="2853851"/>
              <a:ext cx="1713115" cy="1562985"/>
              <a:chOff x="1313068" y="1683581"/>
              <a:chExt cx="1713132" cy="1563000"/>
            </a:xfrm>
          </p:grpSpPr>
          <p:sp>
            <p:nvSpPr>
              <p:cNvPr id="585" name="Google Shape;585;p20"/>
              <p:cNvSpPr/>
              <p:nvPr/>
            </p:nvSpPr>
            <p:spPr>
              <a:xfrm>
                <a:off x="1313068" y="1683581"/>
                <a:ext cx="1563000" cy="1563000"/>
              </a:xfrm>
              <a:prstGeom prst="roundRect">
                <a:avLst>
                  <a:gd fmla="val 8369" name="adj"/>
                </a:avLst>
              </a:prstGeom>
              <a:noFill/>
              <a:ln cap="flat" cmpd="sng" w="28575">
                <a:solidFill>
                  <a:srgbClr val="F98A9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F98A91"/>
                  </a:solidFill>
                </a:endParaRPr>
              </a:p>
            </p:txBody>
          </p:sp>
          <p:sp>
            <p:nvSpPr>
              <p:cNvPr id="586" name="Google Shape;586;p20"/>
              <p:cNvSpPr/>
              <p:nvPr/>
            </p:nvSpPr>
            <p:spPr>
              <a:xfrm rot="5400000">
                <a:off x="2844850" y="2390525"/>
                <a:ext cx="213600" cy="149100"/>
              </a:xfrm>
              <a:prstGeom prst="triangle">
                <a:avLst>
                  <a:gd fmla="val 50000" name="adj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F98A91"/>
                  </a:solidFill>
                </a:endParaRPr>
              </a:p>
            </p:txBody>
          </p:sp>
        </p:grpSp>
        <p:grpSp>
          <p:nvGrpSpPr>
            <p:cNvPr id="587" name="Google Shape;587;p20"/>
            <p:cNvGrpSpPr/>
            <p:nvPr/>
          </p:nvGrpSpPr>
          <p:grpSpPr>
            <a:xfrm rot="2700000">
              <a:off x="2192069" y="4264127"/>
              <a:ext cx="821692" cy="281971"/>
              <a:chOff x="966325" y="1594012"/>
              <a:chExt cx="821700" cy="281973"/>
            </a:xfrm>
          </p:grpSpPr>
          <p:sp>
            <p:nvSpPr>
              <p:cNvPr id="588" name="Google Shape;588;p20"/>
              <p:cNvSpPr txBox="1"/>
              <p:nvPr/>
            </p:nvSpPr>
            <p:spPr>
              <a:xfrm>
                <a:off x="966325" y="1594012"/>
                <a:ext cx="8217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89" name="Google Shape;589;p20"/>
              <p:cNvSpPr txBox="1"/>
              <p:nvPr/>
            </p:nvSpPr>
            <p:spPr>
              <a:xfrm>
                <a:off x="966325" y="1722086"/>
                <a:ext cx="821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590" name="Google Shape;590;p20"/>
            <p:cNvSpPr txBox="1"/>
            <p:nvPr/>
          </p:nvSpPr>
          <p:spPr>
            <a:xfrm>
              <a:off x="2746841" y="3202595"/>
              <a:ext cx="1148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591" name="Google Shape;591;p20"/>
            <p:cNvSpPr txBox="1"/>
            <p:nvPr/>
          </p:nvSpPr>
          <p:spPr>
            <a:xfrm>
              <a:off x="2746841" y="3442937"/>
              <a:ext cx="114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id="592" name="Google Shape;592;p2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032775" y="3921000"/>
              <a:ext cx="576850" cy="4800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3" name="Google Shape;593;p20"/>
          <p:cNvGrpSpPr/>
          <p:nvPr/>
        </p:nvGrpSpPr>
        <p:grpSpPr>
          <a:xfrm>
            <a:off x="3434854" y="1357043"/>
            <a:ext cx="2318248" cy="2318196"/>
            <a:chOff x="3434854" y="1357043"/>
            <a:chExt cx="2318248" cy="2318196"/>
          </a:xfrm>
        </p:grpSpPr>
        <p:grpSp>
          <p:nvGrpSpPr>
            <p:cNvPr id="594" name="Google Shape;594;p20"/>
            <p:cNvGrpSpPr/>
            <p:nvPr/>
          </p:nvGrpSpPr>
          <p:grpSpPr>
            <a:xfrm>
              <a:off x="3434854" y="1357043"/>
              <a:ext cx="2318248" cy="2318196"/>
              <a:chOff x="992191" y="1357043"/>
              <a:chExt cx="2318248" cy="2318196"/>
            </a:xfrm>
          </p:grpSpPr>
          <p:grpSp>
            <p:nvGrpSpPr>
              <p:cNvPr id="595" name="Google Shape;595;p20"/>
              <p:cNvGrpSpPr/>
              <p:nvPr/>
            </p:nvGrpSpPr>
            <p:grpSpPr>
              <a:xfrm rot="2700000">
                <a:off x="1295605" y="1735470"/>
                <a:ext cx="1713115" cy="1562985"/>
                <a:chOff x="1313068" y="1683581"/>
                <a:chExt cx="1713132" cy="1563000"/>
              </a:xfrm>
            </p:grpSpPr>
            <p:sp>
              <p:nvSpPr>
                <p:cNvPr id="596" name="Google Shape;596;p20"/>
                <p:cNvSpPr/>
                <p:nvPr/>
              </p:nvSpPr>
              <p:spPr>
                <a:xfrm>
                  <a:off x="1313068" y="1683581"/>
                  <a:ext cx="1563000" cy="1563000"/>
                </a:xfrm>
                <a:prstGeom prst="roundRect">
                  <a:avLst>
                    <a:gd fmla="val 8369" name="adj"/>
                  </a:avLst>
                </a:prstGeom>
                <a:noFill/>
                <a:ln cap="flat" cmpd="sng" w="28575">
                  <a:solidFill>
                    <a:srgbClr val="FFAC6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7" name="Google Shape;597;p20"/>
                <p:cNvSpPr/>
                <p:nvPr/>
              </p:nvSpPr>
              <p:spPr>
                <a:xfrm rot="5400000">
                  <a:off x="2844850" y="2390525"/>
                  <a:ext cx="213600" cy="149100"/>
                </a:xfrm>
                <a:prstGeom prst="triangle">
                  <a:avLst>
                    <a:gd fmla="val 50000" name="adj"/>
                  </a:avLst>
                </a:prstGeom>
                <a:solidFill>
                  <a:srgbClr val="FFAC6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598" name="Google Shape;598;p20"/>
              <p:cNvGrpSpPr/>
              <p:nvPr/>
            </p:nvGrpSpPr>
            <p:grpSpPr>
              <a:xfrm rot="-2700000">
                <a:off x="971548" y="1606261"/>
                <a:ext cx="821692" cy="281971"/>
                <a:chOff x="966325" y="1594012"/>
                <a:chExt cx="821700" cy="281973"/>
              </a:xfrm>
            </p:grpSpPr>
            <p:sp>
              <p:nvSpPr>
                <p:cNvPr id="599" name="Google Shape;599;p20"/>
                <p:cNvSpPr txBox="1"/>
                <p:nvPr/>
              </p:nvSpPr>
              <p:spPr>
                <a:xfrm>
                  <a:off x="966325" y="1594012"/>
                  <a:ext cx="8217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686868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MM/DD/YYYY</a:t>
                  </a:r>
                  <a:endParaRPr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600" name="Google Shape;600;p20"/>
                <p:cNvSpPr txBox="1"/>
                <p:nvPr/>
              </p:nvSpPr>
              <p:spPr>
                <a:xfrm>
                  <a:off x="966325" y="1722086"/>
                  <a:ext cx="82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585858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Target Date</a:t>
                  </a:r>
                  <a:endParaRPr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</p:grpSp>
          <p:sp>
            <p:nvSpPr>
              <p:cNvPr id="601" name="Google Shape;601;p20"/>
              <p:cNvSpPr txBox="1"/>
              <p:nvPr/>
            </p:nvSpPr>
            <p:spPr>
              <a:xfrm>
                <a:off x="1511483" y="1914794"/>
                <a:ext cx="1148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Milestone 2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602" name="Google Shape;602;p20"/>
              <p:cNvSpPr txBox="1"/>
              <p:nvPr/>
            </p:nvSpPr>
            <p:spPr>
              <a:xfrm>
                <a:off x="1511483" y="2155137"/>
                <a:ext cx="11487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pic>
          <p:nvPicPr>
            <p:cNvPr id="603" name="Google Shape;603;p20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309650" y="2660500"/>
              <a:ext cx="517850" cy="5145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4" name="Google Shape;604;p20"/>
          <p:cNvGrpSpPr/>
          <p:nvPr/>
        </p:nvGrpSpPr>
        <p:grpSpPr>
          <a:xfrm>
            <a:off x="4655805" y="2477068"/>
            <a:ext cx="2318196" cy="2318248"/>
            <a:chOff x="4655805" y="2477068"/>
            <a:chExt cx="2318196" cy="2318248"/>
          </a:xfrm>
        </p:grpSpPr>
        <p:grpSp>
          <p:nvGrpSpPr>
            <p:cNvPr id="605" name="Google Shape;605;p20"/>
            <p:cNvGrpSpPr/>
            <p:nvPr/>
          </p:nvGrpSpPr>
          <p:grpSpPr>
            <a:xfrm rot="-2700000">
              <a:off x="4959167" y="2853851"/>
              <a:ext cx="1713115" cy="1562985"/>
              <a:chOff x="1313068" y="1683581"/>
              <a:chExt cx="1713132" cy="1563000"/>
            </a:xfrm>
          </p:grpSpPr>
          <p:sp>
            <p:nvSpPr>
              <p:cNvPr id="606" name="Google Shape;606;p20"/>
              <p:cNvSpPr/>
              <p:nvPr/>
            </p:nvSpPr>
            <p:spPr>
              <a:xfrm>
                <a:off x="1313068" y="1683581"/>
                <a:ext cx="1563000" cy="1563000"/>
              </a:xfrm>
              <a:prstGeom prst="roundRect">
                <a:avLst>
                  <a:gd fmla="val 8369" name="adj"/>
                </a:avLst>
              </a:prstGeom>
              <a:noFill/>
              <a:ln cap="flat" cmpd="sng" w="28575">
                <a:solidFill>
                  <a:srgbClr val="90C4E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7" name="Google Shape;607;p20"/>
              <p:cNvSpPr/>
              <p:nvPr/>
            </p:nvSpPr>
            <p:spPr>
              <a:xfrm rot="5400000">
                <a:off x="2844850" y="2390525"/>
                <a:ext cx="213600" cy="149100"/>
              </a:xfrm>
              <a:prstGeom prst="triangle">
                <a:avLst>
                  <a:gd fmla="val 50000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08" name="Google Shape;608;p20"/>
            <p:cNvGrpSpPr/>
            <p:nvPr/>
          </p:nvGrpSpPr>
          <p:grpSpPr>
            <a:xfrm rot="2700000">
              <a:off x="4635163" y="4264127"/>
              <a:ext cx="821692" cy="281971"/>
              <a:chOff x="966325" y="1594012"/>
              <a:chExt cx="821700" cy="281973"/>
            </a:xfrm>
          </p:grpSpPr>
          <p:sp>
            <p:nvSpPr>
              <p:cNvPr id="609" name="Google Shape;609;p20"/>
              <p:cNvSpPr txBox="1"/>
              <p:nvPr/>
            </p:nvSpPr>
            <p:spPr>
              <a:xfrm>
                <a:off x="966325" y="1594012"/>
                <a:ext cx="8217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610" name="Google Shape;610;p20"/>
              <p:cNvSpPr txBox="1"/>
              <p:nvPr/>
            </p:nvSpPr>
            <p:spPr>
              <a:xfrm>
                <a:off x="966325" y="1722086"/>
                <a:ext cx="821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  <p:sp>
          <p:nvSpPr>
            <p:cNvPr id="611" name="Google Shape;611;p20"/>
            <p:cNvSpPr txBox="1"/>
            <p:nvPr/>
          </p:nvSpPr>
          <p:spPr>
            <a:xfrm>
              <a:off x="5189935" y="3202595"/>
              <a:ext cx="1148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000">
                <a:solidFill>
                  <a:srgbClr val="585858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12" name="Google Shape;612;p20"/>
            <p:cNvSpPr txBox="1"/>
            <p:nvPr/>
          </p:nvSpPr>
          <p:spPr>
            <a:xfrm>
              <a:off x="5189935" y="3442937"/>
              <a:ext cx="11487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8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pic>
          <p:nvPicPr>
            <p:cNvPr id="613" name="Google Shape;613;p20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520125" y="3881225"/>
              <a:ext cx="488300" cy="5596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14" name="Google Shape;614;p20"/>
          <p:cNvGrpSpPr/>
          <p:nvPr/>
        </p:nvGrpSpPr>
        <p:grpSpPr>
          <a:xfrm>
            <a:off x="5878134" y="1357043"/>
            <a:ext cx="2212090" cy="2212038"/>
            <a:chOff x="5878134" y="1357043"/>
            <a:chExt cx="2212090" cy="2212038"/>
          </a:xfrm>
        </p:grpSpPr>
        <p:grpSp>
          <p:nvGrpSpPr>
            <p:cNvPr id="615" name="Google Shape;615;p20"/>
            <p:cNvGrpSpPr/>
            <p:nvPr/>
          </p:nvGrpSpPr>
          <p:grpSpPr>
            <a:xfrm>
              <a:off x="5878134" y="1357043"/>
              <a:ext cx="2212090" cy="2212038"/>
              <a:chOff x="992191" y="1357043"/>
              <a:chExt cx="2212090" cy="2212038"/>
            </a:xfrm>
          </p:grpSpPr>
          <p:sp>
            <p:nvSpPr>
              <p:cNvPr id="616" name="Google Shape;616;p20"/>
              <p:cNvSpPr/>
              <p:nvPr/>
            </p:nvSpPr>
            <p:spPr>
              <a:xfrm rot="2700000">
                <a:off x="1317591" y="1682391"/>
                <a:ext cx="1562985" cy="1562985"/>
              </a:xfrm>
              <a:prstGeom prst="roundRect">
                <a:avLst>
                  <a:gd fmla="val 8369" name="adj"/>
                </a:avLst>
              </a:prstGeom>
              <a:noFill/>
              <a:ln cap="flat" cmpd="sng" w="28575">
                <a:solidFill>
                  <a:srgbClr val="956DAA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617" name="Google Shape;617;p20"/>
              <p:cNvGrpSpPr/>
              <p:nvPr/>
            </p:nvGrpSpPr>
            <p:grpSpPr>
              <a:xfrm rot="-2700000">
                <a:off x="971548" y="1606261"/>
                <a:ext cx="821692" cy="281971"/>
                <a:chOff x="966325" y="1594012"/>
                <a:chExt cx="821700" cy="281973"/>
              </a:xfrm>
            </p:grpSpPr>
            <p:sp>
              <p:nvSpPr>
                <p:cNvPr id="618" name="Google Shape;618;p20"/>
                <p:cNvSpPr txBox="1"/>
                <p:nvPr/>
              </p:nvSpPr>
              <p:spPr>
                <a:xfrm>
                  <a:off x="966325" y="1594012"/>
                  <a:ext cx="8217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686868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MM/DD/YYYY</a:t>
                  </a:r>
                  <a:endParaRPr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619" name="Google Shape;619;p20"/>
                <p:cNvSpPr txBox="1"/>
                <p:nvPr/>
              </p:nvSpPr>
              <p:spPr>
                <a:xfrm>
                  <a:off x="966325" y="1722086"/>
                  <a:ext cx="82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585858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rPr>
                    <a:t>Target Date</a:t>
                  </a:r>
                  <a:endParaRPr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endParaRPr>
                </a:p>
              </p:txBody>
            </p:sp>
          </p:grpSp>
          <p:sp>
            <p:nvSpPr>
              <p:cNvPr id="620" name="Google Shape;620;p20"/>
              <p:cNvSpPr txBox="1"/>
              <p:nvPr/>
            </p:nvSpPr>
            <p:spPr>
              <a:xfrm>
                <a:off x="1511483" y="1914794"/>
                <a:ext cx="1148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585858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Final</a:t>
                </a:r>
                <a:endParaRPr sz="1000">
                  <a:solidFill>
                    <a:srgbClr val="585858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621" name="Google Shape;621;p20"/>
              <p:cNvSpPr txBox="1"/>
              <p:nvPr/>
            </p:nvSpPr>
            <p:spPr>
              <a:xfrm>
                <a:off x="1511483" y="2155137"/>
                <a:ext cx="11487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686868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Description of the milestone and its significance</a:t>
                </a:r>
                <a:endParaRPr sz="800">
                  <a:solidFill>
                    <a:srgbClr val="686868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pic>
          <p:nvPicPr>
            <p:cNvPr id="622" name="Google Shape;622;p2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724788" y="2658425"/>
              <a:ext cx="518775" cy="5187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7" name="Google Shape;627;p21"/>
          <p:cNvGrpSpPr/>
          <p:nvPr/>
        </p:nvGrpSpPr>
        <p:grpSpPr>
          <a:xfrm>
            <a:off x="761250" y="4268729"/>
            <a:ext cx="7621500" cy="44"/>
            <a:chOff x="765275" y="4531800"/>
            <a:chExt cx="7621500" cy="44"/>
          </a:xfrm>
        </p:grpSpPr>
        <p:cxnSp>
          <p:nvCxnSpPr>
            <p:cNvPr id="628" name="Google Shape;628;p21"/>
            <p:cNvCxnSpPr/>
            <p:nvPr/>
          </p:nvCxnSpPr>
          <p:spPr>
            <a:xfrm>
              <a:off x="765275" y="4531800"/>
              <a:ext cx="7621500" cy="0"/>
            </a:xfrm>
            <a:prstGeom prst="straightConnector1">
              <a:avLst/>
            </a:prstGeom>
            <a:noFill/>
            <a:ln cap="flat" cmpd="sng" w="228600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9" name="Google Shape;629;p21"/>
            <p:cNvCxnSpPr/>
            <p:nvPr/>
          </p:nvCxnSpPr>
          <p:spPr>
            <a:xfrm>
              <a:off x="783788" y="4531844"/>
              <a:ext cx="760290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dash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30" name="Google Shape;630;p21"/>
          <p:cNvGrpSpPr/>
          <p:nvPr/>
        </p:nvGrpSpPr>
        <p:grpSpPr>
          <a:xfrm>
            <a:off x="5403389" y="1547588"/>
            <a:ext cx="1421100" cy="2195738"/>
            <a:chOff x="761250" y="1547588"/>
            <a:chExt cx="1421100" cy="2195738"/>
          </a:xfrm>
        </p:grpSpPr>
        <p:grpSp>
          <p:nvGrpSpPr>
            <p:cNvPr id="631" name="Google Shape;631;p21"/>
            <p:cNvGrpSpPr/>
            <p:nvPr/>
          </p:nvGrpSpPr>
          <p:grpSpPr>
            <a:xfrm>
              <a:off x="761250" y="1547588"/>
              <a:ext cx="1421100" cy="2195738"/>
              <a:chOff x="761250" y="1547588"/>
              <a:chExt cx="1421100" cy="2195738"/>
            </a:xfrm>
          </p:grpSpPr>
          <p:sp>
            <p:nvSpPr>
              <p:cNvPr id="632" name="Google Shape;632;p21"/>
              <p:cNvSpPr/>
              <p:nvPr/>
            </p:nvSpPr>
            <p:spPr>
              <a:xfrm>
                <a:off x="761250" y="1547588"/>
                <a:ext cx="1421100" cy="2029200"/>
              </a:xfrm>
              <a:prstGeom prst="roundRect">
                <a:avLst>
                  <a:gd fmla="val 12024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3" name="Google Shape;633;p21"/>
              <p:cNvSpPr/>
              <p:nvPr/>
            </p:nvSpPr>
            <p:spPr>
              <a:xfrm rot="10800000">
                <a:off x="1193425" y="3567225"/>
                <a:ext cx="556800" cy="176100"/>
              </a:xfrm>
              <a:prstGeom prst="triangle">
                <a:avLst>
                  <a:gd fmla="val 50000" name="adj"/>
                </a:avLst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34" name="Google Shape;634;p21"/>
            <p:cNvSpPr txBox="1"/>
            <p:nvPr/>
          </p:nvSpPr>
          <p:spPr>
            <a:xfrm>
              <a:off x="766937" y="1799975"/>
              <a:ext cx="1409700" cy="231000"/>
            </a:xfrm>
            <a:prstGeom prst="rect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3</a:t>
              </a:r>
              <a:endParaRPr sz="15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35" name="Google Shape;635;p21"/>
            <p:cNvSpPr txBox="1"/>
            <p:nvPr/>
          </p:nvSpPr>
          <p:spPr>
            <a:xfrm>
              <a:off x="897458" y="2189214"/>
              <a:ext cx="1148700" cy="471000"/>
            </a:xfrm>
            <a:prstGeom prst="rect">
              <a:avLst/>
            </a:prstGeom>
            <a:solidFill>
              <a:srgbClr val="90C4E7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636" name="Google Shape;636;p21"/>
            <p:cNvGrpSpPr/>
            <p:nvPr/>
          </p:nvGrpSpPr>
          <p:grpSpPr>
            <a:xfrm>
              <a:off x="974400" y="3049886"/>
              <a:ext cx="994800" cy="317315"/>
              <a:chOff x="974400" y="3049886"/>
              <a:chExt cx="994800" cy="317315"/>
            </a:xfrm>
          </p:grpSpPr>
          <p:sp>
            <p:nvSpPr>
              <p:cNvPr id="637" name="Google Shape;637;p21"/>
              <p:cNvSpPr txBox="1"/>
              <p:nvPr/>
            </p:nvSpPr>
            <p:spPr>
              <a:xfrm>
                <a:off x="1013550" y="3049886"/>
                <a:ext cx="916500" cy="138600"/>
              </a:xfrm>
              <a:prstGeom prst="rect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638" name="Google Shape;638;p21"/>
              <p:cNvSpPr txBox="1"/>
              <p:nvPr/>
            </p:nvSpPr>
            <p:spPr>
              <a:xfrm>
                <a:off x="974400" y="3182401"/>
                <a:ext cx="994800" cy="184800"/>
              </a:xfrm>
              <a:prstGeom prst="rect">
                <a:avLst/>
              </a:prstGeom>
              <a:solidFill>
                <a:srgbClr val="90C4E7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639" name="Google Shape;639;p21"/>
          <p:cNvGrpSpPr/>
          <p:nvPr/>
        </p:nvGrpSpPr>
        <p:grpSpPr>
          <a:xfrm>
            <a:off x="3856009" y="1547588"/>
            <a:ext cx="1421100" cy="2195738"/>
            <a:chOff x="761250" y="1547588"/>
            <a:chExt cx="1421100" cy="2195738"/>
          </a:xfrm>
        </p:grpSpPr>
        <p:grpSp>
          <p:nvGrpSpPr>
            <p:cNvPr id="640" name="Google Shape;640;p21"/>
            <p:cNvGrpSpPr/>
            <p:nvPr/>
          </p:nvGrpSpPr>
          <p:grpSpPr>
            <a:xfrm>
              <a:off x="761250" y="1547588"/>
              <a:ext cx="1421100" cy="2195738"/>
              <a:chOff x="761250" y="1547588"/>
              <a:chExt cx="1421100" cy="2195738"/>
            </a:xfrm>
          </p:grpSpPr>
          <p:sp>
            <p:nvSpPr>
              <p:cNvPr id="641" name="Google Shape;641;p21"/>
              <p:cNvSpPr/>
              <p:nvPr/>
            </p:nvSpPr>
            <p:spPr>
              <a:xfrm>
                <a:off x="761250" y="1547588"/>
                <a:ext cx="1421100" cy="2029200"/>
              </a:xfrm>
              <a:prstGeom prst="roundRect">
                <a:avLst>
                  <a:gd fmla="val 12024" name="adj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2" name="Google Shape;642;p21"/>
              <p:cNvSpPr/>
              <p:nvPr/>
            </p:nvSpPr>
            <p:spPr>
              <a:xfrm rot="10800000">
                <a:off x="1193425" y="3567225"/>
                <a:ext cx="556800" cy="176100"/>
              </a:xfrm>
              <a:prstGeom prst="triangle">
                <a:avLst>
                  <a:gd fmla="val 50000" name="adj"/>
                </a:avLst>
              </a:prstGeom>
              <a:solidFill>
                <a:srgbClr val="FFAC6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43" name="Google Shape;643;p21"/>
            <p:cNvSpPr txBox="1"/>
            <p:nvPr/>
          </p:nvSpPr>
          <p:spPr>
            <a:xfrm>
              <a:off x="777365" y="1799975"/>
              <a:ext cx="1389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2</a:t>
              </a:r>
              <a:endParaRPr sz="15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44" name="Google Shape;644;p21"/>
            <p:cNvSpPr txBox="1"/>
            <p:nvPr/>
          </p:nvSpPr>
          <p:spPr>
            <a:xfrm>
              <a:off x="897458" y="2189214"/>
              <a:ext cx="1148700" cy="47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645" name="Google Shape;645;p21"/>
            <p:cNvGrpSpPr/>
            <p:nvPr/>
          </p:nvGrpSpPr>
          <p:grpSpPr>
            <a:xfrm>
              <a:off x="974400" y="3049886"/>
              <a:ext cx="994800" cy="317315"/>
              <a:chOff x="974400" y="3049886"/>
              <a:chExt cx="994800" cy="317315"/>
            </a:xfrm>
          </p:grpSpPr>
          <p:sp>
            <p:nvSpPr>
              <p:cNvPr id="646" name="Google Shape;646;p21"/>
              <p:cNvSpPr txBox="1"/>
              <p:nvPr/>
            </p:nvSpPr>
            <p:spPr>
              <a:xfrm>
                <a:off x="1013550" y="3049886"/>
                <a:ext cx="916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647" name="Google Shape;647;p21"/>
              <p:cNvSpPr txBox="1"/>
              <p:nvPr/>
            </p:nvSpPr>
            <p:spPr>
              <a:xfrm>
                <a:off x="974400" y="3182401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sp>
        <p:nvSpPr>
          <p:cNvPr id="648" name="Google Shape;648;p21"/>
          <p:cNvSpPr txBox="1"/>
          <p:nvPr/>
        </p:nvSpPr>
        <p:spPr>
          <a:xfrm>
            <a:off x="1687500" y="380182"/>
            <a:ext cx="5769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7272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ROADMAP TEMPLATE 8</a:t>
            </a:r>
            <a:endParaRPr sz="3100">
              <a:solidFill>
                <a:srgbClr val="27272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649" name="Google Shape;649;p21"/>
          <p:cNvSpPr txBox="1"/>
          <p:nvPr/>
        </p:nvSpPr>
        <p:spPr>
          <a:xfrm>
            <a:off x="2578526" y="881750"/>
            <a:ext cx="3980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>
                <a:solidFill>
                  <a:srgbClr val="686868"/>
                </a:solidFill>
                <a:latin typeface="Poppins"/>
                <a:ea typeface="Poppins"/>
                <a:cs typeface="Poppins"/>
                <a:sym typeface="Poppins"/>
              </a:rPr>
              <a:t>Your awesome subtitle is here</a:t>
            </a:r>
            <a:endParaRPr sz="1100">
              <a:solidFill>
                <a:srgbClr val="686868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50" name="Google Shape;650;p21"/>
          <p:cNvGrpSpPr/>
          <p:nvPr/>
        </p:nvGrpSpPr>
        <p:grpSpPr>
          <a:xfrm>
            <a:off x="1088400" y="3909225"/>
            <a:ext cx="766800" cy="766800"/>
            <a:chOff x="1088400" y="3909225"/>
            <a:chExt cx="766800" cy="766800"/>
          </a:xfrm>
        </p:grpSpPr>
        <p:sp>
          <p:nvSpPr>
            <p:cNvPr id="651" name="Google Shape;651;p21"/>
            <p:cNvSpPr/>
            <p:nvPr/>
          </p:nvSpPr>
          <p:spPr>
            <a:xfrm>
              <a:off x="1088400" y="3909225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963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52" name="Google Shape;652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71250" y="4023525"/>
              <a:ext cx="401075" cy="538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53" name="Google Shape;653;p21"/>
          <p:cNvGrpSpPr/>
          <p:nvPr/>
        </p:nvGrpSpPr>
        <p:grpSpPr>
          <a:xfrm>
            <a:off x="761250" y="1547588"/>
            <a:ext cx="1421100" cy="2195738"/>
            <a:chOff x="761250" y="1547588"/>
            <a:chExt cx="1421100" cy="2195738"/>
          </a:xfrm>
        </p:grpSpPr>
        <p:grpSp>
          <p:nvGrpSpPr>
            <p:cNvPr id="654" name="Google Shape;654;p21"/>
            <p:cNvGrpSpPr/>
            <p:nvPr/>
          </p:nvGrpSpPr>
          <p:grpSpPr>
            <a:xfrm>
              <a:off x="761250" y="1547588"/>
              <a:ext cx="1421100" cy="2195738"/>
              <a:chOff x="761250" y="1547588"/>
              <a:chExt cx="1421100" cy="2195738"/>
            </a:xfrm>
          </p:grpSpPr>
          <p:sp>
            <p:nvSpPr>
              <p:cNvPr id="655" name="Google Shape;655;p21"/>
              <p:cNvSpPr/>
              <p:nvPr/>
            </p:nvSpPr>
            <p:spPr>
              <a:xfrm>
                <a:off x="761250" y="1547588"/>
                <a:ext cx="1421100" cy="2029200"/>
              </a:xfrm>
              <a:prstGeom prst="roundRect">
                <a:avLst>
                  <a:gd fmla="val 12024" name="adj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6" name="Google Shape;656;p21"/>
              <p:cNvSpPr/>
              <p:nvPr/>
            </p:nvSpPr>
            <p:spPr>
              <a:xfrm rot="10800000">
                <a:off x="1193425" y="3567225"/>
                <a:ext cx="556800" cy="176100"/>
              </a:xfrm>
              <a:prstGeom prst="triangle">
                <a:avLst>
                  <a:gd fmla="val 50000" name="adj"/>
                </a:avLst>
              </a:prstGeom>
              <a:solidFill>
                <a:srgbClr val="F9636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57" name="Google Shape;657;p21"/>
            <p:cNvSpPr txBox="1"/>
            <p:nvPr/>
          </p:nvSpPr>
          <p:spPr>
            <a:xfrm>
              <a:off x="762676" y="1799975"/>
              <a:ext cx="14184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Start</a:t>
              </a:r>
              <a:endParaRPr sz="15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58" name="Google Shape;658;p21"/>
            <p:cNvSpPr txBox="1"/>
            <p:nvPr/>
          </p:nvSpPr>
          <p:spPr>
            <a:xfrm>
              <a:off x="897458" y="2189214"/>
              <a:ext cx="1148700" cy="47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659" name="Google Shape;659;p21"/>
            <p:cNvGrpSpPr/>
            <p:nvPr/>
          </p:nvGrpSpPr>
          <p:grpSpPr>
            <a:xfrm>
              <a:off x="974400" y="3049886"/>
              <a:ext cx="994800" cy="317315"/>
              <a:chOff x="974400" y="3049886"/>
              <a:chExt cx="994800" cy="317315"/>
            </a:xfrm>
          </p:grpSpPr>
          <p:sp>
            <p:nvSpPr>
              <p:cNvPr id="660" name="Google Shape;660;p21"/>
              <p:cNvSpPr txBox="1"/>
              <p:nvPr/>
            </p:nvSpPr>
            <p:spPr>
              <a:xfrm>
                <a:off x="1013550" y="3049886"/>
                <a:ext cx="916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661" name="Google Shape;661;p21"/>
              <p:cNvSpPr txBox="1"/>
              <p:nvPr/>
            </p:nvSpPr>
            <p:spPr>
              <a:xfrm>
                <a:off x="974400" y="3182401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662" name="Google Shape;662;p21"/>
          <p:cNvGrpSpPr/>
          <p:nvPr/>
        </p:nvGrpSpPr>
        <p:grpSpPr>
          <a:xfrm>
            <a:off x="2308630" y="1547588"/>
            <a:ext cx="1421100" cy="2195738"/>
            <a:chOff x="761250" y="1547588"/>
            <a:chExt cx="1421100" cy="2195738"/>
          </a:xfrm>
        </p:grpSpPr>
        <p:grpSp>
          <p:nvGrpSpPr>
            <p:cNvPr id="663" name="Google Shape;663;p21"/>
            <p:cNvGrpSpPr/>
            <p:nvPr/>
          </p:nvGrpSpPr>
          <p:grpSpPr>
            <a:xfrm>
              <a:off x="761250" y="1547588"/>
              <a:ext cx="1421100" cy="2195738"/>
              <a:chOff x="761250" y="1547588"/>
              <a:chExt cx="1421100" cy="2195738"/>
            </a:xfrm>
          </p:grpSpPr>
          <p:sp>
            <p:nvSpPr>
              <p:cNvPr id="664" name="Google Shape;664;p21"/>
              <p:cNvSpPr/>
              <p:nvPr/>
            </p:nvSpPr>
            <p:spPr>
              <a:xfrm>
                <a:off x="761250" y="1547588"/>
                <a:ext cx="1421100" cy="2029200"/>
              </a:xfrm>
              <a:prstGeom prst="roundRect">
                <a:avLst>
                  <a:gd fmla="val 12024" name="adj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5" name="Google Shape;665;p21"/>
              <p:cNvSpPr/>
              <p:nvPr/>
            </p:nvSpPr>
            <p:spPr>
              <a:xfrm rot="10800000">
                <a:off x="1193425" y="3567225"/>
                <a:ext cx="556800" cy="176100"/>
              </a:xfrm>
              <a:prstGeom prst="triangle">
                <a:avLst>
                  <a:gd fmla="val 50000" name="adj"/>
                </a:avLst>
              </a:prstGeom>
              <a:solidFill>
                <a:srgbClr val="F98A9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66" name="Google Shape;666;p21"/>
            <p:cNvSpPr txBox="1"/>
            <p:nvPr/>
          </p:nvSpPr>
          <p:spPr>
            <a:xfrm>
              <a:off x="850120" y="1799975"/>
              <a:ext cx="12435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Milestone 1</a:t>
              </a:r>
              <a:endParaRPr sz="15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67" name="Google Shape;667;p21"/>
            <p:cNvSpPr txBox="1"/>
            <p:nvPr/>
          </p:nvSpPr>
          <p:spPr>
            <a:xfrm>
              <a:off x="897458" y="2189214"/>
              <a:ext cx="1148700" cy="47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668" name="Google Shape;668;p21"/>
            <p:cNvGrpSpPr/>
            <p:nvPr/>
          </p:nvGrpSpPr>
          <p:grpSpPr>
            <a:xfrm>
              <a:off x="974400" y="3049886"/>
              <a:ext cx="994800" cy="317315"/>
              <a:chOff x="974400" y="3049886"/>
              <a:chExt cx="994800" cy="317315"/>
            </a:xfrm>
          </p:grpSpPr>
          <p:sp>
            <p:nvSpPr>
              <p:cNvPr id="669" name="Google Shape;669;p21"/>
              <p:cNvSpPr txBox="1"/>
              <p:nvPr/>
            </p:nvSpPr>
            <p:spPr>
              <a:xfrm>
                <a:off x="1013550" y="3049886"/>
                <a:ext cx="9165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670" name="Google Shape;670;p21"/>
              <p:cNvSpPr txBox="1"/>
              <p:nvPr/>
            </p:nvSpPr>
            <p:spPr>
              <a:xfrm>
                <a:off x="974400" y="3182401"/>
                <a:ext cx="994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671" name="Google Shape;671;p21"/>
          <p:cNvGrpSpPr/>
          <p:nvPr/>
        </p:nvGrpSpPr>
        <p:grpSpPr>
          <a:xfrm>
            <a:off x="6950768" y="1547588"/>
            <a:ext cx="1421100" cy="2195738"/>
            <a:chOff x="761250" y="1547588"/>
            <a:chExt cx="1421100" cy="2195738"/>
          </a:xfrm>
        </p:grpSpPr>
        <p:grpSp>
          <p:nvGrpSpPr>
            <p:cNvPr id="672" name="Google Shape;672;p21"/>
            <p:cNvGrpSpPr/>
            <p:nvPr/>
          </p:nvGrpSpPr>
          <p:grpSpPr>
            <a:xfrm>
              <a:off x="761250" y="1547588"/>
              <a:ext cx="1421100" cy="2195738"/>
              <a:chOff x="761250" y="1547588"/>
              <a:chExt cx="1421100" cy="2195738"/>
            </a:xfrm>
          </p:grpSpPr>
          <p:sp>
            <p:nvSpPr>
              <p:cNvPr id="673" name="Google Shape;673;p21"/>
              <p:cNvSpPr/>
              <p:nvPr/>
            </p:nvSpPr>
            <p:spPr>
              <a:xfrm>
                <a:off x="761250" y="1547588"/>
                <a:ext cx="1421100" cy="2029200"/>
              </a:xfrm>
              <a:prstGeom prst="roundRect">
                <a:avLst>
                  <a:gd fmla="val 12024" name="adj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" name="Google Shape;674;p21"/>
              <p:cNvSpPr/>
              <p:nvPr/>
            </p:nvSpPr>
            <p:spPr>
              <a:xfrm rot="10800000">
                <a:off x="1193425" y="3567225"/>
                <a:ext cx="556800" cy="176100"/>
              </a:xfrm>
              <a:prstGeom prst="triangle">
                <a:avLst>
                  <a:gd fmla="val 50000" name="adj"/>
                </a:avLst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75" name="Google Shape;675;p21"/>
            <p:cNvSpPr txBox="1"/>
            <p:nvPr/>
          </p:nvSpPr>
          <p:spPr>
            <a:xfrm>
              <a:off x="765381" y="1799975"/>
              <a:ext cx="1413000" cy="231000"/>
            </a:xfrm>
            <a:prstGeom prst="rect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5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Final</a:t>
              </a:r>
              <a:endParaRPr sz="15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76" name="Google Shape;676;p21"/>
            <p:cNvSpPr txBox="1"/>
            <p:nvPr/>
          </p:nvSpPr>
          <p:spPr>
            <a:xfrm>
              <a:off x="897458" y="2189214"/>
              <a:ext cx="1148700" cy="471000"/>
            </a:xfrm>
            <a:prstGeom prst="rect">
              <a:avLst/>
            </a:prstGeom>
            <a:solidFill>
              <a:srgbClr val="956DAA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72727"/>
                  </a:solidFill>
                  <a:latin typeface="Poppins"/>
                  <a:ea typeface="Poppins"/>
                  <a:cs typeface="Poppins"/>
                  <a:sym typeface="Poppins"/>
                </a:rPr>
                <a:t>Description of the milestone and its significance</a:t>
              </a:r>
              <a:endParaRPr sz="900">
                <a:solidFill>
                  <a:srgbClr val="27272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677" name="Google Shape;677;p21"/>
            <p:cNvGrpSpPr/>
            <p:nvPr/>
          </p:nvGrpSpPr>
          <p:grpSpPr>
            <a:xfrm>
              <a:off x="974400" y="3049886"/>
              <a:ext cx="994800" cy="317315"/>
              <a:chOff x="974400" y="3049886"/>
              <a:chExt cx="994800" cy="317315"/>
            </a:xfrm>
          </p:grpSpPr>
          <p:sp>
            <p:nvSpPr>
              <p:cNvPr id="678" name="Google Shape;678;p21"/>
              <p:cNvSpPr txBox="1"/>
              <p:nvPr/>
            </p:nvSpPr>
            <p:spPr>
              <a:xfrm>
                <a:off x="1013550" y="3049886"/>
                <a:ext cx="916500" cy="138600"/>
              </a:xfrm>
              <a:prstGeom prst="rect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MM/DD/YYYY</a:t>
                </a:r>
                <a:endParaRPr sz="9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679" name="Google Shape;679;p21"/>
              <p:cNvSpPr txBox="1"/>
              <p:nvPr/>
            </p:nvSpPr>
            <p:spPr>
              <a:xfrm>
                <a:off x="974400" y="3182401"/>
                <a:ext cx="994800" cy="184800"/>
              </a:xfrm>
              <a:prstGeom prst="rect">
                <a:avLst/>
              </a:prstGeom>
              <a:solidFill>
                <a:srgbClr val="956DAA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lt1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Target Date</a:t>
                </a:r>
                <a:endParaRPr sz="1200">
                  <a:solidFill>
                    <a:schemeClr val="lt1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</p:grpSp>
      </p:grpSp>
      <p:grpSp>
        <p:nvGrpSpPr>
          <p:cNvPr id="680" name="Google Shape;680;p21"/>
          <p:cNvGrpSpPr/>
          <p:nvPr/>
        </p:nvGrpSpPr>
        <p:grpSpPr>
          <a:xfrm>
            <a:off x="2635780" y="3909225"/>
            <a:ext cx="766800" cy="766800"/>
            <a:chOff x="2635780" y="3909225"/>
            <a:chExt cx="766800" cy="766800"/>
          </a:xfrm>
        </p:grpSpPr>
        <p:sp>
          <p:nvSpPr>
            <p:cNvPr id="681" name="Google Shape;681;p21"/>
            <p:cNvSpPr/>
            <p:nvPr/>
          </p:nvSpPr>
          <p:spPr>
            <a:xfrm>
              <a:off x="2635780" y="3909225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98A9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82" name="Google Shape;682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2762150" y="4078725"/>
              <a:ext cx="514050" cy="427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83" name="Google Shape;683;p21"/>
          <p:cNvGrpSpPr/>
          <p:nvPr/>
        </p:nvGrpSpPr>
        <p:grpSpPr>
          <a:xfrm>
            <a:off x="4183159" y="3909225"/>
            <a:ext cx="766800" cy="766800"/>
            <a:chOff x="4183159" y="3909225"/>
            <a:chExt cx="766800" cy="766800"/>
          </a:xfrm>
        </p:grpSpPr>
        <p:sp>
          <p:nvSpPr>
            <p:cNvPr id="684" name="Google Shape;684;p21"/>
            <p:cNvSpPr/>
            <p:nvPr/>
          </p:nvSpPr>
          <p:spPr>
            <a:xfrm>
              <a:off x="4183159" y="3909225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FFAC6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85" name="Google Shape;685;p21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340263" y="4026924"/>
              <a:ext cx="452591" cy="5187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86" name="Google Shape;686;p21"/>
          <p:cNvGrpSpPr/>
          <p:nvPr/>
        </p:nvGrpSpPr>
        <p:grpSpPr>
          <a:xfrm>
            <a:off x="5730539" y="3909225"/>
            <a:ext cx="766800" cy="766800"/>
            <a:chOff x="5730539" y="3909225"/>
            <a:chExt cx="766800" cy="766800"/>
          </a:xfrm>
        </p:grpSpPr>
        <p:sp>
          <p:nvSpPr>
            <p:cNvPr id="687" name="Google Shape;687;p21"/>
            <p:cNvSpPr/>
            <p:nvPr/>
          </p:nvSpPr>
          <p:spPr>
            <a:xfrm>
              <a:off x="5730539" y="3909225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90C4E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88" name="Google Shape;688;p2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855014" y="4035350"/>
              <a:ext cx="517850" cy="5145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89" name="Google Shape;689;p21"/>
          <p:cNvGrpSpPr/>
          <p:nvPr/>
        </p:nvGrpSpPr>
        <p:grpSpPr>
          <a:xfrm>
            <a:off x="7277918" y="3909225"/>
            <a:ext cx="766800" cy="766800"/>
            <a:chOff x="7277918" y="3909225"/>
            <a:chExt cx="766800" cy="766800"/>
          </a:xfrm>
        </p:grpSpPr>
        <p:sp>
          <p:nvSpPr>
            <p:cNvPr id="690" name="Google Shape;690;p21"/>
            <p:cNvSpPr/>
            <p:nvPr/>
          </p:nvSpPr>
          <p:spPr>
            <a:xfrm>
              <a:off x="7277918" y="3909225"/>
              <a:ext cx="766800" cy="766800"/>
            </a:xfrm>
            <a:prstGeom prst="ellipse">
              <a:avLst/>
            </a:prstGeom>
            <a:solidFill>
              <a:schemeClr val="lt1"/>
            </a:solidFill>
            <a:ln cap="flat" cmpd="sng" w="38100">
              <a:solidFill>
                <a:srgbClr val="956DAA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91" name="Google Shape;691;p21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7422634" y="4053975"/>
              <a:ext cx="477369" cy="4773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