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Ubuntu"/>
      <p:regular r:id="rId10"/>
      <p:bold r:id="rId11"/>
      <p:italic r:id="rId12"/>
      <p:boldItalic r:id="rId13"/>
    </p:embeddedFont>
    <p:embeddedFont>
      <p:font typeface="Ubuntu Medium"/>
      <p:regular r:id="rId14"/>
      <p:bold r:id="rId15"/>
      <p:italic r:id="rId16"/>
      <p:boldItalic r:id="rId17"/>
    </p:embeddedFont>
    <p:embeddedFont>
      <p:font typeface="Cormorant Uprigh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4535">
          <p15:clr>
            <a:srgbClr val="747775"/>
          </p15:clr>
        </p15:guide>
        <p15:guide id="3" pos="283">
          <p15:clr>
            <a:srgbClr val="747775"/>
          </p15:clr>
        </p15:guide>
        <p15:guide id="4" pos="2466">
          <p15:clr>
            <a:srgbClr val="747775"/>
          </p15:clr>
        </p15:guide>
        <p15:guide id="5" pos="2580">
          <p15:clr>
            <a:srgbClr val="747775"/>
          </p15:clr>
        </p15:guide>
        <p15:guide id="6" pos="229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4535"/>
        <p:guide pos="283"/>
        <p:guide pos="2466"/>
        <p:guide pos="2580"/>
        <p:guide pos="22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-bold.fntdata"/><Relationship Id="rId10" Type="http://schemas.openxmlformats.org/officeDocument/2006/relationships/font" Target="fonts/Ubuntu-regular.fntdata"/><Relationship Id="rId13" Type="http://schemas.openxmlformats.org/officeDocument/2006/relationships/font" Target="fonts/Ubuntu-boldItalic.fntdata"/><Relationship Id="rId12" Type="http://schemas.openxmlformats.org/officeDocument/2006/relationships/font" Target="fonts/Ubuntu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Medium-bold.fntdata"/><Relationship Id="rId14" Type="http://schemas.openxmlformats.org/officeDocument/2006/relationships/font" Target="fonts/UbuntuMedium-regular.fntdata"/><Relationship Id="rId17" Type="http://schemas.openxmlformats.org/officeDocument/2006/relationships/font" Target="fonts/UbuntuMedium-boldItalic.fntdata"/><Relationship Id="rId16" Type="http://schemas.openxmlformats.org/officeDocument/2006/relationships/font" Target="fonts/UbuntuMedium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rmorantUpright-bold.fntdata"/><Relationship Id="rId6" Type="http://schemas.openxmlformats.org/officeDocument/2006/relationships/slide" Target="slides/slide1.xml"/><Relationship Id="rId18" Type="http://schemas.openxmlformats.org/officeDocument/2006/relationships/font" Target="fonts/CormorantUpr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c39967c14_1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ec39967c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ec39967c14_1_52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ec39967c14_1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ec3d9262fd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ec3d9262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3150"/>
            <a:ext cx="7560000" cy="10698300"/>
          </a:xfrm>
          <a:prstGeom prst="rect">
            <a:avLst/>
          </a:prstGeom>
          <a:solidFill>
            <a:srgbClr val="F6E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363775" y="199016"/>
            <a:ext cx="6832600" cy="585000"/>
            <a:chOff x="363775" y="216025"/>
            <a:chExt cx="6832600" cy="5850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681725" y="216025"/>
              <a:ext cx="4196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800">
                  <a:solidFill>
                    <a:srgbClr val="54261D"/>
                  </a:solidFill>
                  <a:latin typeface="Cormorant Upright"/>
                  <a:ea typeface="Cormorant Upright"/>
                  <a:cs typeface="Cormorant Upright"/>
                  <a:sym typeface="Cormorant Upright"/>
                </a:rPr>
                <a:t>ROUTE MAPPING</a:t>
              </a:r>
              <a:endParaRPr b="1" sz="3800">
                <a:solidFill>
                  <a:srgbClr val="54261D"/>
                </a:solidFill>
                <a:latin typeface="Cormorant Upright"/>
                <a:ea typeface="Cormorant Upright"/>
                <a:cs typeface="Cormorant Upright"/>
                <a:sym typeface="Cormorant Upright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363775" y="493075"/>
              <a:ext cx="11106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6085775" y="493075"/>
              <a:ext cx="11106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" name="Google Shape;59;p13"/>
          <p:cNvGrpSpPr/>
          <p:nvPr/>
        </p:nvGrpSpPr>
        <p:grpSpPr>
          <a:xfrm>
            <a:off x="360000" y="884906"/>
            <a:ext cx="1499100" cy="510544"/>
            <a:chOff x="360000" y="884906"/>
            <a:chExt cx="1499100" cy="510544"/>
          </a:xfrm>
        </p:grpSpPr>
        <p:sp>
          <p:nvSpPr>
            <p:cNvPr id="60" name="Google Shape;60;p13"/>
            <p:cNvSpPr/>
            <p:nvPr/>
          </p:nvSpPr>
          <p:spPr>
            <a:xfrm>
              <a:off x="363750" y="1122150"/>
              <a:ext cx="1495200" cy="2733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1" name="Google Shape;61;p13"/>
            <p:cNvCxnSpPr/>
            <p:nvPr/>
          </p:nvCxnSpPr>
          <p:spPr>
            <a:xfrm>
              <a:off x="363775" y="1395450"/>
              <a:ext cx="1494600" cy="0"/>
            </a:xfrm>
            <a:prstGeom prst="straightConnector1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" name="Google Shape;62;p13"/>
            <p:cNvSpPr txBox="1"/>
            <p:nvPr/>
          </p:nvSpPr>
          <p:spPr>
            <a:xfrm>
              <a:off x="360000" y="884906"/>
              <a:ext cx="149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Starting Point:</a:t>
              </a:r>
              <a:endParaRPr sz="11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2142100" y="884906"/>
            <a:ext cx="1499100" cy="510544"/>
            <a:chOff x="360000" y="884906"/>
            <a:chExt cx="1499100" cy="510544"/>
          </a:xfrm>
        </p:grpSpPr>
        <p:sp>
          <p:nvSpPr>
            <p:cNvPr id="64" name="Google Shape;64;p13"/>
            <p:cNvSpPr/>
            <p:nvPr/>
          </p:nvSpPr>
          <p:spPr>
            <a:xfrm>
              <a:off x="363750" y="1122150"/>
              <a:ext cx="1495200" cy="2733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5" name="Google Shape;65;p13"/>
            <p:cNvCxnSpPr/>
            <p:nvPr/>
          </p:nvCxnSpPr>
          <p:spPr>
            <a:xfrm>
              <a:off x="363775" y="1395450"/>
              <a:ext cx="1494600" cy="0"/>
            </a:xfrm>
            <a:prstGeom prst="straightConnector1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" name="Google Shape;66;p13"/>
            <p:cNvSpPr txBox="1"/>
            <p:nvPr/>
          </p:nvSpPr>
          <p:spPr>
            <a:xfrm>
              <a:off x="360000" y="884906"/>
              <a:ext cx="149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Final Point:</a:t>
              </a:r>
              <a:endParaRPr sz="11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3915175" y="884906"/>
            <a:ext cx="1499100" cy="510544"/>
            <a:chOff x="360000" y="884906"/>
            <a:chExt cx="1499100" cy="510544"/>
          </a:xfrm>
        </p:grpSpPr>
        <p:sp>
          <p:nvSpPr>
            <p:cNvPr id="68" name="Google Shape;68;p13"/>
            <p:cNvSpPr/>
            <p:nvPr/>
          </p:nvSpPr>
          <p:spPr>
            <a:xfrm>
              <a:off x="363750" y="1122150"/>
              <a:ext cx="1495200" cy="2733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9" name="Google Shape;69;p13"/>
            <p:cNvCxnSpPr/>
            <p:nvPr/>
          </p:nvCxnSpPr>
          <p:spPr>
            <a:xfrm>
              <a:off x="363775" y="1395450"/>
              <a:ext cx="1494600" cy="0"/>
            </a:xfrm>
            <a:prstGeom prst="straightConnector1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" name="Google Shape;70;p13"/>
            <p:cNvSpPr txBox="1"/>
            <p:nvPr/>
          </p:nvSpPr>
          <p:spPr>
            <a:xfrm>
              <a:off x="360000" y="884906"/>
              <a:ext cx="149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# of Days:</a:t>
              </a:r>
              <a:endParaRPr sz="11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5697275" y="884906"/>
            <a:ext cx="1499100" cy="510544"/>
            <a:chOff x="360000" y="884906"/>
            <a:chExt cx="1499100" cy="510544"/>
          </a:xfrm>
        </p:grpSpPr>
        <p:sp>
          <p:nvSpPr>
            <p:cNvPr id="72" name="Google Shape;72;p13"/>
            <p:cNvSpPr/>
            <p:nvPr/>
          </p:nvSpPr>
          <p:spPr>
            <a:xfrm>
              <a:off x="363750" y="1122150"/>
              <a:ext cx="1495200" cy="2733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3" name="Google Shape;73;p13"/>
            <p:cNvCxnSpPr/>
            <p:nvPr/>
          </p:nvCxnSpPr>
          <p:spPr>
            <a:xfrm>
              <a:off x="363775" y="1395450"/>
              <a:ext cx="1494600" cy="0"/>
            </a:xfrm>
            <a:prstGeom prst="straightConnector1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" name="Google Shape;74;p13"/>
            <p:cNvSpPr txBox="1"/>
            <p:nvPr/>
          </p:nvSpPr>
          <p:spPr>
            <a:xfrm>
              <a:off x="360000" y="884906"/>
              <a:ext cx="1499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Total Budget:</a:t>
              </a:r>
              <a:endParaRPr sz="11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363775" y="1563525"/>
            <a:ext cx="6844500" cy="1412570"/>
            <a:chOff x="363775" y="1563525"/>
            <a:chExt cx="6844500" cy="1412570"/>
          </a:xfrm>
        </p:grpSpPr>
        <p:sp>
          <p:nvSpPr>
            <p:cNvPr id="76" name="Google Shape;76;p13"/>
            <p:cNvSpPr/>
            <p:nvPr/>
          </p:nvSpPr>
          <p:spPr>
            <a:xfrm>
              <a:off x="5709050" y="1996595"/>
              <a:ext cx="1495200" cy="9795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7" name="Google Shape;77;p13"/>
            <p:cNvCxnSpPr/>
            <p:nvPr/>
          </p:nvCxnSpPr>
          <p:spPr>
            <a:xfrm>
              <a:off x="363775" y="1563525"/>
              <a:ext cx="68445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8" name="Google Shape;78;p13"/>
            <p:cNvGrpSpPr/>
            <p:nvPr/>
          </p:nvGrpSpPr>
          <p:grpSpPr>
            <a:xfrm>
              <a:off x="363775" y="1716550"/>
              <a:ext cx="3277500" cy="1259400"/>
              <a:chOff x="363775" y="1716550"/>
              <a:chExt cx="3277500" cy="1259400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363775" y="1996750"/>
                <a:ext cx="3277500" cy="979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363775" y="1716550"/>
                <a:ext cx="3277500" cy="2802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540000" y="1787357"/>
                <a:ext cx="149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DESTINATION:</a:t>
                </a:r>
                <a:endParaRPr sz="10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2142100" y="1787350"/>
                <a:ext cx="14085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DATE:</a:t>
                </a:r>
                <a:endParaRPr sz="10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grpSp>
            <p:nvGrpSpPr>
              <p:cNvPr id="83" name="Google Shape;83;p13"/>
              <p:cNvGrpSpPr/>
              <p:nvPr/>
            </p:nvGrpSpPr>
            <p:grpSpPr>
              <a:xfrm>
                <a:off x="540000" y="207260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84" name="Google Shape;84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5" name="Google Shape;85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From: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86" name="Google Shape;86;p13"/>
              <p:cNvGrpSpPr/>
              <p:nvPr/>
            </p:nvGrpSpPr>
            <p:grpSpPr>
              <a:xfrm>
                <a:off x="540000" y="229073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87" name="Google Shape;87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8" name="Google Shape;88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Distance: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89" name="Google Shape;89;p13"/>
              <p:cNvGrpSpPr/>
              <p:nvPr/>
            </p:nvGrpSpPr>
            <p:grpSpPr>
              <a:xfrm>
                <a:off x="540000" y="250885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90" name="Google Shape;90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1" name="Google Shape;91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Travel Time: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92" name="Google Shape;92;p13"/>
              <p:cNvGrpSpPr/>
              <p:nvPr/>
            </p:nvGrpSpPr>
            <p:grpSpPr>
              <a:xfrm>
                <a:off x="540000" y="272698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93" name="Google Shape;93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4" name="Google Shape;94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Accommodation: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</p:grpSp>
        <p:grpSp>
          <p:nvGrpSpPr>
            <p:cNvPr id="95" name="Google Shape;95;p13"/>
            <p:cNvGrpSpPr/>
            <p:nvPr/>
          </p:nvGrpSpPr>
          <p:grpSpPr>
            <a:xfrm>
              <a:off x="3915175" y="1723267"/>
              <a:ext cx="1499100" cy="1252675"/>
              <a:chOff x="3915175" y="1723267"/>
              <a:chExt cx="1499100" cy="1252675"/>
            </a:xfrm>
          </p:grpSpPr>
          <p:grpSp>
            <p:nvGrpSpPr>
              <p:cNvPr id="96" name="Google Shape;96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97" name="Google Shape;97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" name="Google Shape;98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TO DO: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99" name="Google Shape;99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" name="Google Shape;102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" name="Google Shape;103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5" name="Google Shape;105;p13"/>
            <p:cNvGrpSpPr/>
            <p:nvPr/>
          </p:nvGrpSpPr>
          <p:grpSpPr>
            <a:xfrm>
              <a:off x="5705300" y="1723267"/>
              <a:ext cx="1499100" cy="1252675"/>
              <a:chOff x="3915175" y="1723267"/>
              <a:chExt cx="1499100" cy="1252675"/>
            </a:xfrm>
          </p:grpSpPr>
          <p:grpSp>
            <p:nvGrpSpPr>
              <p:cNvPr id="106" name="Google Shape;106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107" name="Google Shape;107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" name="Google Shape;108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BUDGET: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109" name="Google Shape;109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" name="Google Shape;110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15" name="Google Shape;115;p13"/>
            <p:cNvSpPr txBox="1"/>
            <p:nvPr/>
          </p:nvSpPr>
          <p:spPr>
            <a:xfrm>
              <a:off x="5741250" y="2044800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Hotel: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5741250" y="2242484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Activity: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5741250" y="2440168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Food: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5741250" y="2637852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Petrol: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5741250" y="2835535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Other: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363775" y="3131055"/>
            <a:ext cx="6844500" cy="1412570"/>
            <a:chOff x="363775" y="1563525"/>
            <a:chExt cx="6844500" cy="1412570"/>
          </a:xfrm>
        </p:grpSpPr>
        <p:sp>
          <p:nvSpPr>
            <p:cNvPr id="121" name="Google Shape;121;p13"/>
            <p:cNvSpPr/>
            <p:nvPr/>
          </p:nvSpPr>
          <p:spPr>
            <a:xfrm>
              <a:off x="5709050" y="1996595"/>
              <a:ext cx="1495200" cy="9795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2" name="Google Shape;122;p13"/>
            <p:cNvCxnSpPr/>
            <p:nvPr/>
          </p:nvCxnSpPr>
          <p:spPr>
            <a:xfrm>
              <a:off x="363775" y="1563525"/>
              <a:ext cx="68445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3" name="Google Shape;123;p13"/>
            <p:cNvGrpSpPr/>
            <p:nvPr/>
          </p:nvGrpSpPr>
          <p:grpSpPr>
            <a:xfrm>
              <a:off x="363775" y="1716550"/>
              <a:ext cx="3277500" cy="1259400"/>
              <a:chOff x="363775" y="1716550"/>
              <a:chExt cx="3277500" cy="1259400"/>
            </a:xfrm>
          </p:grpSpPr>
          <p:sp>
            <p:nvSpPr>
              <p:cNvPr id="124" name="Google Shape;124;p13"/>
              <p:cNvSpPr/>
              <p:nvPr/>
            </p:nvSpPr>
            <p:spPr>
              <a:xfrm>
                <a:off x="363775" y="1996750"/>
                <a:ext cx="3277500" cy="979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363775" y="1716550"/>
                <a:ext cx="3277500" cy="2802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540000" y="1787357"/>
                <a:ext cx="149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DESTINATION: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2142100" y="1787350"/>
                <a:ext cx="14085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DATE: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grpSp>
            <p:nvGrpSpPr>
              <p:cNvPr id="128" name="Google Shape;128;p13"/>
              <p:cNvGrpSpPr/>
              <p:nvPr/>
            </p:nvGrpSpPr>
            <p:grpSpPr>
              <a:xfrm>
                <a:off x="540000" y="207260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29" name="Google Shape;129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0" name="Google Shape;130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From: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131" name="Google Shape;131;p13"/>
              <p:cNvGrpSpPr/>
              <p:nvPr/>
            </p:nvGrpSpPr>
            <p:grpSpPr>
              <a:xfrm>
                <a:off x="540000" y="229073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32" name="Google Shape;132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3" name="Google Shape;133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Distance: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134" name="Google Shape;134;p13"/>
              <p:cNvGrpSpPr/>
              <p:nvPr/>
            </p:nvGrpSpPr>
            <p:grpSpPr>
              <a:xfrm>
                <a:off x="540000" y="250885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35" name="Google Shape;135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6" name="Google Shape;136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Travel Time: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137" name="Google Shape;137;p13"/>
              <p:cNvGrpSpPr/>
              <p:nvPr/>
            </p:nvGrpSpPr>
            <p:grpSpPr>
              <a:xfrm>
                <a:off x="540000" y="272698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38" name="Google Shape;138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9" name="Google Shape;139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Accommodation: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</p:grpSp>
        <p:grpSp>
          <p:nvGrpSpPr>
            <p:cNvPr id="140" name="Google Shape;140;p13"/>
            <p:cNvGrpSpPr/>
            <p:nvPr/>
          </p:nvGrpSpPr>
          <p:grpSpPr>
            <a:xfrm>
              <a:off x="3915175" y="1723267"/>
              <a:ext cx="1499100" cy="1252675"/>
              <a:chOff x="3915175" y="1723267"/>
              <a:chExt cx="1499100" cy="1252675"/>
            </a:xfrm>
          </p:grpSpPr>
          <p:grpSp>
            <p:nvGrpSpPr>
              <p:cNvPr id="141" name="Google Shape;141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142" name="Google Shape;142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" name="Google Shape;143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TO DO: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144" name="Google Shape;144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" name="Google Shape;145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" name="Google Shape;146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" name="Google Shape;147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0" name="Google Shape;150;p13"/>
            <p:cNvGrpSpPr/>
            <p:nvPr/>
          </p:nvGrpSpPr>
          <p:grpSpPr>
            <a:xfrm>
              <a:off x="5705300" y="1723267"/>
              <a:ext cx="1499100" cy="1252675"/>
              <a:chOff x="3915175" y="1723267"/>
              <a:chExt cx="1499100" cy="1252675"/>
            </a:xfrm>
          </p:grpSpPr>
          <p:grpSp>
            <p:nvGrpSpPr>
              <p:cNvPr id="151" name="Google Shape;151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152" name="Google Shape;152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" name="Google Shape;153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BUDGET: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154" name="Google Shape;154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" name="Google Shape;156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60" name="Google Shape;160;p13"/>
            <p:cNvSpPr txBox="1"/>
            <p:nvPr/>
          </p:nvSpPr>
          <p:spPr>
            <a:xfrm>
              <a:off x="5741250" y="2044800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Hotel: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5741250" y="2242484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Activity: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5741250" y="2440168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Food: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5741250" y="2637852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Petrol: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5741250" y="2835535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Other: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65" name="Google Shape;165;p13"/>
          <p:cNvGrpSpPr/>
          <p:nvPr/>
        </p:nvGrpSpPr>
        <p:grpSpPr>
          <a:xfrm>
            <a:off x="363775" y="4698585"/>
            <a:ext cx="6844500" cy="1412570"/>
            <a:chOff x="363775" y="1563525"/>
            <a:chExt cx="6844500" cy="1412570"/>
          </a:xfrm>
        </p:grpSpPr>
        <p:sp>
          <p:nvSpPr>
            <p:cNvPr id="166" name="Google Shape;166;p13"/>
            <p:cNvSpPr/>
            <p:nvPr/>
          </p:nvSpPr>
          <p:spPr>
            <a:xfrm>
              <a:off x="5709050" y="1996595"/>
              <a:ext cx="1495200" cy="9795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7" name="Google Shape;167;p13"/>
            <p:cNvCxnSpPr/>
            <p:nvPr/>
          </p:nvCxnSpPr>
          <p:spPr>
            <a:xfrm>
              <a:off x="363775" y="1563525"/>
              <a:ext cx="68445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8" name="Google Shape;168;p13"/>
            <p:cNvGrpSpPr/>
            <p:nvPr/>
          </p:nvGrpSpPr>
          <p:grpSpPr>
            <a:xfrm>
              <a:off x="363775" y="1716550"/>
              <a:ext cx="3277500" cy="1259400"/>
              <a:chOff x="363775" y="1716550"/>
              <a:chExt cx="3277500" cy="1259400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363775" y="1996750"/>
                <a:ext cx="3277500" cy="979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363775" y="1716550"/>
                <a:ext cx="3277500" cy="2802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540000" y="1787357"/>
                <a:ext cx="149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DESTINATION: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2142100" y="1787350"/>
                <a:ext cx="14085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DATE: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grpSp>
            <p:nvGrpSpPr>
              <p:cNvPr id="173" name="Google Shape;173;p13"/>
              <p:cNvGrpSpPr/>
              <p:nvPr/>
            </p:nvGrpSpPr>
            <p:grpSpPr>
              <a:xfrm>
                <a:off x="540000" y="207260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74" name="Google Shape;174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75" name="Google Shape;175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From: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176" name="Google Shape;176;p13"/>
              <p:cNvGrpSpPr/>
              <p:nvPr/>
            </p:nvGrpSpPr>
            <p:grpSpPr>
              <a:xfrm>
                <a:off x="540000" y="229073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77" name="Google Shape;177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78" name="Google Shape;178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Distance: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179" name="Google Shape;179;p13"/>
              <p:cNvGrpSpPr/>
              <p:nvPr/>
            </p:nvGrpSpPr>
            <p:grpSpPr>
              <a:xfrm>
                <a:off x="540000" y="250885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80" name="Google Shape;180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1" name="Google Shape;181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Travel Time: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182" name="Google Shape;182;p13"/>
              <p:cNvGrpSpPr/>
              <p:nvPr/>
            </p:nvGrpSpPr>
            <p:grpSpPr>
              <a:xfrm>
                <a:off x="540000" y="272698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183" name="Google Shape;183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4" name="Google Shape;184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Accommodation: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</p:grpSp>
        <p:grpSp>
          <p:nvGrpSpPr>
            <p:cNvPr id="185" name="Google Shape;185;p13"/>
            <p:cNvGrpSpPr/>
            <p:nvPr/>
          </p:nvGrpSpPr>
          <p:grpSpPr>
            <a:xfrm>
              <a:off x="3915175" y="1723267"/>
              <a:ext cx="1499100" cy="1252675"/>
              <a:chOff x="3915175" y="1723267"/>
              <a:chExt cx="1499100" cy="1252675"/>
            </a:xfrm>
          </p:grpSpPr>
          <p:grpSp>
            <p:nvGrpSpPr>
              <p:cNvPr id="186" name="Google Shape;186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187" name="Google Shape;187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TO DO: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189" name="Google Shape;189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Google Shape;193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Google Shape;194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5" name="Google Shape;195;p13"/>
            <p:cNvGrpSpPr/>
            <p:nvPr/>
          </p:nvGrpSpPr>
          <p:grpSpPr>
            <a:xfrm>
              <a:off x="5705300" y="1723267"/>
              <a:ext cx="1499100" cy="1252675"/>
              <a:chOff x="3915175" y="1723267"/>
              <a:chExt cx="1499100" cy="1252675"/>
            </a:xfrm>
          </p:grpSpPr>
          <p:grpSp>
            <p:nvGrpSpPr>
              <p:cNvPr id="196" name="Google Shape;196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197" name="Google Shape;197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BUDGET: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199" name="Google Shape;199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Google Shape;200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" name="Google Shape;201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" name="Google Shape;202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" name="Google Shape;203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" name="Google Shape;204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5" name="Google Shape;205;p13"/>
            <p:cNvSpPr txBox="1"/>
            <p:nvPr/>
          </p:nvSpPr>
          <p:spPr>
            <a:xfrm>
              <a:off x="5741250" y="2044800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Hotel: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06" name="Google Shape;206;p13"/>
            <p:cNvSpPr txBox="1"/>
            <p:nvPr/>
          </p:nvSpPr>
          <p:spPr>
            <a:xfrm>
              <a:off x="5741250" y="2242484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Activity: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5741250" y="2440168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Food: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5741250" y="2637852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Petrol: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5741250" y="2835535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Other: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cxnSp>
        <p:nvCxnSpPr>
          <p:cNvPr id="210" name="Google Shape;210;p13"/>
          <p:cNvCxnSpPr/>
          <p:nvPr/>
        </p:nvCxnSpPr>
        <p:spPr>
          <a:xfrm>
            <a:off x="363775" y="6266116"/>
            <a:ext cx="6844500" cy="0"/>
          </a:xfrm>
          <a:prstGeom prst="straightConnector1">
            <a:avLst/>
          </a:prstGeom>
          <a:noFill/>
          <a:ln cap="flat" cmpd="sng" w="9525">
            <a:solidFill>
              <a:srgbClr val="FFFA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1" name="Google Shape;211;p13"/>
          <p:cNvGrpSpPr/>
          <p:nvPr/>
        </p:nvGrpSpPr>
        <p:grpSpPr>
          <a:xfrm>
            <a:off x="360300" y="7993275"/>
            <a:ext cx="6841500" cy="2431500"/>
            <a:chOff x="360300" y="7993275"/>
            <a:chExt cx="6841500" cy="2431500"/>
          </a:xfrm>
        </p:grpSpPr>
        <p:sp>
          <p:nvSpPr>
            <p:cNvPr id="212" name="Google Shape;212;p13"/>
            <p:cNvSpPr/>
            <p:nvPr/>
          </p:nvSpPr>
          <p:spPr>
            <a:xfrm>
              <a:off x="363775" y="7993275"/>
              <a:ext cx="6832500" cy="24255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540000" y="8079347"/>
              <a:ext cx="1499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NOTES:</a:t>
              </a:r>
              <a:endParaRPr sz="10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214" name="Google Shape;214;p13"/>
            <p:cNvGrpSpPr/>
            <p:nvPr/>
          </p:nvGrpSpPr>
          <p:grpSpPr>
            <a:xfrm>
              <a:off x="360300" y="8360174"/>
              <a:ext cx="6841500" cy="146926"/>
              <a:chOff x="360300" y="8360174"/>
              <a:chExt cx="6841500" cy="146926"/>
            </a:xfrm>
          </p:grpSpPr>
          <p:cxnSp>
            <p:nvCxnSpPr>
              <p:cNvPr id="215" name="Google Shape;215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6" name="Google Shape;216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cxnSp>
          <p:nvCxnSpPr>
            <p:cNvPr id="217" name="Google Shape;217;p13"/>
            <p:cNvCxnSpPr/>
            <p:nvPr/>
          </p:nvCxnSpPr>
          <p:spPr>
            <a:xfrm>
              <a:off x="360300" y="8301100"/>
              <a:ext cx="6841500" cy="0"/>
            </a:xfrm>
            <a:prstGeom prst="straightConnector1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18" name="Google Shape;218;p13"/>
            <p:cNvGrpSpPr/>
            <p:nvPr/>
          </p:nvGrpSpPr>
          <p:grpSpPr>
            <a:xfrm>
              <a:off x="360300" y="8551941"/>
              <a:ext cx="6841500" cy="146926"/>
              <a:chOff x="360300" y="8360174"/>
              <a:chExt cx="6841500" cy="146926"/>
            </a:xfrm>
          </p:grpSpPr>
          <p:cxnSp>
            <p:nvCxnSpPr>
              <p:cNvPr id="219" name="Google Shape;219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0" name="Google Shape;220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21" name="Google Shape;221;p13"/>
            <p:cNvGrpSpPr/>
            <p:nvPr/>
          </p:nvGrpSpPr>
          <p:grpSpPr>
            <a:xfrm>
              <a:off x="360300" y="8743709"/>
              <a:ext cx="6841500" cy="146926"/>
              <a:chOff x="360300" y="8360174"/>
              <a:chExt cx="6841500" cy="146926"/>
            </a:xfrm>
          </p:grpSpPr>
          <p:cxnSp>
            <p:nvCxnSpPr>
              <p:cNvPr id="222" name="Google Shape;222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3" name="Google Shape;223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24" name="Google Shape;224;p13"/>
            <p:cNvGrpSpPr/>
            <p:nvPr/>
          </p:nvGrpSpPr>
          <p:grpSpPr>
            <a:xfrm>
              <a:off x="360300" y="8935476"/>
              <a:ext cx="6841500" cy="146926"/>
              <a:chOff x="360300" y="8360174"/>
              <a:chExt cx="6841500" cy="146926"/>
            </a:xfrm>
          </p:grpSpPr>
          <p:cxnSp>
            <p:nvCxnSpPr>
              <p:cNvPr id="225" name="Google Shape;225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6" name="Google Shape;226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27" name="Google Shape;227;p13"/>
            <p:cNvGrpSpPr/>
            <p:nvPr/>
          </p:nvGrpSpPr>
          <p:grpSpPr>
            <a:xfrm>
              <a:off x="360300" y="9127244"/>
              <a:ext cx="6841500" cy="146926"/>
              <a:chOff x="360300" y="8360174"/>
              <a:chExt cx="6841500" cy="146926"/>
            </a:xfrm>
          </p:grpSpPr>
          <p:cxnSp>
            <p:nvCxnSpPr>
              <p:cNvPr id="228" name="Google Shape;228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9" name="Google Shape;229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30" name="Google Shape;230;p13"/>
            <p:cNvGrpSpPr/>
            <p:nvPr/>
          </p:nvGrpSpPr>
          <p:grpSpPr>
            <a:xfrm>
              <a:off x="360300" y="9319011"/>
              <a:ext cx="6841500" cy="146926"/>
              <a:chOff x="360300" y="8360174"/>
              <a:chExt cx="6841500" cy="146926"/>
            </a:xfrm>
          </p:grpSpPr>
          <p:cxnSp>
            <p:nvCxnSpPr>
              <p:cNvPr id="231" name="Google Shape;231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2" name="Google Shape;232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33" name="Google Shape;233;p13"/>
            <p:cNvGrpSpPr/>
            <p:nvPr/>
          </p:nvGrpSpPr>
          <p:grpSpPr>
            <a:xfrm>
              <a:off x="360300" y="9510779"/>
              <a:ext cx="6841500" cy="146926"/>
              <a:chOff x="360300" y="8360174"/>
              <a:chExt cx="6841500" cy="146926"/>
            </a:xfrm>
          </p:grpSpPr>
          <p:cxnSp>
            <p:nvCxnSpPr>
              <p:cNvPr id="234" name="Google Shape;234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5" name="Google Shape;235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36" name="Google Shape;236;p13"/>
            <p:cNvGrpSpPr/>
            <p:nvPr/>
          </p:nvGrpSpPr>
          <p:grpSpPr>
            <a:xfrm>
              <a:off x="360300" y="9702546"/>
              <a:ext cx="6841500" cy="146926"/>
              <a:chOff x="360300" y="8360174"/>
              <a:chExt cx="6841500" cy="146926"/>
            </a:xfrm>
          </p:grpSpPr>
          <p:cxnSp>
            <p:nvCxnSpPr>
              <p:cNvPr id="237" name="Google Shape;237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8" name="Google Shape;238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39" name="Google Shape;239;p13"/>
            <p:cNvGrpSpPr/>
            <p:nvPr/>
          </p:nvGrpSpPr>
          <p:grpSpPr>
            <a:xfrm>
              <a:off x="360300" y="9894314"/>
              <a:ext cx="6841500" cy="146926"/>
              <a:chOff x="360300" y="8360174"/>
              <a:chExt cx="6841500" cy="146926"/>
            </a:xfrm>
          </p:grpSpPr>
          <p:cxnSp>
            <p:nvCxnSpPr>
              <p:cNvPr id="240" name="Google Shape;240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1" name="Google Shape;241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42" name="Google Shape;242;p13"/>
            <p:cNvGrpSpPr/>
            <p:nvPr/>
          </p:nvGrpSpPr>
          <p:grpSpPr>
            <a:xfrm>
              <a:off x="360300" y="10086081"/>
              <a:ext cx="6841500" cy="146926"/>
              <a:chOff x="360300" y="8360174"/>
              <a:chExt cx="6841500" cy="146926"/>
            </a:xfrm>
          </p:grpSpPr>
          <p:cxnSp>
            <p:nvCxnSpPr>
              <p:cNvPr id="243" name="Google Shape;243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4" name="Google Shape;244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245" name="Google Shape;245;p13"/>
            <p:cNvGrpSpPr/>
            <p:nvPr/>
          </p:nvGrpSpPr>
          <p:grpSpPr>
            <a:xfrm>
              <a:off x="360300" y="10277849"/>
              <a:ext cx="6841500" cy="146926"/>
              <a:chOff x="360300" y="8360174"/>
              <a:chExt cx="6841500" cy="146926"/>
            </a:xfrm>
          </p:grpSpPr>
          <p:cxnSp>
            <p:nvCxnSpPr>
              <p:cNvPr id="246" name="Google Shape;246;p13"/>
              <p:cNvCxnSpPr/>
              <p:nvPr/>
            </p:nvCxnSpPr>
            <p:spPr>
              <a:xfrm>
                <a:off x="360300" y="8507100"/>
                <a:ext cx="68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7" name="Google Shape;247;p13"/>
              <p:cNvSpPr txBox="1"/>
              <p:nvPr/>
            </p:nvSpPr>
            <p:spPr>
              <a:xfrm>
                <a:off x="540000" y="8360174"/>
                <a:ext cx="652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  <p:grpSp>
        <p:nvGrpSpPr>
          <p:cNvPr id="248" name="Google Shape;248;p13"/>
          <p:cNvGrpSpPr/>
          <p:nvPr/>
        </p:nvGrpSpPr>
        <p:grpSpPr>
          <a:xfrm>
            <a:off x="363775" y="6419141"/>
            <a:ext cx="6844500" cy="1441875"/>
            <a:chOff x="363775" y="6419141"/>
            <a:chExt cx="6844500" cy="1441875"/>
          </a:xfrm>
        </p:grpSpPr>
        <p:sp>
          <p:nvSpPr>
            <p:cNvPr id="249" name="Google Shape;249;p13"/>
            <p:cNvSpPr/>
            <p:nvPr/>
          </p:nvSpPr>
          <p:spPr>
            <a:xfrm>
              <a:off x="5709050" y="6699186"/>
              <a:ext cx="1495200" cy="9795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0" name="Google Shape;250;p13"/>
            <p:cNvGrpSpPr/>
            <p:nvPr/>
          </p:nvGrpSpPr>
          <p:grpSpPr>
            <a:xfrm>
              <a:off x="363775" y="6419141"/>
              <a:ext cx="3277500" cy="1259400"/>
              <a:chOff x="363775" y="1716550"/>
              <a:chExt cx="3277500" cy="1259400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363775" y="1996750"/>
                <a:ext cx="3277500" cy="979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3"/>
              <p:cNvSpPr/>
              <p:nvPr/>
            </p:nvSpPr>
            <p:spPr>
              <a:xfrm>
                <a:off x="363775" y="1716550"/>
                <a:ext cx="3277500" cy="2802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3"/>
              <p:cNvSpPr txBox="1"/>
              <p:nvPr/>
            </p:nvSpPr>
            <p:spPr>
              <a:xfrm>
                <a:off x="540000" y="1787357"/>
                <a:ext cx="149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DESTINATION: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254" name="Google Shape;254;p13"/>
              <p:cNvSpPr txBox="1"/>
              <p:nvPr/>
            </p:nvSpPr>
            <p:spPr>
              <a:xfrm>
                <a:off x="2142100" y="1787350"/>
                <a:ext cx="14085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DATE: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grpSp>
            <p:nvGrpSpPr>
              <p:cNvPr id="255" name="Google Shape;255;p13"/>
              <p:cNvGrpSpPr/>
              <p:nvPr/>
            </p:nvGrpSpPr>
            <p:grpSpPr>
              <a:xfrm>
                <a:off x="540000" y="207260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256" name="Google Shape;256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57" name="Google Shape;257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From: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258" name="Google Shape;258;p13"/>
              <p:cNvGrpSpPr/>
              <p:nvPr/>
            </p:nvGrpSpPr>
            <p:grpSpPr>
              <a:xfrm>
                <a:off x="540000" y="229073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259" name="Google Shape;259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60" name="Google Shape;260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Distance: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261" name="Google Shape;261;p13"/>
              <p:cNvGrpSpPr/>
              <p:nvPr/>
            </p:nvGrpSpPr>
            <p:grpSpPr>
              <a:xfrm>
                <a:off x="540000" y="2508857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262" name="Google Shape;262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63" name="Google Shape;263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Travel Time: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264" name="Google Shape;264;p13"/>
              <p:cNvGrpSpPr/>
              <p:nvPr/>
            </p:nvGrpSpPr>
            <p:grpSpPr>
              <a:xfrm>
                <a:off x="540000" y="2726982"/>
                <a:ext cx="2938025" cy="153900"/>
                <a:chOff x="540000" y="2064000"/>
                <a:chExt cx="2938025" cy="153900"/>
              </a:xfrm>
            </p:grpSpPr>
            <p:cxnSp>
              <p:nvCxnSpPr>
                <p:cNvPr id="265" name="Google Shape;265;p13"/>
                <p:cNvCxnSpPr/>
                <p:nvPr/>
              </p:nvCxnSpPr>
              <p:spPr>
                <a:xfrm>
                  <a:off x="540125" y="2217900"/>
                  <a:ext cx="2937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66" name="Google Shape;266;p13"/>
                <p:cNvSpPr txBox="1"/>
                <p:nvPr/>
              </p:nvSpPr>
              <p:spPr>
                <a:xfrm>
                  <a:off x="540000" y="2064000"/>
                  <a:ext cx="29379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54261D"/>
                      </a:solidFill>
                      <a:latin typeface="Ubuntu"/>
                      <a:ea typeface="Ubuntu"/>
                      <a:cs typeface="Ubuntu"/>
                      <a:sym typeface="Ubuntu"/>
                    </a:rPr>
                    <a:t>Accommodation:</a:t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</p:grpSp>
        <p:grpSp>
          <p:nvGrpSpPr>
            <p:cNvPr id="267" name="Google Shape;267;p13"/>
            <p:cNvGrpSpPr/>
            <p:nvPr/>
          </p:nvGrpSpPr>
          <p:grpSpPr>
            <a:xfrm>
              <a:off x="3915175" y="6425858"/>
              <a:ext cx="1499100" cy="1252675"/>
              <a:chOff x="3915175" y="1723267"/>
              <a:chExt cx="1499100" cy="1252675"/>
            </a:xfrm>
          </p:grpSpPr>
          <p:grpSp>
            <p:nvGrpSpPr>
              <p:cNvPr id="268" name="Google Shape;268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269" name="Google Shape;269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TO DO: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271" name="Google Shape;271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" name="Google Shape;273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" name="Google Shape;274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7" name="Google Shape;277;p13"/>
            <p:cNvGrpSpPr/>
            <p:nvPr/>
          </p:nvGrpSpPr>
          <p:grpSpPr>
            <a:xfrm>
              <a:off x="5705300" y="6425858"/>
              <a:ext cx="1499100" cy="1252675"/>
              <a:chOff x="3915175" y="1723267"/>
              <a:chExt cx="1499100" cy="1252675"/>
            </a:xfrm>
          </p:grpSpPr>
          <p:grpSp>
            <p:nvGrpSpPr>
              <p:cNvPr id="278" name="Google Shape;278;p13"/>
              <p:cNvGrpSpPr/>
              <p:nvPr/>
            </p:nvGrpSpPr>
            <p:grpSpPr>
              <a:xfrm>
                <a:off x="3915175" y="1723267"/>
                <a:ext cx="1499100" cy="273300"/>
                <a:chOff x="3915175" y="1723267"/>
                <a:chExt cx="1499100" cy="273300"/>
              </a:xfrm>
            </p:grpSpPr>
            <p:sp>
              <p:nvSpPr>
                <p:cNvPr id="279" name="Google Shape;279;p13"/>
                <p:cNvSpPr/>
                <p:nvPr/>
              </p:nvSpPr>
              <p:spPr>
                <a:xfrm>
                  <a:off x="3918925" y="1723267"/>
                  <a:ext cx="1495200" cy="273300"/>
                </a:xfrm>
                <a:prstGeom prst="rect">
                  <a:avLst/>
                </a:prstGeom>
                <a:solidFill>
                  <a:srgbClr val="FFF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13"/>
                <p:cNvSpPr txBox="1"/>
                <p:nvPr/>
              </p:nvSpPr>
              <p:spPr>
                <a:xfrm>
                  <a:off x="3915175" y="1775317"/>
                  <a:ext cx="1499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BUDGET: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cxnSp>
            <p:nvCxnSpPr>
              <p:cNvPr id="281" name="Google Shape;281;p13"/>
              <p:cNvCxnSpPr/>
              <p:nvPr/>
            </p:nvCxnSpPr>
            <p:spPr>
              <a:xfrm>
                <a:off x="3918950" y="19965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" name="Google Shape;282;p13"/>
              <p:cNvCxnSpPr/>
              <p:nvPr/>
            </p:nvCxnSpPr>
            <p:spPr>
              <a:xfrm>
                <a:off x="3918950" y="21924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3" name="Google Shape;283;p13"/>
              <p:cNvCxnSpPr/>
              <p:nvPr/>
            </p:nvCxnSpPr>
            <p:spPr>
              <a:xfrm>
                <a:off x="3918950" y="238831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" name="Google Shape;284;p13"/>
              <p:cNvCxnSpPr/>
              <p:nvPr/>
            </p:nvCxnSpPr>
            <p:spPr>
              <a:xfrm>
                <a:off x="3918950" y="258419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" name="Google Shape;285;p13"/>
              <p:cNvCxnSpPr/>
              <p:nvPr/>
            </p:nvCxnSpPr>
            <p:spPr>
              <a:xfrm>
                <a:off x="3918950" y="2780067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" name="Google Shape;286;p13"/>
              <p:cNvCxnSpPr/>
              <p:nvPr/>
            </p:nvCxnSpPr>
            <p:spPr>
              <a:xfrm>
                <a:off x="3918950" y="2975942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87" name="Google Shape;287;p13"/>
            <p:cNvSpPr txBox="1"/>
            <p:nvPr/>
          </p:nvSpPr>
          <p:spPr>
            <a:xfrm>
              <a:off x="5741250" y="6747391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Hotel: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5741250" y="6945074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Activity: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5741250" y="7142758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Food: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90" name="Google Shape;290;p13"/>
            <p:cNvSpPr txBox="1"/>
            <p:nvPr/>
          </p:nvSpPr>
          <p:spPr>
            <a:xfrm>
              <a:off x="5741250" y="7340442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Petrol: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91" name="Google Shape;291;p13"/>
            <p:cNvSpPr txBox="1"/>
            <p:nvPr/>
          </p:nvSpPr>
          <p:spPr>
            <a:xfrm>
              <a:off x="5741250" y="7538126"/>
              <a:ext cx="1411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rPr>
                <a:t>Other:</a:t>
              </a:r>
              <a:endParaRPr sz="800">
                <a:solidFill>
                  <a:srgbClr val="54261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292" name="Google Shape;292;p13"/>
            <p:cNvCxnSpPr/>
            <p:nvPr/>
          </p:nvCxnSpPr>
          <p:spPr>
            <a:xfrm>
              <a:off x="363775" y="7861016"/>
              <a:ext cx="68445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/>
          <p:nvPr/>
        </p:nvSpPr>
        <p:spPr>
          <a:xfrm>
            <a:off x="0" y="-3150"/>
            <a:ext cx="7560000" cy="10698300"/>
          </a:xfrm>
          <a:prstGeom prst="rect">
            <a:avLst/>
          </a:prstGeom>
          <a:solidFill>
            <a:srgbClr val="F6E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14"/>
          <p:cNvGrpSpPr/>
          <p:nvPr/>
        </p:nvGrpSpPr>
        <p:grpSpPr>
          <a:xfrm>
            <a:off x="363775" y="199016"/>
            <a:ext cx="6832600" cy="585000"/>
            <a:chOff x="363775" y="216025"/>
            <a:chExt cx="6832600" cy="585000"/>
          </a:xfrm>
        </p:grpSpPr>
        <p:sp>
          <p:nvSpPr>
            <p:cNvPr id="299" name="Google Shape;299;p14"/>
            <p:cNvSpPr txBox="1"/>
            <p:nvPr/>
          </p:nvSpPr>
          <p:spPr>
            <a:xfrm>
              <a:off x="1681725" y="216025"/>
              <a:ext cx="4196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800">
                  <a:solidFill>
                    <a:srgbClr val="54261D"/>
                  </a:solidFill>
                  <a:latin typeface="Cormorant Upright"/>
                  <a:ea typeface="Cormorant Upright"/>
                  <a:cs typeface="Cormorant Upright"/>
                  <a:sym typeface="Cormorant Upright"/>
                </a:rPr>
                <a:t>DAILY OVERVIEW</a:t>
              </a:r>
              <a:endParaRPr b="1" sz="3800">
                <a:solidFill>
                  <a:srgbClr val="54261D"/>
                </a:solidFill>
                <a:latin typeface="Cormorant Upright"/>
                <a:ea typeface="Cormorant Upright"/>
                <a:cs typeface="Cormorant Upright"/>
                <a:sym typeface="Cormorant Upright"/>
              </a:endParaRPr>
            </a:p>
          </p:txBody>
        </p:sp>
        <p:cxnSp>
          <p:nvCxnSpPr>
            <p:cNvPr id="300" name="Google Shape;300;p14"/>
            <p:cNvCxnSpPr/>
            <p:nvPr/>
          </p:nvCxnSpPr>
          <p:spPr>
            <a:xfrm>
              <a:off x="363775" y="493075"/>
              <a:ext cx="11106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Google Shape;301;p14"/>
            <p:cNvCxnSpPr/>
            <p:nvPr/>
          </p:nvCxnSpPr>
          <p:spPr>
            <a:xfrm>
              <a:off x="6085775" y="493075"/>
              <a:ext cx="11106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2" name="Google Shape;302;p14"/>
          <p:cNvSpPr txBox="1"/>
          <p:nvPr/>
        </p:nvSpPr>
        <p:spPr>
          <a:xfrm>
            <a:off x="3030450" y="884906"/>
            <a:ext cx="1499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rPr>
              <a:t>M   T   W   T   F   S   S</a:t>
            </a:r>
            <a:endParaRPr sz="1100">
              <a:solidFill>
                <a:srgbClr val="54261D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cxnSp>
        <p:nvCxnSpPr>
          <p:cNvPr id="303" name="Google Shape;303;p14"/>
          <p:cNvCxnSpPr/>
          <p:nvPr/>
        </p:nvCxnSpPr>
        <p:spPr>
          <a:xfrm>
            <a:off x="357825" y="1563525"/>
            <a:ext cx="6844500" cy="0"/>
          </a:xfrm>
          <a:prstGeom prst="straightConnector1">
            <a:avLst/>
          </a:prstGeom>
          <a:noFill/>
          <a:ln cap="flat" cmpd="sng" w="9525">
            <a:solidFill>
              <a:srgbClr val="FFFA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4" name="Google Shape;304;p14"/>
          <p:cNvGrpSpPr/>
          <p:nvPr/>
        </p:nvGrpSpPr>
        <p:grpSpPr>
          <a:xfrm>
            <a:off x="357825" y="1716550"/>
            <a:ext cx="3277500" cy="1073400"/>
            <a:chOff x="357825" y="1716550"/>
            <a:chExt cx="3277500" cy="1073400"/>
          </a:xfrm>
        </p:grpSpPr>
        <p:sp>
          <p:nvSpPr>
            <p:cNvPr id="305" name="Google Shape;305;p14"/>
            <p:cNvSpPr/>
            <p:nvPr/>
          </p:nvSpPr>
          <p:spPr>
            <a:xfrm>
              <a:off x="357825" y="1996750"/>
              <a:ext cx="3277500" cy="793200"/>
            </a:xfrm>
            <a:prstGeom prst="rect">
              <a:avLst/>
            </a:prstGeom>
            <a:solidFill>
              <a:srgbClr val="FFFAF3"/>
            </a:solidFill>
            <a:ln cap="flat" cmpd="sng" w="9525">
              <a:solidFill>
                <a:srgbClr val="542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57825" y="1716550"/>
              <a:ext cx="3277500" cy="280200"/>
            </a:xfrm>
            <a:prstGeom prst="rect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534050" y="1787357"/>
              <a:ext cx="1499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TRANSPORTATION:</a:t>
              </a:r>
              <a:endParaRPr sz="10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grpSp>
          <p:nvGrpSpPr>
            <p:cNvPr id="308" name="Google Shape;308;p14"/>
            <p:cNvGrpSpPr/>
            <p:nvPr/>
          </p:nvGrpSpPr>
          <p:grpSpPr>
            <a:xfrm>
              <a:off x="534050" y="2072607"/>
              <a:ext cx="2938025" cy="153900"/>
              <a:chOff x="540000" y="2064000"/>
              <a:chExt cx="2938025" cy="153900"/>
            </a:xfrm>
          </p:grpSpPr>
          <p:cxnSp>
            <p:nvCxnSpPr>
              <p:cNvPr id="309" name="Google Shape;309;p14"/>
              <p:cNvCxnSpPr/>
              <p:nvPr/>
            </p:nvCxnSpPr>
            <p:spPr>
              <a:xfrm>
                <a:off x="540125" y="2217900"/>
                <a:ext cx="293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0" name="Google Shape;310;p14"/>
              <p:cNvSpPr txBox="1"/>
              <p:nvPr/>
            </p:nvSpPr>
            <p:spPr>
              <a:xfrm>
                <a:off x="540000" y="2064000"/>
                <a:ext cx="29379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Type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 of transport: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311" name="Google Shape;311;p14"/>
            <p:cNvGrpSpPr/>
            <p:nvPr/>
          </p:nvGrpSpPr>
          <p:grpSpPr>
            <a:xfrm>
              <a:off x="534050" y="2290732"/>
              <a:ext cx="2938025" cy="153900"/>
              <a:chOff x="540000" y="2064000"/>
              <a:chExt cx="2938025" cy="153900"/>
            </a:xfrm>
          </p:grpSpPr>
          <p:cxnSp>
            <p:nvCxnSpPr>
              <p:cNvPr id="312" name="Google Shape;312;p14"/>
              <p:cNvCxnSpPr/>
              <p:nvPr/>
            </p:nvCxnSpPr>
            <p:spPr>
              <a:xfrm>
                <a:off x="540125" y="2217900"/>
                <a:ext cx="293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3" name="Google Shape;313;p14"/>
              <p:cNvSpPr txBox="1"/>
              <p:nvPr/>
            </p:nvSpPr>
            <p:spPr>
              <a:xfrm>
                <a:off x="540000" y="2064000"/>
                <a:ext cx="29379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Distance: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314" name="Google Shape;314;p14"/>
            <p:cNvGrpSpPr/>
            <p:nvPr/>
          </p:nvGrpSpPr>
          <p:grpSpPr>
            <a:xfrm>
              <a:off x="534050" y="2508857"/>
              <a:ext cx="2938025" cy="153900"/>
              <a:chOff x="540000" y="2064000"/>
              <a:chExt cx="2938025" cy="153900"/>
            </a:xfrm>
          </p:grpSpPr>
          <p:cxnSp>
            <p:nvCxnSpPr>
              <p:cNvPr id="315" name="Google Shape;315;p14"/>
              <p:cNvCxnSpPr/>
              <p:nvPr/>
            </p:nvCxnSpPr>
            <p:spPr>
              <a:xfrm>
                <a:off x="540125" y="2217900"/>
                <a:ext cx="293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6" name="Google Shape;316;p14"/>
              <p:cNvSpPr txBox="1"/>
              <p:nvPr/>
            </p:nvSpPr>
            <p:spPr>
              <a:xfrm>
                <a:off x="540000" y="2064000"/>
                <a:ext cx="29379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Travel Time: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  <p:grpSp>
        <p:nvGrpSpPr>
          <p:cNvPr id="317" name="Google Shape;317;p14"/>
          <p:cNvGrpSpPr/>
          <p:nvPr/>
        </p:nvGrpSpPr>
        <p:grpSpPr>
          <a:xfrm>
            <a:off x="363653" y="1122150"/>
            <a:ext cx="6832615" cy="273300"/>
            <a:chOff x="363653" y="1122150"/>
            <a:chExt cx="6832615" cy="273300"/>
          </a:xfrm>
        </p:grpSpPr>
        <p:grpSp>
          <p:nvGrpSpPr>
            <p:cNvPr id="318" name="Google Shape;318;p14"/>
            <p:cNvGrpSpPr/>
            <p:nvPr/>
          </p:nvGrpSpPr>
          <p:grpSpPr>
            <a:xfrm>
              <a:off x="363653" y="1122150"/>
              <a:ext cx="6832615" cy="273300"/>
              <a:chOff x="-2039925" y="1122150"/>
              <a:chExt cx="1495200" cy="273300"/>
            </a:xfrm>
          </p:grpSpPr>
          <p:sp>
            <p:nvSpPr>
              <p:cNvPr id="319" name="Google Shape;319;p14"/>
              <p:cNvSpPr/>
              <p:nvPr/>
            </p:nvSpPr>
            <p:spPr>
              <a:xfrm>
                <a:off x="-2039925" y="1122150"/>
                <a:ext cx="1495200" cy="2733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0" name="Google Shape;320;p14"/>
              <p:cNvCxnSpPr/>
              <p:nvPr/>
            </p:nvCxnSpPr>
            <p:spPr>
              <a:xfrm>
                <a:off x="-2039900" y="1395450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21" name="Google Shape;321;p14"/>
            <p:cNvSpPr txBox="1"/>
            <p:nvPr/>
          </p:nvSpPr>
          <p:spPr>
            <a:xfrm>
              <a:off x="540000" y="1174200"/>
              <a:ext cx="709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Weather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grpSp>
          <p:nvGrpSpPr>
            <p:cNvPr id="322" name="Google Shape;322;p14"/>
            <p:cNvGrpSpPr/>
            <p:nvPr/>
          </p:nvGrpSpPr>
          <p:grpSpPr>
            <a:xfrm>
              <a:off x="1370340" y="1174200"/>
              <a:ext cx="1712867" cy="190275"/>
              <a:chOff x="1370340" y="1174200"/>
              <a:chExt cx="1712867" cy="190275"/>
            </a:xfrm>
          </p:grpSpPr>
          <p:pic>
            <p:nvPicPr>
              <p:cNvPr id="323" name="Google Shape;323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370340" y="1174200"/>
                <a:ext cx="185753" cy="190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4" name="Google Shape;324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50392" y="1176465"/>
                <a:ext cx="244650" cy="185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989341" y="1190056"/>
                <a:ext cx="271833" cy="1585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1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355473" y="1176465"/>
                <a:ext cx="212936" cy="185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62708" y="1187791"/>
                <a:ext cx="158570" cy="163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1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2915576" y="1187791"/>
                <a:ext cx="167631" cy="1630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9" name="Google Shape;329;p14"/>
            <p:cNvSpPr txBox="1"/>
            <p:nvPr/>
          </p:nvSpPr>
          <p:spPr>
            <a:xfrm>
              <a:off x="4095000" y="1174200"/>
              <a:ext cx="1869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Temperature: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6073275" y="1174200"/>
              <a:ext cx="1122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Date: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31" name="Google Shape;331;p14"/>
          <p:cNvGrpSpPr/>
          <p:nvPr/>
        </p:nvGrpSpPr>
        <p:grpSpPr>
          <a:xfrm>
            <a:off x="357825" y="2951235"/>
            <a:ext cx="3289200" cy="1205800"/>
            <a:chOff x="357825" y="1584150"/>
            <a:chExt cx="3289200" cy="1205800"/>
          </a:xfrm>
        </p:grpSpPr>
        <p:sp>
          <p:nvSpPr>
            <p:cNvPr id="332" name="Google Shape;332;p14"/>
            <p:cNvSpPr/>
            <p:nvPr/>
          </p:nvSpPr>
          <p:spPr>
            <a:xfrm>
              <a:off x="357825" y="1996750"/>
              <a:ext cx="3277500" cy="793200"/>
            </a:xfrm>
            <a:prstGeom prst="rect">
              <a:avLst/>
            </a:prstGeom>
            <a:solidFill>
              <a:srgbClr val="FFFAF3"/>
            </a:solidFill>
            <a:ln cap="flat" cmpd="sng" w="9525">
              <a:solidFill>
                <a:srgbClr val="542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3" name="Google Shape;333;p14"/>
            <p:cNvCxnSpPr/>
            <p:nvPr/>
          </p:nvCxnSpPr>
          <p:spPr>
            <a:xfrm>
              <a:off x="357825" y="1584150"/>
              <a:ext cx="32892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4" name="Google Shape;334;p14"/>
            <p:cNvSpPr/>
            <p:nvPr/>
          </p:nvSpPr>
          <p:spPr>
            <a:xfrm>
              <a:off x="357825" y="1716550"/>
              <a:ext cx="3277500" cy="280200"/>
            </a:xfrm>
            <a:prstGeom prst="rect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 txBox="1"/>
            <p:nvPr/>
          </p:nvSpPr>
          <p:spPr>
            <a:xfrm>
              <a:off x="534050" y="1787357"/>
              <a:ext cx="1499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ACCOMMODATION:</a:t>
              </a:r>
              <a:endParaRPr sz="10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grpSp>
          <p:nvGrpSpPr>
            <p:cNvPr id="336" name="Google Shape;336;p14"/>
            <p:cNvGrpSpPr/>
            <p:nvPr/>
          </p:nvGrpSpPr>
          <p:grpSpPr>
            <a:xfrm>
              <a:off x="534050" y="2072607"/>
              <a:ext cx="2938025" cy="153900"/>
              <a:chOff x="540000" y="2064000"/>
              <a:chExt cx="2938025" cy="153900"/>
            </a:xfrm>
          </p:grpSpPr>
          <p:cxnSp>
            <p:nvCxnSpPr>
              <p:cNvPr id="337" name="Google Shape;337;p14"/>
              <p:cNvCxnSpPr/>
              <p:nvPr/>
            </p:nvCxnSpPr>
            <p:spPr>
              <a:xfrm>
                <a:off x="540125" y="2217900"/>
                <a:ext cx="293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8" name="Google Shape;338;p14"/>
              <p:cNvSpPr txBox="1"/>
              <p:nvPr/>
            </p:nvSpPr>
            <p:spPr>
              <a:xfrm>
                <a:off x="540000" y="2064000"/>
                <a:ext cx="29379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Address: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339" name="Google Shape;339;p14"/>
            <p:cNvGrpSpPr/>
            <p:nvPr/>
          </p:nvGrpSpPr>
          <p:grpSpPr>
            <a:xfrm>
              <a:off x="534050" y="2290732"/>
              <a:ext cx="2938025" cy="153900"/>
              <a:chOff x="540000" y="2064000"/>
              <a:chExt cx="2938025" cy="153900"/>
            </a:xfrm>
          </p:grpSpPr>
          <p:cxnSp>
            <p:nvCxnSpPr>
              <p:cNvPr id="340" name="Google Shape;340;p14"/>
              <p:cNvCxnSpPr/>
              <p:nvPr/>
            </p:nvCxnSpPr>
            <p:spPr>
              <a:xfrm>
                <a:off x="540125" y="2217900"/>
                <a:ext cx="293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41" name="Google Shape;341;p14"/>
              <p:cNvSpPr txBox="1"/>
              <p:nvPr/>
            </p:nvSpPr>
            <p:spPr>
              <a:xfrm>
                <a:off x="540000" y="2064000"/>
                <a:ext cx="29379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Check in: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342" name="Google Shape;342;p14"/>
            <p:cNvGrpSpPr/>
            <p:nvPr/>
          </p:nvGrpSpPr>
          <p:grpSpPr>
            <a:xfrm>
              <a:off x="534050" y="2508857"/>
              <a:ext cx="2938025" cy="153900"/>
              <a:chOff x="540000" y="2064000"/>
              <a:chExt cx="2938025" cy="153900"/>
            </a:xfrm>
          </p:grpSpPr>
          <p:cxnSp>
            <p:nvCxnSpPr>
              <p:cNvPr id="343" name="Google Shape;343;p14"/>
              <p:cNvCxnSpPr/>
              <p:nvPr/>
            </p:nvCxnSpPr>
            <p:spPr>
              <a:xfrm>
                <a:off x="540125" y="2217900"/>
                <a:ext cx="293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6EC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44" name="Google Shape;344;p14"/>
              <p:cNvSpPr txBox="1"/>
              <p:nvPr/>
            </p:nvSpPr>
            <p:spPr>
              <a:xfrm>
                <a:off x="540000" y="2064000"/>
                <a:ext cx="29379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Arrival Time: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  <p:grpSp>
        <p:nvGrpSpPr>
          <p:cNvPr id="345" name="Google Shape;345;p14"/>
          <p:cNvGrpSpPr/>
          <p:nvPr/>
        </p:nvGrpSpPr>
        <p:grpSpPr>
          <a:xfrm>
            <a:off x="351650" y="4271782"/>
            <a:ext cx="3289200" cy="3223848"/>
            <a:chOff x="351650" y="4271782"/>
            <a:chExt cx="3289200" cy="3223848"/>
          </a:xfrm>
        </p:grpSpPr>
        <p:sp>
          <p:nvSpPr>
            <p:cNvPr id="346" name="Google Shape;346;p14"/>
            <p:cNvSpPr/>
            <p:nvPr/>
          </p:nvSpPr>
          <p:spPr>
            <a:xfrm>
              <a:off x="359450" y="4394750"/>
              <a:ext cx="3273600" cy="2613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7" name="Google Shape;347;p14"/>
            <p:cNvGrpSpPr/>
            <p:nvPr/>
          </p:nvGrpSpPr>
          <p:grpSpPr>
            <a:xfrm>
              <a:off x="351650" y="4271782"/>
              <a:ext cx="3289200" cy="3223848"/>
              <a:chOff x="357825" y="4269902"/>
              <a:chExt cx="3289200" cy="3223848"/>
            </a:xfrm>
          </p:grpSpPr>
          <p:cxnSp>
            <p:nvCxnSpPr>
              <p:cNvPr id="348" name="Google Shape;348;p14"/>
              <p:cNvCxnSpPr/>
              <p:nvPr/>
            </p:nvCxnSpPr>
            <p:spPr>
              <a:xfrm>
                <a:off x="357825" y="4269902"/>
                <a:ext cx="3289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A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49" name="Google Shape;349;p14"/>
              <p:cNvGrpSpPr/>
              <p:nvPr/>
            </p:nvGrpSpPr>
            <p:grpSpPr>
              <a:xfrm>
                <a:off x="357825" y="4372927"/>
                <a:ext cx="3277725" cy="3120823"/>
                <a:chOff x="357825" y="4372927"/>
                <a:chExt cx="3277725" cy="3120823"/>
              </a:xfrm>
            </p:grpSpPr>
            <p:grpSp>
              <p:nvGrpSpPr>
                <p:cNvPr id="350" name="Google Shape;350;p14"/>
                <p:cNvGrpSpPr/>
                <p:nvPr/>
              </p:nvGrpSpPr>
              <p:grpSpPr>
                <a:xfrm>
                  <a:off x="357825" y="4372927"/>
                  <a:ext cx="3277725" cy="280200"/>
                  <a:chOff x="357825" y="4372927"/>
                  <a:chExt cx="3277725" cy="280200"/>
                </a:xfrm>
              </p:grpSpPr>
              <p:sp>
                <p:nvSpPr>
                  <p:cNvPr id="351" name="Google Shape;351;p14"/>
                  <p:cNvSpPr/>
                  <p:nvPr/>
                </p:nvSpPr>
                <p:spPr>
                  <a:xfrm>
                    <a:off x="357825" y="4372927"/>
                    <a:ext cx="3277500" cy="28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2" name="Google Shape;352;p14"/>
                  <p:cNvSpPr txBox="1"/>
                  <p:nvPr/>
                </p:nvSpPr>
                <p:spPr>
                  <a:xfrm>
                    <a:off x="534050" y="4448309"/>
                    <a:ext cx="14991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TO DO:</a:t>
                    </a:r>
                    <a:endParaRPr sz="10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  <p:cxnSp>
                <p:nvCxnSpPr>
                  <p:cNvPr id="353" name="Google Shape;353;p14"/>
                  <p:cNvCxnSpPr/>
                  <p:nvPr/>
                </p:nvCxnSpPr>
                <p:spPr>
                  <a:xfrm>
                    <a:off x="361650" y="4653125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354" name="Google Shape;354;p14"/>
                <p:cNvGrpSpPr/>
                <p:nvPr/>
              </p:nvGrpSpPr>
              <p:grpSpPr>
                <a:xfrm>
                  <a:off x="361650" y="4696800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55" name="Google Shape;355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56" name="Google Shape;356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57" name="Google Shape;357;p14"/>
                <p:cNvGrpSpPr/>
                <p:nvPr/>
              </p:nvGrpSpPr>
              <p:grpSpPr>
                <a:xfrm>
                  <a:off x="361650" y="4956635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58" name="Google Shape;358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59" name="Google Shape;359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60" name="Google Shape;360;p14"/>
                <p:cNvGrpSpPr/>
                <p:nvPr/>
              </p:nvGrpSpPr>
              <p:grpSpPr>
                <a:xfrm>
                  <a:off x="361650" y="5216470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61" name="Google Shape;361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62" name="Google Shape;362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63" name="Google Shape;363;p14"/>
                <p:cNvGrpSpPr/>
                <p:nvPr/>
              </p:nvGrpSpPr>
              <p:grpSpPr>
                <a:xfrm>
                  <a:off x="361650" y="5476305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64" name="Google Shape;364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65" name="Google Shape;365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66" name="Google Shape;366;p14"/>
                <p:cNvGrpSpPr/>
                <p:nvPr/>
              </p:nvGrpSpPr>
              <p:grpSpPr>
                <a:xfrm>
                  <a:off x="361650" y="5736140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67" name="Google Shape;367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68" name="Google Shape;368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69" name="Google Shape;369;p14"/>
                <p:cNvGrpSpPr/>
                <p:nvPr/>
              </p:nvGrpSpPr>
              <p:grpSpPr>
                <a:xfrm>
                  <a:off x="361650" y="5995975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70" name="Google Shape;370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71" name="Google Shape;371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72" name="Google Shape;372;p14"/>
                <p:cNvGrpSpPr/>
                <p:nvPr/>
              </p:nvGrpSpPr>
              <p:grpSpPr>
                <a:xfrm>
                  <a:off x="361650" y="6255810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73" name="Google Shape;373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74" name="Google Shape;374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75" name="Google Shape;375;p14"/>
                <p:cNvGrpSpPr/>
                <p:nvPr/>
              </p:nvGrpSpPr>
              <p:grpSpPr>
                <a:xfrm>
                  <a:off x="361650" y="6515645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76" name="Google Shape;376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77" name="Google Shape;377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78" name="Google Shape;378;p14"/>
                <p:cNvGrpSpPr/>
                <p:nvPr/>
              </p:nvGrpSpPr>
              <p:grpSpPr>
                <a:xfrm>
                  <a:off x="361650" y="6775480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79" name="Google Shape;379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80" name="Google Shape;380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81" name="Google Shape;381;p14"/>
                <p:cNvGrpSpPr/>
                <p:nvPr/>
              </p:nvGrpSpPr>
              <p:grpSpPr>
                <a:xfrm>
                  <a:off x="361650" y="7035315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82" name="Google Shape;382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83" name="Google Shape;383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84" name="Google Shape;384;p14"/>
                <p:cNvGrpSpPr/>
                <p:nvPr/>
              </p:nvGrpSpPr>
              <p:grpSpPr>
                <a:xfrm>
                  <a:off x="361650" y="7295150"/>
                  <a:ext cx="3273900" cy="198600"/>
                  <a:chOff x="361650" y="4696800"/>
                  <a:chExt cx="3273900" cy="198600"/>
                </a:xfrm>
              </p:grpSpPr>
              <p:cxnSp>
                <p:nvCxnSpPr>
                  <p:cNvPr id="385" name="Google Shape;385;p14"/>
                  <p:cNvCxnSpPr/>
                  <p:nvPr/>
                </p:nvCxnSpPr>
                <p:spPr>
                  <a:xfrm>
                    <a:off x="361650" y="4895400"/>
                    <a:ext cx="32739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86" name="Google Shape;386;p14"/>
                  <p:cNvSpPr/>
                  <p:nvPr/>
                </p:nvSpPr>
                <p:spPr>
                  <a:xfrm>
                    <a:off x="412200" y="4696800"/>
                    <a:ext cx="146100" cy="146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54261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</p:grpSp>
      <p:grpSp>
        <p:nvGrpSpPr>
          <p:cNvPr id="387" name="Google Shape;387;p14"/>
          <p:cNvGrpSpPr/>
          <p:nvPr/>
        </p:nvGrpSpPr>
        <p:grpSpPr>
          <a:xfrm>
            <a:off x="357788" y="7656927"/>
            <a:ext cx="3289238" cy="2757873"/>
            <a:chOff x="357788" y="7656927"/>
            <a:chExt cx="3289238" cy="2757873"/>
          </a:xfrm>
        </p:grpSpPr>
        <p:grpSp>
          <p:nvGrpSpPr>
            <p:cNvPr id="388" name="Google Shape;388;p14"/>
            <p:cNvGrpSpPr/>
            <p:nvPr/>
          </p:nvGrpSpPr>
          <p:grpSpPr>
            <a:xfrm>
              <a:off x="357788" y="7820100"/>
              <a:ext cx="3277800" cy="2594700"/>
              <a:chOff x="357788" y="7820100"/>
              <a:chExt cx="3277800" cy="2594700"/>
            </a:xfrm>
          </p:grpSpPr>
          <p:sp>
            <p:nvSpPr>
              <p:cNvPr id="389" name="Google Shape;389;p14"/>
              <p:cNvSpPr/>
              <p:nvPr/>
            </p:nvSpPr>
            <p:spPr>
              <a:xfrm>
                <a:off x="359450" y="7820100"/>
                <a:ext cx="3273600" cy="25947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4"/>
              <p:cNvSpPr txBox="1"/>
              <p:nvPr/>
            </p:nvSpPr>
            <p:spPr>
              <a:xfrm>
                <a:off x="537488" y="7906172"/>
                <a:ext cx="149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NOTES: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grpSp>
            <p:nvGrpSpPr>
              <p:cNvPr id="391" name="Google Shape;391;p14"/>
              <p:cNvGrpSpPr/>
              <p:nvPr/>
            </p:nvGrpSpPr>
            <p:grpSpPr>
              <a:xfrm>
                <a:off x="357790" y="8186999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392" name="Google Shape;392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93" name="Google Shape;393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cxnSp>
            <p:nvCxnSpPr>
              <p:cNvPr id="394" name="Google Shape;394;p14"/>
              <p:cNvCxnSpPr/>
              <p:nvPr/>
            </p:nvCxnSpPr>
            <p:spPr>
              <a:xfrm>
                <a:off x="357788" y="8127925"/>
                <a:ext cx="3277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95" name="Google Shape;395;p14"/>
              <p:cNvGrpSpPr/>
              <p:nvPr/>
            </p:nvGrpSpPr>
            <p:grpSpPr>
              <a:xfrm>
                <a:off x="357790" y="8378766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396" name="Google Shape;396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97" name="Google Shape;397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398" name="Google Shape;398;p14"/>
              <p:cNvGrpSpPr/>
              <p:nvPr/>
            </p:nvGrpSpPr>
            <p:grpSpPr>
              <a:xfrm>
                <a:off x="357790" y="8570534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399" name="Google Shape;399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00" name="Google Shape;400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01" name="Google Shape;401;p14"/>
              <p:cNvGrpSpPr/>
              <p:nvPr/>
            </p:nvGrpSpPr>
            <p:grpSpPr>
              <a:xfrm>
                <a:off x="357790" y="8762301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02" name="Google Shape;402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03" name="Google Shape;403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04" name="Google Shape;404;p14"/>
              <p:cNvGrpSpPr/>
              <p:nvPr/>
            </p:nvGrpSpPr>
            <p:grpSpPr>
              <a:xfrm>
                <a:off x="357790" y="8954069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05" name="Google Shape;405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06" name="Google Shape;406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07" name="Google Shape;407;p14"/>
              <p:cNvGrpSpPr/>
              <p:nvPr/>
            </p:nvGrpSpPr>
            <p:grpSpPr>
              <a:xfrm>
                <a:off x="357790" y="9145836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08" name="Google Shape;408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09" name="Google Shape;409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357790" y="9337604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11" name="Google Shape;411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12" name="Google Shape;412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13" name="Google Shape;413;p14"/>
              <p:cNvGrpSpPr/>
              <p:nvPr/>
            </p:nvGrpSpPr>
            <p:grpSpPr>
              <a:xfrm>
                <a:off x="357790" y="9529371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14" name="Google Shape;414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15" name="Google Shape;415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16" name="Google Shape;416;p14"/>
              <p:cNvGrpSpPr/>
              <p:nvPr/>
            </p:nvGrpSpPr>
            <p:grpSpPr>
              <a:xfrm>
                <a:off x="357790" y="9721139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17" name="Google Shape;417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18" name="Google Shape;418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19" name="Google Shape;419;p14"/>
              <p:cNvGrpSpPr/>
              <p:nvPr/>
            </p:nvGrpSpPr>
            <p:grpSpPr>
              <a:xfrm>
                <a:off x="357790" y="9912906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20" name="Google Shape;420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21" name="Google Shape;421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422" name="Google Shape;422;p14"/>
              <p:cNvGrpSpPr/>
              <p:nvPr/>
            </p:nvGrpSpPr>
            <p:grpSpPr>
              <a:xfrm>
                <a:off x="357790" y="10104674"/>
                <a:ext cx="3277763" cy="146926"/>
                <a:chOff x="360300" y="8360174"/>
                <a:chExt cx="6841500" cy="146926"/>
              </a:xfrm>
            </p:grpSpPr>
            <p:cxnSp>
              <p:nvCxnSpPr>
                <p:cNvPr id="423" name="Google Shape;423;p14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24" name="Google Shape;424;p14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</p:grpSp>
        <p:cxnSp>
          <p:nvCxnSpPr>
            <p:cNvPr id="425" name="Google Shape;425;p14"/>
            <p:cNvCxnSpPr/>
            <p:nvPr/>
          </p:nvCxnSpPr>
          <p:spPr>
            <a:xfrm>
              <a:off x="357825" y="7656927"/>
              <a:ext cx="32892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26" name="Google Shape;426;p14"/>
          <p:cNvGrpSpPr/>
          <p:nvPr/>
        </p:nvGrpSpPr>
        <p:grpSpPr>
          <a:xfrm>
            <a:off x="3915175" y="1716550"/>
            <a:ext cx="3277500" cy="8698200"/>
            <a:chOff x="3915175" y="1716550"/>
            <a:chExt cx="3277500" cy="8698200"/>
          </a:xfrm>
        </p:grpSpPr>
        <p:sp>
          <p:nvSpPr>
            <p:cNvPr id="427" name="Google Shape;427;p14"/>
            <p:cNvSpPr/>
            <p:nvPr/>
          </p:nvSpPr>
          <p:spPr>
            <a:xfrm>
              <a:off x="3915175" y="1996750"/>
              <a:ext cx="3277500" cy="84180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3915175" y="1716550"/>
              <a:ext cx="3277500" cy="280200"/>
            </a:xfrm>
            <a:prstGeom prst="rect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4091400" y="1787357"/>
              <a:ext cx="1499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SCHEDULE:</a:t>
              </a:r>
              <a:endParaRPr sz="10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grpSp>
          <p:nvGrpSpPr>
            <p:cNvPr id="430" name="Google Shape;430;p14"/>
            <p:cNvGrpSpPr/>
            <p:nvPr/>
          </p:nvGrpSpPr>
          <p:grpSpPr>
            <a:xfrm>
              <a:off x="4094425" y="2200400"/>
              <a:ext cx="2919000" cy="261300"/>
              <a:chOff x="4094425" y="2200400"/>
              <a:chExt cx="2919000" cy="261300"/>
            </a:xfrm>
          </p:grpSpPr>
          <p:sp>
            <p:nvSpPr>
              <p:cNvPr id="431" name="Google Shape;431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6:00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33" name="Google Shape;433;p14"/>
            <p:cNvGrpSpPr/>
            <p:nvPr/>
          </p:nvGrpSpPr>
          <p:grpSpPr>
            <a:xfrm>
              <a:off x="4094425" y="2508898"/>
              <a:ext cx="2919000" cy="261300"/>
              <a:chOff x="4094425" y="2200400"/>
              <a:chExt cx="2919000" cy="261300"/>
            </a:xfrm>
          </p:grpSpPr>
          <p:sp>
            <p:nvSpPr>
              <p:cNvPr id="434" name="Google Shape;434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7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36" name="Google Shape;436;p14"/>
            <p:cNvGrpSpPr/>
            <p:nvPr/>
          </p:nvGrpSpPr>
          <p:grpSpPr>
            <a:xfrm>
              <a:off x="4094425" y="2817396"/>
              <a:ext cx="2919000" cy="261300"/>
              <a:chOff x="4094425" y="2200400"/>
              <a:chExt cx="2919000" cy="261300"/>
            </a:xfrm>
          </p:grpSpPr>
          <p:sp>
            <p:nvSpPr>
              <p:cNvPr id="437" name="Google Shape;437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8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39" name="Google Shape;439;p14"/>
            <p:cNvGrpSpPr/>
            <p:nvPr/>
          </p:nvGrpSpPr>
          <p:grpSpPr>
            <a:xfrm>
              <a:off x="4094425" y="3125894"/>
              <a:ext cx="2919000" cy="261300"/>
              <a:chOff x="4094425" y="2200400"/>
              <a:chExt cx="2919000" cy="261300"/>
            </a:xfrm>
          </p:grpSpPr>
          <p:sp>
            <p:nvSpPr>
              <p:cNvPr id="440" name="Google Shape;440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9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42" name="Google Shape;442;p14"/>
            <p:cNvGrpSpPr/>
            <p:nvPr/>
          </p:nvGrpSpPr>
          <p:grpSpPr>
            <a:xfrm>
              <a:off x="4094425" y="3434392"/>
              <a:ext cx="2919000" cy="261300"/>
              <a:chOff x="4094425" y="2200400"/>
              <a:chExt cx="2919000" cy="261300"/>
            </a:xfrm>
          </p:grpSpPr>
          <p:sp>
            <p:nvSpPr>
              <p:cNvPr id="443" name="Google Shape;443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9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45" name="Google Shape;445;p14"/>
            <p:cNvGrpSpPr/>
            <p:nvPr/>
          </p:nvGrpSpPr>
          <p:grpSpPr>
            <a:xfrm>
              <a:off x="4094425" y="3742890"/>
              <a:ext cx="2919000" cy="261300"/>
              <a:chOff x="4094425" y="2200400"/>
              <a:chExt cx="2919000" cy="261300"/>
            </a:xfrm>
          </p:grpSpPr>
          <p:sp>
            <p:nvSpPr>
              <p:cNvPr id="446" name="Google Shape;446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10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48" name="Google Shape;448;p14"/>
            <p:cNvGrpSpPr/>
            <p:nvPr/>
          </p:nvGrpSpPr>
          <p:grpSpPr>
            <a:xfrm>
              <a:off x="4094425" y="4051388"/>
              <a:ext cx="2919000" cy="261300"/>
              <a:chOff x="4094425" y="2200400"/>
              <a:chExt cx="2919000" cy="261300"/>
            </a:xfrm>
          </p:grpSpPr>
          <p:sp>
            <p:nvSpPr>
              <p:cNvPr id="449" name="Google Shape;449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10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51" name="Google Shape;451;p14"/>
            <p:cNvGrpSpPr/>
            <p:nvPr/>
          </p:nvGrpSpPr>
          <p:grpSpPr>
            <a:xfrm>
              <a:off x="4094425" y="4359886"/>
              <a:ext cx="2919000" cy="261300"/>
              <a:chOff x="4094425" y="2200400"/>
              <a:chExt cx="2919000" cy="261300"/>
            </a:xfrm>
          </p:grpSpPr>
          <p:sp>
            <p:nvSpPr>
              <p:cNvPr id="452" name="Google Shape;452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11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54" name="Google Shape;454;p14"/>
            <p:cNvGrpSpPr/>
            <p:nvPr/>
          </p:nvGrpSpPr>
          <p:grpSpPr>
            <a:xfrm>
              <a:off x="4094425" y="4668384"/>
              <a:ext cx="2919000" cy="261300"/>
              <a:chOff x="4094425" y="2200400"/>
              <a:chExt cx="2919000" cy="261300"/>
            </a:xfrm>
          </p:grpSpPr>
          <p:sp>
            <p:nvSpPr>
              <p:cNvPr id="455" name="Google Shape;455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11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57" name="Google Shape;457;p14"/>
            <p:cNvGrpSpPr/>
            <p:nvPr/>
          </p:nvGrpSpPr>
          <p:grpSpPr>
            <a:xfrm>
              <a:off x="4094425" y="4976882"/>
              <a:ext cx="2919000" cy="261300"/>
              <a:chOff x="4094425" y="2200400"/>
              <a:chExt cx="2919000" cy="261300"/>
            </a:xfrm>
          </p:grpSpPr>
          <p:sp>
            <p:nvSpPr>
              <p:cNvPr id="458" name="Google Shape;458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12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60" name="Google Shape;460;p14"/>
            <p:cNvGrpSpPr/>
            <p:nvPr/>
          </p:nvGrpSpPr>
          <p:grpSpPr>
            <a:xfrm>
              <a:off x="4094425" y="5285380"/>
              <a:ext cx="2919000" cy="261300"/>
              <a:chOff x="4094425" y="2200400"/>
              <a:chExt cx="2919000" cy="261300"/>
            </a:xfrm>
          </p:grpSpPr>
          <p:sp>
            <p:nvSpPr>
              <p:cNvPr id="461" name="Google Shape;461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12:30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63" name="Google Shape;463;p14"/>
            <p:cNvGrpSpPr/>
            <p:nvPr/>
          </p:nvGrpSpPr>
          <p:grpSpPr>
            <a:xfrm>
              <a:off x="4094425" y="5593878"/>
              <a:ext cx="2919000" cy="261300"/>
              <a:chOff x="4094425" y="2200400"/>
              <a:chExt cx="2919000" cy="261300"/>
            </a:xfrm>
          </p:grpSpPr>
          <p:sp>
            <p:nvSpPr>
              <p:cNvPr id="464" name="Google Shape;464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66" name="Google Shape;466;p14"/>
            <p:cNvGrpSpPr/>
            <p:nvPr/>
          </p:nvGrpSpPr>
          <p:grpSpPr>
            <a:xfrm>
              <a:off x="4094425" y="5902376"/>
              <a:ext cx="2919000" cy="261300"/>
              <a:chOff x="4094425" y="2200400"/>
              <a:chExt cx="2919000" cy="261300"/>
            </a:xfrm>
          </p:grpSpPr>
          <p:sp>
            <p:nvSpPr>
              <p:cNvPr id="467" name="Google Shape;467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69" name="Google Shape;469;p14"/>
            <p:cNvGrpSpPr/>
            <p:nvPr/>
          </p:nvGrpSpPr>
          <p:grpSpPr>
            <a:xfrm>
              <a:off x="4094425" y="6210874"/>
              <a:ext cx="2919000" cy="261300"/>
              <a:chOff x="4094425" y="2200400"/>
              <a:chExt cx="2919000" cy="261300"/>
            </a:xfrm>
          </p:grpSpPr>
          <p:sp>
            <p:nvSpPr>
              <p:cNvPr id="470" name="Google Shape;470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2:00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72" name="Google Shape;472;p14"/>
            <p:cNvGrpSpPr/>
            <p:nvPr/>
          </p:nvGrpSpPr>
          <p:grpSpPr>
            <a:xfrm>
              <a:off x="4094425" y="6519372"/>
              <a:ext cx="2919000" cy="261300"/>
              <a:chOff x="4094425" y="2200400"/>
              <a:chExt cx="2919000" cy="261300"/>
            </a:xfrm>
          </p:grpSpPr>
          <p:sp>
            <p:nvSpPr>
              <p:cNvPr id="473" name="Google Shape;473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2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75" name="Google Shape;475;p14"/>
            <p:cNvGrpSpPr/>
            <p:nvPr/>
          </p:nvGrpSpPr>
          <p:grpSpPr>
            <a:xfrm>
              <a:off x="4094425" y="6827870"/>
              <a:ext cx="2919000" cy="261300"/>
              <a:chOff x="4094425" y="2200400"/>
              <a:chExt cx="2919000" cy="261300"/>
            </a:xfrm>
          </p:grpSpPr>
          <p:sp>
            <p:nvSpPr>
              <p:cNvPr id="476" name="Google Shape;476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3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78" name="Google Shape;478;p14"/>
            <p:cNvGrpSpPr/>
            <p:nvPr/>
          </p:nvGrpSpPr>
          <p:grpSpPr>
            <a:xfrm>
              <a:off x="4094425" y="7136368"/>
              <a:ext cx="2919000" cy="261300"/>
              <a:chOff x="4094425" y="2200400"/>
              <a:chExt cx="2919000" cy="261300"/>
            </a:xfrm>
          </p:grpSpPr>
          <p:sp>
            <p:nvSpPr>
              <p:cNvPr id="479" name="Google Shape;479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3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81" name="Google Shape;481;p14"/>
            <p:cNvGrpSpPr/>
            <p:nvPr/>
          </p:nvGrpSpPr>
          <p:grpSpPr>
            <a:xfrm>
              <a:off x="4094425" y="7444866"/>
              <a:ext cx="2919000" cy="261300"/>
              <a:chOff x="4094425" y="2200400"/>
              <a:chExt cx="2919000" cy="261300"/>
            </a:xfrm>
          </p:grpSpPr>
          <p:sp>
            <p:nvSpPr>
              <p:cNvPr id="482" name="Google Shape;482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4:00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84" name="Google Shape;484;p14"/>
            <p:cNvGrpSpPr/>
            <p:nvPr/>
          </p:nvGrpSpPr>
          <p:grpSpPr>
            <a:xfrm>
              <a:off x="4094425" y="7753364"/>
              <a:ext cx="2919000" cy="261300"/>
              <a:chOff x="4094425" y="2200400"/>
              <a:chExt cx="2919000" cy="261300"/>
            </a:xfrm>
          </p:grpSpPr>
          <p:sp>
            <p:nvSpPr>
              <p:cNvPr id="485" name="Google Shape;485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4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87" name="Google Shape;487;p14"/>
            <p:cNvGrpSpPr/>
            <p:nvPr/>
          </p:nvGrpSpPr>
          <p:grpSpPr>
            <a:xfrm>
              <a:off x="4094425" y="8061862"/>
              <a:ext cx="2919000" cy="261300"/>
              <a:chOff x="4094425" y="2200400"/>
              <a:chExt cx="2919000" cy="261300"/>
            </a:xfrm>
          </p:grpSpPr>
          <p:sp>
            <p:nvSpPr>
              <p:cNvPr id="488" name="Google Shape;488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5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90" name="Google Shape;490;p14"/>
            <p:cNvGrpSpPr/>
            <p:nvPr/>
          </p:nvGrpSpPr>
          <p:grpSpPr>
            <a:xfrm>
              <a:off x="4094425" y="8370360"/>
              <a:ext cx="2919000" cy="261300"/>
              <a:chOff x="4094425" y="2200400"/>
              <a:chExt cx="2919000" cy="261300"/>
            </a:xfrm>
          </p:grpSpPr>
          <p:sp>
            <p:nvSpPr>
              <p:cNvPr id="491" name="Google Shape;491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6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93" name="Google Shape;493;p14"/>
            <p:cNvGrpSpPr/>
            <p:nvPr/>
          </p:nvGrpSpPr>
          <p:grpSpPr>
            <a:xfrm>
              <a:off x="4094425" y="8678858"/>
              <a:ext cx="2919000" cy="261300"/>
              <a:chOff x="4094425" y="2200400"/>
              <a:chExt cx="2919000" cy="261300"/>
            </a:xfrm>
          </p:grpSpPr>
          <p:sp>
            <p:nvSpPr>
              <p:cNvPr id="494" name="Google Shape;494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7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96" name="Google Shape;496;p14"/>
            <p:cNvGrpSpPr/>
            <p:nvPr/>
          </p:nvGrpSpPr>
          <p:grpSpPr>
            <a:xfrm>
              <a:off x="4094425" y="8987356"/>
              <a:ext cx="2919000" cy="261300"/>
              <a:chOff x="4094425" y="2200400"/>
              <a:chExt cx="2919000" cy="261300"/>
            </a:xfrm>
          </p:grpSpPr>
          <p:sp>
            <p:nvSpPr>
              <p:cNvPr id="497" name="Google Shape;497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8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499" name="Google Shape;499;p14"/>
            <p:cNvGrpSpPr/>
            <p:nvPr/>
          </p:nvGrpSpPr>
          <p:grpSpPr>
            <a:xfrm>
              <a:off x="4094425" y="9295854"/>
              <a:ext cx="2919000" cy="261300"/>
              <a:chOff x="4094425" y="2200400"/>
              <a:chExt cx="2919000" cy="261300"/>
            </a:xfrm>
          </p:grpSpPr>
          <p:sp>
            <p:nvSpPr>
              <p:cNvPr id="500" name="Google Shape;500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9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02" name="Google Shape;502;p14"/>
            <p:cNvGrpSpPr/>
            <p:nvPr/>
          </p:nvGrpSpPr>
          <p:grpSpPr>
            <a:xfrm>
              <a:off x="4094425" y="9604352"/>
              <a:ext cx="2919000" cy="261300"/>
              <a:chOff x="4094425" y="2200400"/>
              <a:chExt cx="2919000" cy="261300"/>
            </a:xfrm>
          </p:grpSpPr>
          <p:sp>
            <p:nvSpPr>
              <p:cNvPr id="503" name="Google Shape;503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10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05" name="Google Shape;505;p14"/>
            <p:cNvGrpSpPr/>
            <p:nvPr/>
          </p:nvGrpSpPr>
          <p:grpSpPr>
            <a:xfrm>
              <a:off x="4094425" y="9912850"/>
              <a:ext cx="2919000" cy="261300"/>
              <a:chOff x="4094425" y="2200400"/>
              <a:chExt cx="2919000" cy="261300"/>
            </a:xfrm>
          </p:grpSpPr>
          <p:sp>
            <p:nvSpPr>
              <p:cNvPr id="506" name="Google Shape;506;p14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4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11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"/>
          <p:cNvSpPr/>
          <p:nvPr/>
        </p:nvSpPr>
        <p:spPr>
          <a:xfrm>
            <a:off x="0" y="-3150"/>
            <a:ext cx="7560000" cy="10698300"/>
          </a:xfrm>
          <a:prstGeom prst="rect">
            <a:avLst/>
          </a:prstGeom>
          <a:solidFill>
            <a:srgbClr val="F6E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15"/>
          <p:cNvGrpSpPr/>
          <p:nvPr/>
        </p:nvGrpSpPr>
        <p:grpSpPr>
          <a:xfrm>
            <a:off x="363775" y="199016"/>
            <a:ext cx="6832600" cy="585000"/>
            <a:chOff x="363775" y="216025"/>
            <a:chExt cx="6832600" cy="585000"/>
          </a:xfrm>
        </p:grpSpPr>
        <p:sp>
          <p:nvSpPr>
            <p:cNvPr id="514" name="Google Shape;514;p15"/>
            <p:cNvSpPr txBox="1"/>
            <p:nvPr/>
          </p:nvSpPr>
          <p:spPr>
            <a:xfrm>
              <a:off x="1681725" y="216025"/>
              <a:ext cx="4196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800">
                  <a:solidFill>
                    <a:srgbClr val="54261D"/>
                  </a:solidFill>
                  <a:latin typeface="Cormorant Upright"/>
                  <a:ea typeface="Cormorant Upright"/>
                  <a:cs typeface="Cormorant Upright"/>
                  <a:sym typeface="Cormorant Upright"/>
                </a:rPr>
                <a:t>DAILY OVERVIEW</a:t>
              </a:r>
              <a:endParaRPr b="1" sz="3800">
                <a:solidFill>
                  <a:srgbClr val="54261D"/>
                </a:solidFill>
                <a:latin typeface="Cormorant Upright"/>
                <a:ea typeface="Cormorant Upright"/>
                <a:cs typeface="Cormorant Upright"/>
                <a:sym typeface="Cormorant Upright"/>
              </a:endParaRPr>
            </a:p>
          </p:txBody>
        </p:sp>
        <p:cxnSp>
          <p:nvCxnSpPr>
            <p:cNvPr id="515" name="Google Shape;515;p15"/>
            <p:cNvCxnSpPr/>
            <p:nvPr/>
          </p:nvCxnSpPr>
          <p:spPr>
            <a:xfrm>
              <a:off x="363775" y="493075"/>
              <a:ext cx="11106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15"/>
            <p:cNvCxnSpPr/>
            <p:nvPr/>
          </p:nvCxnSpPr>
          <p:spPr>
            <a:xfrm>
              <a:off x="6085775" y="493075"/>
              <a:ext cx="11106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17" name="Google Shape;517;p15"/>
          <p:cNvSpPr txBox="1"/>
          <p:nvPr/>
        </p:nvSpPr>
        <p:spPr>
          <a:xfrm>
            <a:off x="3030450" y="884906"/>
            <a:ext cx="1499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rPr>
              <a:t>M   T   W   T   F   S   S</a:t>
            </a:r>
            <a:endParaRPr sz="1100">
              <a:solidFill>
                <a:srgbClr val="54261D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cxnSp>
        <p:nvCxnSpPr>
          <p:cNvPr id="518" name="Google Shape;518;p15"/>
          <p:cNvCxnSpPr/>
          <p:nvPr/>
        </p:nvCxnSpPr>
        <p:spPr>
          <a:xfrm>
            <a:off x="357825" y="1563525"/>
            <a:ext cx="6844500" cy="0"/>
          </a:xfrm>
          <a:prstGeom prst="straightConnector1">
            <a:avLst/>
          </a:prstGeom>
          <a:noFill/>
          <a:ln cap="flat" cmpd="sng" w="9525">
            <a:solidFill>
              <a:srgbClr val="FFFA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19" name="Google Shape;519;p15"/>
          <p:cNvGrpSpPr/>
          <p:nvPr/>
        </p:nvGrpSpPr>
        <p:grpSpPr>
          <a:xfrm>
            <a:off x="363653" y="1122150"/>
            <a:ext cx="6832615" cy="273300"/>
            <a:chOff x="363653" y="1122150"/>
            <a:chExt cx="6832615" cy="273300"/>
          </a:xfrm>
        </p:grpSpPr>
        <p:grpSp>
          <p:nvGrpSpPr>
            <p:cNvPr id="520" name="Google Shape;520;p15"/>
            <p:cNvGrpSpPr/>
            <p:nvPr/>
          </p:nvGrpSpPr>
          <p:grpSpPr>
            <a:xfrm>
              <a:off x="363653" y="1122150"/>
              <a:ext cx="6832615" cy="273300"/>
              <a:chOff x="-2039925" y="1122150"/>
              <a:chExt cx="1495200" cy="273300"/>
            </a:xfrm>
          </p:grpSpPr>
          <p:sp>
            <p:nvSpPr>
              <p:cNvPr id="521" name="Google Shape;521;p15"/>
              <p:cNvSpPr/>
              <p:nvPr/>
            </p:nvSpPr>
            <p:spPr>
              <a:xfrm>
                <a:off x="-2039925" y="1122150"/>
                <a:ext cx="1495200" cy="2733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22" name="Google Shape;522;p15"/>
              <p:cNvCxnSpPr/>
              <p:nvPr/>
            </p:nvCxnSpPr>
            <p:spPr>
              <a:xfrm>
                <a:off x="-2039900" y="1395450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23" name="Google Shape;523;p15"/>
            <p:cNvSpPr txBox="1"/>
            <p:nvPr/>
          </p:nvSpPr>
          <p:spPr>
            <a:xfrm>
              <a:off x="540000" y="1174200"/>
              <a:ext cx="709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Weather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grpSp>
          <p:nvGrpSpPr>
            <p:cNvPr id="524" name="Google Shape;524;p15"/>
            <p:cNvGrpSpPr/>
            <p:nvPr/>
          </p:nvGrpSpPr>
          <p:grpSpPr>
            <a:xfrm>
              <a:off x="1370340" y="1174200"/>
              <a:ext cx="1712867" cy="190275"/>
              <a:chOff x="1370340" y="1174200"/>
              <a:chExt cx="1712867" cy="190275"/>
            </a:xfrm>
          </p:grpSpPr>
          <p:pic>
            <p:nvPicPr>
              <p:cNvPr id="525" name="Google Shape;525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370340" y="1174200"/>
                <a:ext cx="185753" cy="190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6" name="Google Shape;526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50392" y="1176465"/>
                <a:ext cx="244650" cy="185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7" name="Google Shape;527;p1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989341" y="1190056"/>
                <a:ext cx="271833" cy="1585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8" name="Google Shape;528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355473" y="1176465"/>
                <a:ext cx="212936" cy="185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9" name="Google Shape;529;p1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62708" y="1187791"/>
                <a:ext cx="158570" cy="163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0" name="Google Shape;530;p1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2915576" y="1187791"/>
                <a:ext cx="167631" cy="1630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31" name="Google Shape;531;p15"/>
            <p:cNvSpPr txBox="1"/>
            <p:nvPr/>
          </p:nvSpPr>
          <p:spPr>
            <a:xfrm>
              <a:off x="4095000" y="1174200"/>
              <a:ext cx="1869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Temperature: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532" name="Google Shape;532;p15"/>
            <p:cNvSpPr txBox="1"/>
            <p:nvPr/>
          </p:nvSpPr>
          <p:spPr>
            <a:xfrm>
              <a:off x="6073275" y="1174200"/>
              <a:ext cx="1122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Date: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533" name="Google Shape;533;p15"/>
          <p:cNvGrpSpPr/>
          <p:nvPr/>
        </p:nvGrpSpPr>
        <p:grpSpPr>
          <a:xfrm>
            <a:off x="3915175" y="1716550"/>
            <a:ext cx="3277500" cy="8698200"/>
            <a:chOff x="3915175" y="1716550"/>
            <a:chExt cx="3277500" cy="8698200"/>
          </a:xfrm>
        </p:grpSpPr>
        <p:sp>
          <p:nvSpPr>
            <p:cNvPr id="534" name="Google Shape;534;p15"/>
            <p:cNvSpPr/>
            <p:nvPr/>
          </p:nvSpPr>
          <p:spPr>
            <a:xfrm>
              <a:off x="3915175" y="1996750"/>
              <a:ext cx="3277500" cy="84180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3915175" y="1716550"/>
              <a:ext cx="3277500" cy="280200"/>
            </a:xfrm>
            <a:prstGeom prst="rect">
              <a:avLst/>
            </a:prstGeom>
            <a:noFill/>
            <a:ln cap="flat" cmpd="sng" w="9525">
              <a:solidFill>
                <a:srgbClr val="542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5"/>
            <p:cNvSpPr txBox="1"/>
            <p:nvPr/>
          </p:nvSpPr>
          <p:spPr>
            <a:xfrm>
              <a:off x="4091400" y="1787357"/>
              <a:ext cx="1499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SCHEDULE:</a:t>
              </a:r>
              <a:endParaRPr sz="10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grpSp>
          <p:nvGrpSpPr>
            <p:cNvPr id="537" name="Google Shape;537;p15"/>
            <p:cNvGrpSpPr/>
            <p:nvPr/>
          </p:nvGrpSpPr>
          <p:grpSpPr>
            <a:xfrm>
              <a:off x="4094425" y="2200400"/>
              <a:ext cx="2919000" cy="261300"/>
              <a:chOff x="4094425" y="2200400"/>
              <a:chExt cx="2919000" cy="261300"/>
            </a:xfrm>
          </p:grpSpPr>
          <p:sp>
            <p:nvSpPr>
              <p:cNvPr id="538" name="Google Shape;538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6:00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40" name="Google Shape;540;p15"/>
            <p:cNvGrpSpPr/>
            <p:nvPr/>
          </p:nvGrpSpPr>
          <p:grpSpPr>
            <a:xfrm>
              <a:off x="4094425" y="2508898"/>
              <a:ext cx="2919000" cy="261300"/>
              <a:chOff x="4094425" y="2200400"/>
              <a:chExt cx="2919000" cy="261300"/>
            </a:xfrm>
          </p:grpSpPr>
          <p:sp>
            <p:nvSpPr>
              <p:cNvPr id="541" name="Google Shape;541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7:00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43" name="Google Shape;543;p15"/>
            <p:cNvGrpSpPr/>
            <p:nvPr/>
          </p:nvGrpSpPr>
          <p:grpSpPr>
            <a:xfrm>
              <a:off x="4094425" y="2817396"/>
              <a:ext cx="2919000" cy="261300"/>
              <a:chOff x="4094425" y="2200400"/>
              <a:chExt cx="2919000" cy="261300"/>
            </a:xfrm>
          </p:grpSpPr>
          <p:sp>
            <p:nvSpPr>
              <p:cNvPr id="544" name="Google Shape;544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8:00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46" name="Google Shape;546;p15"/>
            <p:cNvGrpSpPr/>
            <p:nvPr/>
          </p:nvGrpSpPr>
          <p:grpSpPr>
            <a:xfrm>
              <a:off x="4094425" y="3125894"/>
              <a:ext cx="2919000" cy="261300"/>
              <a:chOff x="4094425" y="2200400"/>
              <a:chExt cx="2919000" cy="261300"/>
            </a:xfrm>
          </p:grpSpPr>
          <p:sp>
            <p:nvSpPr>
              <p:cNvPr id="547" name="Google Shape;547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9:00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49" name="Google Shape;549;p15"/>
            <p:cNvGrpSpPr/>
            <p:nvPr/>
          </p:nvGrpSpPr>
          <p:grpSpPr>
            <a:xfrm>
              <a:off x="4094425" y="3434392"/>
              <a:ext cx="2919000" cy="261300"/>
              <a:chOff x="4094425" y="2200400"/>
              <a:chExt cx="2919000" cy="261300"/>
            </a:xfrm>
          </p:grpSpPr>
          <p:sp>
            <p:nvSpPr>
              <p:cNvPr id="550" name="Google Shape;550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9:30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52" name="Google Shape;552;p15"/>
            <p:cNvGrpSpPr/>
            <p:nvPr/>
          </p:nvGrpSpPr>
          <p:grpSpPr>
            <a:xfrm>
              <a:off x="4094425" y="3742890"/>
              <a:ext cx="2919000" cy="261300"/>
              <a:chOff x="4094425" y="2200400"/>
              <a:chExt cx="2919000" cy="261300"/>
            </a:xfrm>
          </p:grpSpPr>
          <p:sp>
            <p:nvSpPr>
              <p:cNvPr id="553" name="Google Shape;553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10:00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55" name="Google Shape;555;p15"/>
            <p:cNvGrpSpPr/>
            <p:nvPr/>
          </p:nvGrpSpPr>
          <p:grpSpPr>
            <a:xfrm>
              <a:off x="4094425" y="4051388"/>
              <a:ext cx="2919000" cy="261300"/>
              <a:chOff x="4094425" y="2200400"/>
              <a:chExt cx="2919000" cy="261300"/>
            </a:xfrm>
          </p:grpSpPr>
          <p:sp>
            <p:nvSpPr>
              <p:cNvPr id="556" name="Google Shape;556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10:30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58" name="Google Shape;558;p15"/>
            <p:cNvGrpSpPr/>
            <p:nvPr/>
          </p:nvGrpSpPr>
          <p:grpSpPr>
            <a:xfrm>
              <a:off x="4094425" y="4359886"/>
              <a:ext cx="2919000" cy="261300"/>
              <a:chOff x="4094425" y="2200400"/>
              <a:chExt cx="2919000" cy="261300"/>
            </a:xfrm>
          </p:grpSpPr>
          <p:sp>
            <p:nvSpPr>
              <p:cNvPr id="559" name="Google Shape;559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11:00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61" name="Google Shape;561;p15"/>
            <p:cNvGrpSpPr/>
            <p:nvPr/>
          </p:nvGrpSpPr>
          <p:grpSpPr>
            <a:xfrm>
              <a:off x="4094425" y="4668384"/>
              <a:ext cx="2919000" cy="261300"/>
              <a:chOff x="4094425" y="2200400"/>
              <a:chExt cx="2919000" cy="261300"/>
            </a:xfrm>
          </p:grpSpPr>
          <p:sp>
            <p:nvSpPr>
              <p:cNvPr id="562" name="Google Shape;562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11:30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64" name="Google Shape;564;p15"/>
            <p:cNvGrpSpPr/>
            <p:nvPr/>
          </p:nvGrpSpPr>
          <p:grpSpPr>
            <a:xfrm>
              <a:off x="4094425" y="4976882"/>
              <a:ext cx="2919000" cy="261300"/>
              <a:chOff x="4094425" y="2200400"/>
              <a:chExt cx="2919000" cy="261300"/>
            </a:xfrm>
          </p:grpSpPr>
          <p:sp>
            <p:nvSpPr>
              <p:cNvPr id="565" name="Google Shape;565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12:00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67" name="Google Shape;567;p15"/>
            <p:cNvGrpSpPr/>
            <p:nvPr/>
          </p:nvGrpSpPr>
          <p:grpSpPr>
            <a:xfrm>
              <a:off x="4094425" y="5285380"/>
              <a:ext cx="2919000" cy="261300"/>
              <a:chOff x="4094425" y="2200400"/>
              <a:chExt cx="2919000" cy="261300"/>
            </a:xfrm>
          </p:grpSpPr>
          <p:sp>
            <p:nvSpPr>
              <p:cNvPr id="568" name="Google Shape;568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12:30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70" name="Google Shape;570;p15"/>
            <p:cNvGrpSpPr/>
            <p:nvPr/>
          </p:nvGrpSpPr>
          <p:grpSpPr>
            <a:xfrm>
              <a:off x="4094425" y="5593878"/>
              <a:ext cx="2919000" cy="261300"/>
              <a:chOff x="4094425" y="2200400"/>
              <a:chExt cx="2919000" cy="261300"/>
            </a:xfrm>
          </p:grpSpPr>
          <p:sp>
            <p:nvSpPr>
              <p:cNvPr id="571" name="Google Shape;571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73" name="Google Shape;573;p15"/>
            <p:cNvGrpSpPr/>
            <p:nvPr/>
          </p:nvGrpSpPr>
          <p:grpSpPr>
            <a:xfrm>
              <a:off x="4094425" y="5902376"/>
              <a:ext cx="2919000" cy="261300"/>
              <a:chOff x="4094425" y="2200400"/>
              <a:chExt cx="2919000" cy="261300"/>
            </a:xfrm>
          </p:grpSpPr>
          <p:sp>
            <p:nvSpPr>
              <p:cNvPr id="574" name="Google Shape;574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76" name="Google Shape;576;p15"/>
            <p:cNvGrpSpPr/>
            <p:nvPr/>
          </p:nvGrpSpPr>
          <p:grpSpPr>
            <a:xfrm>
              <a:off x="4094425" y="6210874"/>
              <a:ext cx="2919000" cy="261300"/>
              <a:chOff x="4094425" y="2200400"/>
              <a:chExt cx="2919000" cy="261300"/>
            </a:xfrm>
          </p:grpSpPr>
          <p:sp>
            <p:nvSpPr>
              <p:cNvPr id="577" name="Google Shape;577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2:00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79" name="Google Shape;579;p15"/>
            <p:cNvGrpSpPr/>
            <p:nvPr/>
          </p:nvGrpSpPr>
          <p:grpSpPr>
            <a:xfrm>
              <a:off x="4094425" y="6519372"/>
              <a:ext cx="2919000" cy="261300"/>
              <a:chOff x="4094425" y="2200400"/>
              <a:chExt cx="2919000" cy="261300"/>
            </a:xfrm>
          </p:grpSpPr>
          <p:sp>
            <p:nvSpPr>
              <p:cNvPr id="580" name="Google Shape;580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2:30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82" name="Google Shape;582;p15"/>
            <p:cNvGrpSpPr/>
            <p:nvPr/>
          </p:nvGrpSpPr>
          <p:grpSpPr>
            <a:xfrm>
              <a:off x="4094425" y="6827870"/>
              <a:ext cx="2919000" cy="261300"/>
              <a:chOff x="4094425" y="2200400"/>
              <a:chExt cx="2919000" cy="261300"/>
            </a:xfrm>
          </p:grpSpPr>
          <p:sp>
            <p:nvSpPr>
              <p:cNvPr id="583" name="Google Shape;583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3:00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85" name="Google Shape;585;p15"/>
            <p:cNvGrpSpPr/>
            <p:nvPr/>
          </p:nvGrpSpPr>
          <p:grpSpPr>
            <a:xfrm>
              <a:off x="4094425" y="7136368"/>
              <a:ext cx="2919000" cy="261300"/>
              <a:chOff x="4094425" y="2200400"/>
              <a:chExt cx="2919000" cy="261300"/>
            </a:xfrm>
          </p:grpSpPr>
          <p:sp>
            <p:nvSpPr>
              <p:cNvPr id="586" name="Google Shape;586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3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88" name="Google Shape;588;p15"/>
            <p:cNvGrpSpPr/>
            <p:nvPr/>
          </p:nvGrpSpPr>
          <p:grpSpPr>
            <a:xfrm>
              <a:off x="4094425" y="7444866"/>
              <a:ext cx="2919000" cy="261300"/>
              <a:chOff x="4094425" y="2200400"/>
              <a:chExt cx="2919000" cy="261300"/>
            </a:xfrm>
          </p:grpSpPr>
          <p:sp>
            <p:nvSpPr>
              <p:cNvPr id="589" name="Google Shape;589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4:00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91" name="Google Shape;591;p15"/>
            <p:cNvGrpSpPr/>
            <p:nvPr/>
          </p:nvGrpSpPr>
          <p:grpSpPr>
            <a:xfrm>
              <a:off x="4094425" y="7753364"/>
              <a:ext cx="2919000" cy="261300"/>
              <a:chOff x="4094425" y="2200400"/>
              <a:chExt cx="2919000" cy="261300"/>
            </a:xfrm>
          </p:grpSpPr>
          <p:sp>
            <p:nvSpPr>
              <p:cNvPr id="592" name="Google Shape;592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4</a:t>
                </a: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:30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94" name="Google Shape;594;p15"/>
            <p:cNvGrpSpPr/>
            <p:nvPr/>
          </p:nvGrpSpPr>
          <p:grpSpPr>
            <a:xfrm>
              <a:off x="4094425" y="8061862"/>
              <a:ext cx="2919000" cy="261300"/>
              <a:chOff x="4094425" y="2200400"/>
              <a:chExt cx="2919000" cy="261300"/>
            </a:xfrm>
          </p:grpSpPr>
          <p:sp>
            <p:nvSpPr>
              <p:cNvPr id="595" name="Google Shape;595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5:00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597" name="Google Shape;597;p15"/>
            <p:cNvGrpSpPr/>
            <p:nvPr/>
          </p:nvGrpSpPr>
          <p:grpSpPr>
            <a:xfrm>
              <a:off x="4094425" y="8370360"/>
              <a:ext cx="2919000" cy="261300"/>
              <a:chOff x="4094425" y="2200400"/>
              <a:chExt cx="2919000" cy="261300"/>
            </a:xfrm>
          </p:grpSpPr>
          <p:sp>
            <p:nvSpPr>
              <p:cNvPr id="598" name="Google Shape;598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6:00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600" name="Google Shape;600;p15"/>
            <p:cNvGrpSpPr/>
            <p:nvPr/>
          </p:nvGrpSpPr>
          <p:grpSpPr>
            <a:xfrm>
              <a:off x="4094425" y="8678858"/>
              <a:ext cx="2919000" cy="261300"/>
              <a:chOff x="4094425" y="2200400"/>
              <a:chExt cx="2919000" cy="261300"/>
            </a:xfrm>
          </p:grpSpPr>
          <p:sp>
            <p:nvSpPr>
              <p:cNvPr id="601" name="Google Shape;601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7:00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603" name="Google Shape;603;p15"/>
            <p:cNvGrpSpPr/>
            <p:nvPr/>
          </p:nvGrpSpPr>
          <p:grpSpPr>
            <a:xfrm>
              <a:off x="4094425" y="8987356"/>
              <a:ext cx="2919000" cy="261300"/>
              <a:chOff x="4094425" y="2200400"/>
              <a:chExt cx="2919000" cy="261300"/>
            </a:xfrm>
          </p:grpSpPr>
          <p:sp>
            <p:nvSpPr>
              <p:cNvPr id="604" name="Google Shape;604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8:00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606" name="Google Shape;606;p15"/>
            <p:cNvGrpSpPr/>
            <p:nvPr/>
          </p:nvGrpSpPr>
          <p:grpSpPr>
            <a:xfrm>
              <a:off x="4094425" y="9295854"/>
              <a:ext cx="2919000" cy="261300"/>
              <a:chOff x="4094425" y="2200400"/>
              <a:chExt cx="2919000" cy="261300"/>
            </a:xfrm>
          </p:grpSpPr>
          <p:sp>
            <p:nvSpPr>
              <p:cNvPr id="607" name="Google Shape;607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9:00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609" name="Google Shape;609;p15"/>
            <p:cNvGrpSpPr/>
            <p:nvPr/>
          </p:nvGrpSpPr>
          <p:grpSpPr>
            <a:xfrm>
              <a:off x="4094425" y="9604352"/>
              <a:ext cx="2919000" cy="261300"/>
              <a:chOff x="4094425" y="2200400"/>
              <a:chExt cx="2919000" cy="261300"/>
            </a:xfrm>
          </p:grpSpPr>
          <p:sp>
            <p:nvSpPr>
              <p:cNvPr id="610" name="Google Shape;610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10:00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612" name="Google Shape;612;p15"/>
            <p:cNvGrpSpPr/>
            <p:nvPr/>
          </p:nvGrpSpPr>
          <p:grpSpPr>
            <a:xfrm>
              <a:off x="4094425" y="9912850"/>
              <a:ext cx="2919000" cy="261300"/>
              <a:chOff x="4094425" y="2200400"/>
              <a:chExt cx="2919000" cy="261300"/>
            </a:xfrm>
          </p:grpSpPr>
          <p:sp>
            <p:nvSpPr>
              <p:cNvPr id="613" name="Google Shape;613;p15"/>
              <p:cNvSpPr/>
              <p:nvPr/>
            </p:nvSpPr>
            <p:spPr>
              <a:xfrm>
                <a:off x="4094425" y="2200400"/>
                <a:ext cx="2919000" cy="261300"/>
              </a:xfrm>
              <a:prstGeom prst="rect">
                <a:avLst/>
              </a:prstGeom>
              <a:solidFill>
                <a:srgbClr val="F6EC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5"/>
              <p:cNvSpPr txBox="1"/>
              <p:nvPr/>
            </p:nvSpPr>
            <p:spPr>
              <a:xfrm>
                <a:off x="4163350" y="2264450"/>
                <a:ext cx="271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rPr>
                  <a:t>11:00</a:t>
                </a:r>
                <a:endParaRPr sz="800">
                  <a:solidFill>
                    <a:srgbClr val="54261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  <p:cxnSp>
        <p:nvCxnSpPr>
          <p:cNvPr id="615" name="Google Shape;615;p15"/>
          <p:cNvCxnSpPr/>
          <p:nvPr/>
        </p:nvCxnSpPr>
        <p:spPr>
          <a:xfrm>
            <a:off x="357825" y="6065650"/>
            <a:ext cx="3279300" cy="0"/>
          </a:xfrm>
          <a:prstGeom prst="straightConnector1">
            <a:avLst/>
          </a:prstGeom>
          <a:noFill/>
          <a:ln cap="flat" cmpd="sng" w="9525">
            <a:solidFill>
              <a:srgbClr val="FFFA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16" name="Google Shape;616;p15"/>
          <p:cNvGrpSpPr/>
          <p:nvPr/>
        </p:nvGrpSpPr>
        <p:grpSpPr>
          <a:xfrm>
            <a:off x="351650" y="1716557"/>
            <a:ext cx="3277725" cy="4160148"/>
            <a:chOff x="351650" y="1716557"/>
            <a:chExt cx="3277725" cy="4160148"/>
          </a:xfrm>
        </p:grpSpPr>
        <p:grpSp>
          <p:nvGrpSpPr>
            <p:cNvPr id="617" name="Google Shape;617;p15"/>
            <p:cNvGrpSpPr/>
            <p:nvPr/>
          </p:nvGrpSpPr>
          <p:grpSpPr>
            <a:xfrm>
              <a:off x="351650" y="1716557"/>
              <a:ext cx="3277725" cy="280200"/>
              <a:chOff x="357825" y="4372927"/>
              <a:chExt cx="3277725" cy="280200"/>
            </a:xfrm>
          </p:grpSpPr>
          <p:sp>
            <p:nvSpPr>
              <p:cNvPr id="618" name="Google Shape;618;p15"/>
              <p:cNvSpPr/>
              <p:nvPr/>
            </p:nvSpPr>
            <p:spPr>
              <a:xfrm>
                <a:off x="357825" y="4372927"/>
                <a:ext cx="3277500" cy="2802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5"/>
              <p:cNvSpPr txBox="1"/>
              <p:nvPr/>
            </p:nvSpPr>
            <p:spPr>
              <a:xfrm>
                <a:off x="534050" y="4448309"/>
                <a:ext cx="149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TO DO: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cxnSp>
            <p:nvCxnSpPr>
              <p:cNvPr id="620" name="Google Shape;620;p15"/>
              <p:cNvCxnSpPr/>
              <p:nvPr/>
            </p:nvCxnSpPr>
            <p:spPr>
              <a:xfrm>
                <a:off x="361650" y="4653125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21" name="Google Shape;621;p15"/>
            <p:cNvGrpSpPr/>
            <p:nvPr/>
          </p:nvGrpSpPr>
          <p:grpSpPr>
            <a:xfrm>
              <a:off x="355475" y="2040430"/>
              <a:ext cx="3273900" cy="198600"/>
              <a:chOff x="361650" y="4696800"/>
              <a:chExt cx="3273900" cy="198600"/>
            </a:xfrm>
          </p:grpSpPr>
          <p:cxnSp>
            <p:nvCxnSpPr>
              <p:cNvPr id="622" name="Google Shape;622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3" name="Google Shape;623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4" name="Google Shape;624;p15"/>
            <p:cNvGrpSpPr/>
            <p:nvPr/>
          </p:nvGrpSpPr>
          <p:grpSpPr>
            <a:xfrm>
              <a:off x="355475" y="2300265"/>
              <a:ext cx="3273900" cy="198600"/>
              <a:chOff x="361650" y="4696800"/>
              <a:chExt cx="3273900" cy="198600"/>
            </a:xfrm>
          </p:grpSpPr>
          <p:cxnSp>
            <p:nvCxnSpPr>
              <p:cNvPr id="625" name="Google Shape;625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6" name="Google Shape;626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7" name="Google Shape;627;p15"/>
            <p:cNvGrpSpPr/>
            <p:nvPr/>
          </p:nvGrpSpPr>
          <p:grpSpPr>
            <a:xfrm>
              <a:off x="355475" y="2560100"/>
              <a:ext cx="3273900" cy="198600"/>
              <a:chOff x="361650" y="4696800"/>
              <a:chExt cx="3273900" cy="198600"/>
            </a:xfrm>
          </p:grpSpPr>
          <p:cxnSp>
            <p:nvCxnSpPr>
              <p:cNvPr id="628" name="Google Shape;628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9" name="Google Shape;629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0" name="Google Shape;630;p15"/>
            <p:cNvGrpSpPr/>
            <p:nvPr/>
          </p:nvGrpSpPr>
          <p:grpSpPr>
            <a:xfrm>
              <a:off x="355475" y="2819935"/>
              <a:ext cx="3273900" cy="198600"/>
              <a:chOff x="361650" y="4696800"/>
              <a:chExt cx="3273900" cy="198600"/>
            </a:xfrm>
          </p:grpSpPr>
          <p:cxnSp>
            <p:nvCxnSpPr>
              <p:cNvPr id="631" name="Google Shape;631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32" name="Google Shape;632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3" name="Google Shape;633;p15"/>
            <p:cNvGrpSpPr/>
            <p:nvPr/>
          </p:nvGrpSpPr>
          <p:grpSpPr>
            <a:xfrm>
              <a:off x="355475" y="3079770"/>
              <a:ext cx="3273900" cy="198600"/>
              <a:chOff x="361650" y="4696800"/>
              <a:chExt cx="3273900" cy="198600"/>
            </a:xfrm>
          </p:grpSpPr>
          <p:cxnSp>
            <p:nvCxnSpPr>
              <p:cNvPr id="634" name="Google Shape;634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35" name="Google Shape;635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6" name="Google Shape;636;p15"/>
            <p:cNvGrpSpPr/>
            <p:nvPr/>
          </p:nvGrpSpPr>
          <p:grpSpPr>
            <a:xfrm>
              <a:off x="355475" y="3339605"/>
              <a:ext cx="3273900" cy="198600"/>
              <a:chOff x="361650" y="4696800"/>
              <a:chExt cx="3273900" cy="198600"/>
            </a:xfrm>
          </p:grpSpPr>
          <p:cxnSp>
            <p:nvCxnSpPr>
              <p:cNvPr id="637" name="Google Shape;637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38" name="Google Shape;638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9" name="Google Shape;639;p15"/>
            <p:cNvGrpSpPr/>
            <p:nvPr/>
          </p:nvGrpSpPr>
          <p:grpSpPr>
            <a:xfrm>
              <a:off x="355475" y="3599440"/>
              <a:ext cx="3273900" cy="198600"/>
              <a:chOff x="361650" y="4696800"/>
              <a:chExt cx="3273900" cy="198600"/>
            </a:xfrm>
          </p:grpSpPr>
          <p:cxnSp>
            <p:nvCxnSpPr>
              <p:cNvPr id="640" name="Google Shape;640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41" name="Google Shape;641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2" name="Google Shape;642;p15"/>
            <p:cNvGrpSpPr/>
            <p:nvPr/>
          </p:nvGrpSpPr>
          <p:grpSpPr>
            <a:xfrm>
              <a:off x="355475" y="3859275"/>
              <a:ext cx="3273900" cy="198600"/>
              <a:chOff x="361650" y="4696800"/>
              <a:chExt cx="3273900" cy="198600"/>
            </a:xfrm>
          </p:grpSpPr>
          <p:cxnSp>
            <p:nvCxnSpPr>
              <p:cNvPr id="643" name="Google Shape;643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44" name="Google Shape;644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5" name="Google Shape;645;p15"/>
            <p:cNvGrpSpPr/>
            <p:nvPr/>
          </p:nvGrpSpPr>
          <p:grpSpPr>
            <a:xfrm>
              <a:off x="355475" y="4119110"/>
              <a:ext cx="3273900" cy="198600"/>
              <a:chOff x="361650" y="4696800"/>
              <a:chExt cx="3273900" cy="198600"/>
            </a:xfrm>
          </p:grpSpPr>
          <p:cxnSp>
            <p:nvCxnSpPr>
              <p:cNvPr id="646" name="Google Shape;646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47" name="Google Shape;647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8" name="Google Shape;648;p15"/>
            <p:cNvGrpSpPr/>
            <p:nvPr/>
          </p:nvGrpSpPr>
          <p:grpSpPr>
            <a:xfrm>
              <a:off x="355475" y="4378945"/>
              <a:ext cx="3273900" cy="198600"/>
              <a:chOff x="361650" y="4696800"/>
              <a:chExt cx="3273900" cy="198600"/>
            </a:xfrm>
          </p:grpSpPr>
          <p:cxnSp>
            <p:nvCxnSpPr>
              <p:cNvPr id="649" name="Google Shape;649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50" name="Google Shape;650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1" name="Google Shape;651;p15"/>
            <p:cNvGrpSpPr/>
            <p:nvPr/>
          </p:nvGrpSpPr>
          <p:grpSpPr>
            <a:xfrm>
              <a:off x="355475" y="4638780"/>
              <a:ext cx="3273900" cy="198600"/>
              <a:chOff x="361650" y="4696800"/>
              <a:chExt cx="3273900" cy="198600"/>
            </a:xfrm>
          </p:grpSpPr>
          <p:cxnSp>
            <p:nvCxnSpPr>
              <p:cNvPr id="652" name="Google Shape;652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53" name="Google Shape;653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4" name="Google Shape;654;p15"/>
            <p:cNvGrpSpPr/>
            <p:nvPr/>
          </p:nvGrpSpPr>
          <p:grpSpPr>
            <a:xfrm>
              <a:off x="355475" y="4898600"/>
              <a:ext cx="3273900" cy="198600"/>
              <a:chOff x="361650" y="4696800"/>
              <a:chExt cx="3273900" cy="198600"/>
            </a:xfrm>
          </p:grpSpPr>
          <p:cxnSp>
            <p:nvCxnSpPr>
              <p:cNvPr id="655" name="Google Shape;655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56" name="Google Shape;656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7" name="Google Shape;657;p15"/>
            <p:cNvGrpSpPr/>
            <p:nvPr/>
          </p:nvGrpSpPr>
          <p:grpSpPr>
            <a:xfrm>
              <a:off x="355475" y="5158435"/>
              <a:ext cx="3273900" cy="198600"/>
              <a:chOff x="361650" y="4696800"/>
              <a:chExt cx="3273900" cy="198600"/>
            </a:xfrm>
          </p:grpSpPr>
          <p:cxnSp>
            <p:nvCxnSpPr>
              <p:cNvPr id="658" name="Google Shape;658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59" name="Google Shape;659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0" name="Google Shape;660;p15"/>
            <p:cNvGrpSpPr/>
            <p:nvPr/>
          </p:nvGrpSpPr>
          <p:grpSpPr>
            <a:xfrm>
              <a:off x="355475" y="5418270"/>
              <a:ext cx="3273900" cy="198600"/>
              <a:chOff x="361650" y="4696800"/>
              <a:chExt cx="3273900" cy="198600"/>
            </a:xfrm>
          </p:grpSpPr>
          <p:cxnSp>
            <p:nvCxnSpPr>
              <p:cNvPr id="661" name="Google Shape;661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2" name="Google Shape;662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3" name="Google Shape;663;p15"/>
            <p:cNvGrpSpPr/>
            <p:nvPr/>
          </p:nvGrpSpPr>
          <p:grpSpPr>
            <a:xfrm>
              <a:off x="355475" y="5678105"/>
              <a:ext cx="3273900" cy="198600"/>
              <a:chOff x="361650" y="4696800"/>
              <a:chExt cx="3273900" cy="198600"/>
            </a:xfrm>
          </p:grpSpPr>
          <p:cxnSp>
            <p:nvCxnSpPr>
              <p:cNvPr id="664" name="Google Shape;664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5" name="Google Shape;665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6" name="Google Shape;666;p15"/>
          <p:cNvGrpSpPr/>
          <p:nvPr/>
        </p:nvGrpSpPr>
        <p:grpSpPr>
          <a:xfrm>
            <a:off x="351650" y="6249857"/>
            <a:ext cx="3277725" cy="4160163"/>
            <a:chOff x="351650" y="6178282"/>
            <a:chExt cx="3277725" cy="4160163"/>
          </a:xfrm>
        </p:grpSpPr>
        <p:grpSp>
          <p:nvGrpSpPr>
            <p:cNvPr id="667" name="Google Shape;667;p15"/>
            <p:cNvGrpSpPr/>
            <p:nvPr/>
          </p:nvGrpSpPr>
          <p:grpSpPr>
            <a:xfrm>
              <a:off x="351650" y="6178282"/>
              <a:ext cx="3277725" cy="280200"/>
              <a:chOff x="357825" y="4372927"/>
              <a:chExt cx="3277725" cy="280200"/>
            </a:xfrm>
          </p:grpSpPr>
          <p:sp>
            <p:nvSpPr>
              <p:cNvPr id="668" name="Google Shape;668;p15"/>
              <p:cNvSpPr/>
              <p:nvPr/>
            </p:nvSpPr>
            <p:spPr>
              <a:xfrm>
                <a:off x="357825" y="4372927"/>
                <a:ext cx="3277500" cy="2802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5"/>
              <p:cNvSpPr txBox="1"/>
              <p:nvPr/>
            </p:nvSpPr>
            <p:spPr>
              <a:xfrm>
                <a:off x="534050" y="4448309"/>
                <a:ext cx="149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TO DO: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cxnSp>
            <p:nvCxnSpPr>
              <p:cNvPr id="670" name="Google Shape;670;p15"/>
              <p:cNvCxnSpPr/>
              <p:nvPr/>
            </p:nvCxnSpPr>
            <p:spPr>
              <a:xfrm>
                <a:off x="361650" y="4653125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1" name="Google Shape;671;p15"/>
            <p:cNvGrpSpPr/>
            <p:nvPr/>
          </p:nvGrpSpPr>
          <p:grpSpPr>
            <a:xfrm>
              <a:off x="355475" y="6502155"/>
              <a:ext cx="3273900" cy="198600"/>
              <a:chOff x="361650" y="4696800"/>
              <a:chExt cx="3273900" cy="198600"/>
            </a:xfrm>
          </p:grpSpPr>
          <p:cxnSp>
            <p:nvCxnSpPr>
              <p:cNvPr id="672" name="Google Shape;672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3" name="Google Shape;673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4" name="Google Shape;674;p15"/>
            <p:cNvGrpSpPr/>
            <p:nvPr/>
          </p:nvGrpSpPr>
          <p:grpSpPr>
            <a:xfrm>
              <a:off x="355475" y="6761990"/>
              <a:ext cx="3273900" cy="198600"/>
              <a:chOff x="361650" y="4696800"/>
              <a:chExt cx="3273900" cy="198600"/>
            </a:xfrm>
          </p:grpSpPr>
          <p:cxnSp>
            <p:nvCxnSpPr>
              <p:cNvPr id="675" name="Google Shape;675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6" name="Google Shape;676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7" name="Google Shape;677;p15"/>
            <p:cNvGrpSpPr/>
            <p:nvPr/>
          </p:nvGrpSpPr>
          <p:grpSpPr>
            <a:xfrm>
              <a:off x="355475" y="7021825"/>
              <a:ext cx="3273900" cy="198600"/>
              <a:chOff x="361650" y="4696800"/>
              <a:chExt cx="3273900" cy="1986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9" name="Google Shape;679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0" name="Google Shape;680;p15"/>
            <p:cNvGrpSpPr/>
            <p:nvPr/>
          </p:nvGrpSpPr>
          <p:grpSpPr>
            <a:xfrm>
              <a:off x="355475" y="7281660"/>
              <a:ext cx="3273900" cy="198600"/>
              <a:chOff x="361650" y="4696800"/>
              <a:chExt cx="3273900" cy="198600"/>
            </a:xfrm>
          </p:grpSpPr>
          <p:cxnSp>
            <p:nvCxnSpPr>
              <p:cNvPr id="681" name="Google Shape;681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2" name="Google Shape;682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3" name="Google Shape;683;p15"/>
            <p:cNvGrpSpPr/>
            <p:nvPr/>
          </p:nvGrpSpPr>
          <p:grpSpPr>
            <a:xfrm>
              <a:off x="355475" y="7541495"/>
              <a:ext cx="3273900" cy="198600"/>
              <a:chOff x="361650" y="4696800"/>
              <a:chExt cx="3273900" cy="198600"/>
            </a:xfrm>
          </p:grpSpPr>
          <p:cxnSp>
            <p:nvCxnSpPr>
              <p:cNvPr id="684" name="Google Shape;684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5" name="Google Shape;685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6" name="Google Shape;686;p15"/>
            <p:cNvGrpSpPr/>
            <p:nvPr/>
          </p:nvGrpSpPr>
          <p:grpSpPr>
            <a:xfrm>
              <a:off x="355475" y="7801330"/>
              <a:ext cx="3273900" cy="198600"/>
              <a:chOff x="361650" y="4696800"/>
              <a:chExt cx="3273900" cy="198600"/>
            </a:xfrm>
          </p:grpSpPr>
          <p:cxnSp>
            <p:nvCxnSpPr>
              <p:cNvPr id="687" name="Google Shape;687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8" name="Google Shape;688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9" name="Google Shape;689;p15"/>
            <p:cNvGrpSpPr/>
            <p:nvPr/>
          </p:nvGrpSpPr>
          <p:grpSpPr>
            <a:xfrm>
              <a:off x="355475" y="8061165"/>
              <a:ext cx="3273900" cy="198600"/>
              <a:chOff x="361650" y="4696800"/>
              <a:chExt cx="3273900" cy="198600"/>
            </a:xfrm>
          </p:grpSpPr>
          <p:cxnSp>
            <p:nvCxnSpPr>
              <p:cNvPr id="690" name="Google Shape;690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91" name="Google Shape;691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2" name="Google Shape;692;p15"/>
            <p:cNvGrpSpPr/>
            <p:nvPr/>
          </p:nvGrpSpPr>
          <p:grpSpPr>
            <a:xfrm>
              <a:off x="355475" y="8321000"/>
              <a:ext cx="3273900" cy="198600"/>
              <a:chOff x="361650" y="4696800"/>
              <a:chExt cx="3273900" cy="198600"/>
            </a:xfrm>
          </p:grpSpPr>
          <p:cxnSp>
            <p:nvCxnSpPr>
              <p:cNvPr id="693" name="Google Shape;693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94" name="Google Shape;694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5" name="Google Shape;695;p15"/>
            <p:cNvGrpSpPr/>
            <p:nvPr/>
          </p:nvGrpSpPr>
          <p:grpSpPr>
            <a:xfrm>
              <a:off x="355475" y="8580835"/>
              <a:ext cx="3273900" cy="198600"/>
              <a:chOff x="361650" y="4696800"/>
              <a:chExt cx="3273900" cy="198600"/>
            </a:xfrm>
          </p:grpSpPr>
          <p:cxnSp>
            <p:nvCxnSpPr>
              <p:cNvPr id="696" name="Google Shape;696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97" name="Google Shape;697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8" name="Google Shape;698;p15"/>
            <p:cNvGrpSpPr/>
            <p:nvPr/>
          </p:nvGrpSpPr>
          <p:grpSpPr>
            <a:xfrm>
              <a:off x="355475" y="8840670"/>
              <a:ext cx="3273900" cy="198600"/>
              <a:chOff x="361650" y="4696800"/>
              <a:chExt cx="3273900" cy="198600"/>
            </a:xfrm>
          </p:grpSpPr>
          <p:cxnSp>
            <p:nvCxnSpPr>
              <p:cNvPr id="699" name="Google Shape;699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0" name="Google Shape;700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1" name="Google Shape;701;p15"/>
            <p:cNvGrpSpPr/>
            <p:nvPr/>
          </p:nvGrpSpPr>
          <p:grpSpPr>
            <a:xfrm>
              <a:off x="355475" y="9100505"/>
              <a:ext cx="3273900" cy="198600"/>
              <a:chOff x="361650" y="4696800"/>
              <a:chExt cx="3273900" cy="198600"/>
            </a:xfrm>
          </p:grpSpPr>
          <p:cxnSp>
            <p:nvCxnSpPr>
              <p:cNvPr id="702" name="Google Shape;702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3" name="Google Shape;703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4" name="Google Shape;704;p15"/>
            <p:cNvGrpSpPr/>
            <p:nvPr/>
          </p:nvGrpSpPr>
          <p:grpSpPr>
            <a:xfrm>
              <a:off x="355475" y="9360340"/>
              <a:ext cx="3273900" cy="198600"/>
              <a:chOff x="361650" y="4696800"/>
              <a:chExt cx="3273900" cy="198600"/>
            </a:xfrm>
          </p:grpSpPr>
          <p:cxnSp>
            <p:nvCxnSpPr>
              <p:cNvPr id="705" name="Google Shape;705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6" name="Google Shape;706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7" name="Google Shape;707;p15"/>
            <p:cNvGrpSpPr/>
            <p:nvPr/>
          </p:nvGrpSpPr>
          <p:grpSpPr>
            <a:xfrm>
              <a:off x="355475" y="9620175"/>
              <a:ext cx="3273900" cy="198600"/>
              <a:chOff x="361650" y="4696800"/>
              <a:chExt cx="3273900" cy="198600"/>
            </a:xfrm>
          </p:grpSpPr>
          <p:cxnSp>
            <p:nvCxnSpPr>
              <p:cNvPr id="708" name="Google Shape;708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9" name="Google Shape;709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0" name="Google Shape;710;p15"/>
            <p:cNvGrpSpPr/>
            <p:nvPr/>
          </p:nvGrpSpPr>
          <p:grpSpPr>
            <a:xfrm>
              <a:off x="355475" y="9880010"/>
              <a:ext cx="3273900" cy="198600"/>
              <a:chOff x="361650" y="4696800"/>
              <a:chExt cx="3273900" cy="198600"/>
            </a:xfrm>
          </p:grpSpPr>
          <p:cxnSp>
            <p:nvCxnSpPr>
              <p:cNvPr id="711" name="Google Shape;711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2" name="Google Shape;712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3" name="Google Shape;713;p15"/>
            <p:cNvGrpSpPr/>
            <p:nvPr/>
          </p:nvGrpSpPr>
          <p:grpSpPr>
            <a:xfrm>
              <a:off x="355475" y="10139845"/>
              <a:ext cx="3273900" cy="198600"/>
              <a:chOff x="361650" y="4696800"/>
              <a:chExt cx="3273900" cy="198600"/>
            </a:xfrm>
          </p:grpSpPr>
          <p:cxnSp>
            <p:nvCxnSpPr>
              <p:cNvPr id="714" name="Google Shape;714;p15"/>
              <p:cNvCxnSpPr/>
              <p:nvPr/>
            </p:nvCxnSpPr>
            <p:spPr>
              <a:xfrm>
                <a:off x="361650" y="4895400"/>
                <a:ext cx="3273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5" name="Google Shape;715;p15"/>
              <p:cNvSpPr/>
              <p:nvPr/>
            </p:nvSpPr>
            <p:spPr>
              <a:xfrm>
                <a:off x="412200" y="4696800"/>
                <a:ext cx="146100" cy="146100"/>
              </a:xfrm>
              <a:prstGeom prst="rect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6"/>
          <p:cNvSpPr/>
          <p:nvPr/>
        </p:nvSpPr>
        <p:spPr>
          <a:xfrm>
            <a:off x="0" y="-3150"/>
            <a:ext cx="7560000" cy="10698300"/>
          </a:xfrm>
          <a:prstGeom prst="rect">
            <a:avLst/>
          </a:prstGeom>
          <a:solidFill>
            <a:srgbClr val="F6E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1" name="Google Shape;721;p16"/>
          <p:cNvGrpSpPr/>
          <p:nvPr/>
        </p:nvGrpSpPr>
        <p:grpSpPr>
          <a:xfrm>
            <a:off x="363775" y="199016"/>
            <a:ext cx="6832600" cy="585000"/>
            <a:chOff x="363775" y="216025"/>
            <a:chExt cx="6832600" cy="585000"/>
          </a:xfrm>
        </p:grpSpPr>
        <p:sp>
          <p:nvSpPr>
            <p:cNvPr id="722" name="Google Shape;722;p16"/>
            <p:cNvSpPr txBox="1"/>
            <p:nvPr/>
          </p:nvSpPr>
          <p:spPr>
            <a:xfrm>
              <a:off x="1137525" y="216025"/>
              <a:ext cx="5285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800">
                  <a:solidFill>
                    <a:srgbClr val="54261D"/>
                  </a:solidFill>
                  <a:latin typeface="Cormorant Upright"/>
                  <a:ea typeface="Cormorant Upright"/>
                  <a:cs typeface="Cormorant Upright"/>
                  <a:sym typeface="Cormorant Upright"/>
                </a:rPr>
                <a:t>ROAD TRIP OVERVIEW</a:t>
              </a:r>
              <a:endParaRPr b="1" sz="3800">
                <a:solidFill>
                  <a:srgbClr val="54261D"/>
                </a:solidFill>
                <a:latin typeface="Cormorant Upright"/>
                <a:ea typeface="Cormorant Upright"/>
                <a:cs typeface="Cormorant Upright"/>
                <a:sym typeface="Cormorant Upright"/>
              </a:endParaRPr>
            </a:p>
          </p:txBody>
        </p:sp>
        <p:cxnSp>
          <p:nvCxnSpPr>
            <p:cNvPr id="723" name="Google Shape;723;p16"/>
            <p:cNvCxnSpPr/>
            <p:nvPr/>
          </p:nvCxnSpPr>
          <p:spPr>
            <a:xfrm>
              <a:off x="363775" y="493075"/>
              <a:ext cx="5742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16"/>
            <p:cNvCxnSpPr/>
            <p:nvPr/>
          </p:nvCxnSpPr>
          <p:spPr>
            <a:xfrm>
              <a:off x="6618575" y="493075"/>
              <a:ext cx="577800" cy="0"/>
            </a:xfrm>
            <a:prstGeom prst="straightConnector1">
              <a:avLst/>
            </a:prstGeom>
            <a:noFill/>
            <a:ln cap="flat" cmpd="sng" w="19050">
              <a:solidFill>
                <a:srgbClr val="542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5" name="Google Shape;725;p16"/>
          <p:cNvGrpSpPr/>
          <p:nvPr/>
        </p:nvGrpSpPr>
        <p:grpSpPr>
          <a:xfrm>
            <a:off x="3915178" y="886972"/>
            <a:ext cx="3287174" cy="508513"/>
            <a:chOff x="363520" y="886938"/>
            <a:chExt cx="3271797" cy="508513"/>
          </a:xfrm>
        </p:grpSpPr>
        <p:grpSp>
          <p:nvGrpSpPr>
            <p:cNvPr id="726" name="Google Shape;726;p16"/>
            <p:cNvGrpSpPr/>
            <p:nvPr/>
          </p:nvGrpSpPr>
          <p:grpSpPr>
            <a:xfrm>
              <a:off x="363520" y="1122150"/>
              <a:ext cx="3271797" cy="273300"/>
              <a:chOff x="-2039925" y="1122150"/>
              <a:chExt cx="1495200" cy="273300"/>
            </a:xfrm>
          </p:grpSpPr>
          <p:sp>
            <p:nvSpPr>
              <p:cNvPr id="727" name="Google Shape;727;p16"/>
              <p:cNvSpPr/>
              <p:nvPr/>
            </p:nvSpPr>
            <p:spPr>
              <a:xfrm>
                <a:off x="-2039925" y="1122150"/>
                <a:ext cx="1495200" cy="2733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28" name="Google Shape;728;p16"/>
              <p:cNvCxnSpPr/>
              <p:nvPr/>
            </p:nvCxnSpPr>
            <p:spPr>
              <a:xfrm>
                <a:off x="-2039900" y="1395450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729" name="Google Shape;729;p16"/>
            <p:cNvSpPr txBox="1"/>
            <p:nvPr/>
          </p:nvSpPr>
          <p:spPr>
            <a:xfrm>
              <a:off x="1644519" y="886938"/>
              <a:ext cx="709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# of Days: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730" name="Google Shape;730;p16"/>
          <p:cNvGrpSpPr/>
          <p:nvPr/>
        </p:nvGrpSpPr>
        <p:grpSpPr>
          <a:xfrm>
            <a:off x="357825" y="1563525"/>
            <a:ext cx="6844500" cy="426550"/>
            <a:chOff x="357825" y="1563525"/>
            <a:chExt cx="6844500" cy="426550"/>
          </a:xfrm>
        </p:grpSpPr>
        <p:cxnSp>
          <p:nvCxnSpPr>
            <p:cNvPr id="731" name="Google Shape;731;p16"/>
            <p:cNvCxnSpPr/>
            <p:nvPr/>
          </p:nvCxnSpPr>
          <p:spPr>
            <a:xfrm>
              <a:off x="357825" y="1563525"/>
              <a:ext cx="68445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32" name="Google Shape;732;p16"/>
            <p:cNvGrpSpPr/>
            <p:nvPr/>
          </p:nvGrpSpPr>
          <p:grpSpPr>
            <a:xfrm>
              <a:off x="363775" y="1707775"/>
              <a:ext cx="6832600" cy="282300"/>
              <a:chOff x="363775" y="1707775"/>
              <a:chExt cx="6832600" cy="282300"/>
            </a:xfrm>
          </p:grpSpPr>
          <p:grpSp>
            <p:nvGrpSpPr>
              <p:cNvPr id="733" name="Google Shape;733;p16"/>
              <p:cNvGrpSpPr/>
              <p:nvPr/>
            </p:nvGrpSpPr>
            <p:grpSpPr>
              <a:xfrm>
                <a:off x="363775" y="1707775"/>
                <a:ext cx="1635000" cy="282300"/>
                <a:chOff x="363775" y="1707775"/>
                <a:chExt cx="1635000" cy="282300"/>
              </a:xfrm>
            </p:grpSpPr>
            <p:sp>
              <p:nvSpPr>
                <p:cNvPr id="734" name="Google Shape;734;p16"/>
                <p:cNvSpPr/>
                <p:nvPr/>
              </p:nvSpPr>
              <p:spPr>
                <a:xfrm>
                  <a:off x="363775" y="1707775"/>
                  <a:ext cx="1635000" cy="2823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54261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16"/>
                <p:cNvSpPr txBox="1"/>
                <p:nvPr/>
              </p:nvSpPr>
              <p:spPr>
                <a:xfrm>
                  <a:off x="826369" y="1764313"/>
                  <a:ext cx="7098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DAY: ..../....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grpSp>
            <p:nvGrpSpPr>
              <p:cNvPr id="736" name="Google Shape;736;p16"/>
              <p:cNvGrpSpPr/>
              <p:nvPr/>
            </p:nvGrpSpPr>
            <p:grpSpPr>
              <a:xfrm>
                <a:off x="2096308" y="1707775"/>
                <a:ext cx="1635000" cy="282300"/>
                <a:chOff x="363775" y="1707775"/>
                <a:chExt cx="1635000" cy="282300"/>
              </a:xfrm>
            </p:grpSpPr>
            <p:sp>
              <p:nvSpPr>
                <p:cNvPr id="737" name="Google Shape;737;p16"/>
                <p:cNvSpPr/>
                <p:nvPr/>
              </p:nvSpPr>
              <p:spPr>
                <a:xfrm>
                  <a:off x="363775" y="1707775"/>
                  <a:ext cx="1635000" cy="2823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54261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8" name="Google Shape;738;p16"/>
                <p:cNvSpPr txBox="1"/>
                <p:nvPr/>
              </p:nvSpPr>
              <p:spPr>
                <a:xfrm>
                  <a:off x="826369" y="1764313"/>
                  <a:ext cx="7098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DAY: ..../....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grpSp>
            <p:nvGrpSpPr>
              <p:cNvPr id="739" name="Google Shape;739;p16"/>
              <p:cNvGrpSpPr/>
              <p:nvPr/>
            </p:nvGrpSpPr>
            <p:grpSpPr>
              <a:xfrm>
                <a:off x="3828842" y="1707775"/>
                <a:ext cx="1635000" cy="282300"/>
                <a:chOff x="363775" y="1707775"/>
                <a:chExt cx="1635000" cy="282300"/>
              </a:xfrm>
            </p:grpSpPr>
            <p:sp>
              <p:nvSpPr>
                <p:cNvPr id="740" name="Google Shape;740;p16"/>
                <p:cNvSpPr/>
                <p:nvPr/>
              </p:nvSpPr>
              <p:spPr>
                <a:xfrm>
                  <a:off x="363775" y="1707775"/>
                  <a:ext cx="1635000" cy="2823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54261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1" name="Google Shape;741;p16"/>
                <p:cNvSpPr txBox="1"/>
                <p:nvPr/>
              </p:nvSpPr>
              <p:spPr>
                <a:xfrm>
                  <a:off x="826369" y="1764313"/>
                  <a:ext cx="7098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DAY: ..../....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grpSp>
            <p:nvGrpSpPr>
              <p:cNvPr id="742" name="Google Shape;742;p16"/>
              <p:cNvGrpSpPr/>
              <p:nvPr/>
            </p:nvGrpSpPr>
            <p:grpSpPr>
              <a:xfrm>
                <a:off x="5561375" y="1707775"/>
                <a:ext cx="1635000" cy="282300"/>
                <a:chOff x="363775" y="1707775"/>
                <a:chExt cx="1635000" cy="282300"/>
              </a:xfrm>
            </p:grpSpPr>
            <p:sp>
              <p:nvSpPr>
                <p:cNvPr id="743" name="Google Shape;743;p16"/>
                <p:cNvSpPr/>
                <p:nvPr/>
              </p:nvSpPr>
              <p:spPr>
                <a:xfrm>
                  <a:off x="363775" y="1707775"/>
                  <a:ext cx="1635000" cy="2823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54261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16"/>
                <p:cNvSpPr txBox="1"/>
                <p:nvPr/>
              </p:nvSpPr>
              <p:spPr>
                <a:xfrm>
                  <a:off x="826369" y="1764313"/>
                  <a:ext cx="7098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DAY: ..../....</a:t>
                  </a:r>
                  <a:endParaRPr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</p:grpSp>
      </p:grpSp>
      <p:grpSp>
        <p:nvGrpSpPr>
          <p:cNvPr id="745" name="Google Shape;745;p16"/>
          <p:cNvGrpSpPr/>
          <p:nvPr/>
        </p:nvGrpSpPr>
        <p:grpSpPr>
          <a:xfrm>
            <a:off x="363520" y="886972"/>
            <a:ext cx="3271797" cy="508478"/>
            <a:chOff x="363520" y="886972"/>
            <a:chExt cx="3271797" cy="508478"/>
          </a:xfrm>
        </p:grpSpPr>
        <p:grpSp>
          <p:nvGrpSpPr>
            <p:cNvPr id="746" name="Google Shape;746;p16"/>
            <p:cNvGrpSpPr/>
            <p:nvPr/>
          </p:nvGrpSpPr>
          <p:grpSpPr>
            <a:xfrm>
              <a:off x="363520" y="1122150"/>
              <a:ext cx="3271797" cy="273300"/>
              <a:chOff x="-2039925" y="1122150"/>
              <a:chExt cx="1495200" cy="273300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-2039925" y="1122150"/>
                <a:ext cx="1495200" cy="2733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48" name="Google Shape;748;p16"/>
              <p:cNvCxnSpPr/>
              <p:nvPr/>
            </p:nvCxnSpPr>
            <p:spPr>
              <a:xfrm>
                <a:off x="-2039900" y="1395450"/>
                <a:ext cx="1494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749" name="Google Shape;749;p16"/>
            <p:cNvSpPr txBox="1"/>
            <p:nvPr/>
          </p:nvSpPr>
          <p:spPr>
            <a:xfrm>
              <a:off x="1642859" y="886972"/>
              <a:ext cx="713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Dates:</a:t>
              </a:r>
              <a:endParaRPr sz="1100">
                <a:solidFill>
                  <a:srgbClr val="54261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357825" y="2124225"/>
            <a:ext cx="6844525" cy="1442075"/>
            <a:chOff x="357825" y="2124225"/>
            <a:chExt cx="6844525" cy="1442075"/>
          </a:xfrm>
        </p:grpSpPr>
        <p:grpSp>
          <p:nvGrpSpPr>
            <p:cNvPr id="751" name="Google Shape;751;p16"/>
            <p:cNvGrpSpPr/>
            <p:nvPr/>
          </p:nvGrpSpPr>
          <p:grpSpPr>
            <a:xfrm>
              <a:off x="357825" y="2124225"/>
              <a:ext cx="6844500" cy="301725"/>
              <a:chOff x="357825" y="2139725"/>
              <a:chExt cx="6844500" cy="301725"/>
            </a:xfrm>
          </p:grpSpPr>
          <p:cxnSp>
            <p:nvCxnSpPr>
              <p:cNvPr id="752" name="Google Shape;752;p16"/>
              <p:cNvCxnSpPr/>
              <p:nvPr/>
            </p:nvCxnSpPr>
            <p:spPr>
              <a:xfrm>
                <a:off x="357825" y="2139725"/>
                <a:ext cx="684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A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3" name="Google Shape;753;p16"/>
              <p:cNvCxnSpPr/>
              <p:nvPr/>
            </p:nvCxnSpPr>
            <p:spPr>
              <a:xfrm>
                <a:off x="357825" y="2441450"/>
                <a:ext cx="684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A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54" name="Google Shape;754;p16"/>
              <p:cNvSpPr txBox="1"/>
              <p:nvPr/>
            </p:nvSpPr>
            <p:spPr>
              <a:xfrm>
                <a:off x="3053250" y="2205988"/>
                <a:ext cx="1453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TRAVEL DETAILS:</a:t>
                </a:r>
                <a:endParaRPr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</p:grpSp>
        <p:grpSp>
          <p:nvGrpSpPr>
            <p:cNvPr id="755" name="Google Shape;755;p16"/>
            <p:cNvGrpSpPr/>
            <p:nvPr/>
          </p:nvGrpSpPr>
          <p:grpSpPr>
            <a:xfrm>
              <a:off x="363775" y="2560100"/>
              <a:ext cx="1635000" cy="1006200"/>
              <a:chOff x="363775" y="2560100"/>
              <a:chExt cx="1635000" cy="1006200"/>
            </a:xfrm>
          </p:grpSpPr>
          <p:sp>
            <p:nvSpPr>
              <p:cNvPr id="756" name="Google Shape;756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57" name="Google Shape;757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758" name="Google Shape;758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59" name="Google Shape;759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60" name="Google Shape;760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Start: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61" name="Google Shape;761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62" name="Google Shape;762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63" name="Google Shape;763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End: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64" name="Google Shape;764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65" name="Google Shape;765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66" name="Google Shape;766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Distance: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67" name="Google Shape;767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68" name="Google Shape;768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69" name="Google Shape;769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Travel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  <p:grpSp>
          <p:nvGrpSpPr>
            <p:cNvPr id="770" name="Google Shape;770;p16"/>
            <p:cNvGrpSpPr/>
            <p:nvPr/>
          </p:nvGrpSpPr>
          <p:grpSpPr>
            <a:xfrm>
              <a:off x="2098300" y="2560100"/>
              <a:ext cx="1635000" cy="1006200"/>
              <a:chOff x="363775" y="2560100"/>
              <a:chExt cx="1635000" cy="1006200"/>
            </a:xfrm>
          </p:grpSpPr>
          <p:sp>
            <p:nvSpPr>
              <p:cNvPr id="771" name="Google Shape;771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2" name="Google Shape;772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773" name="Google Shape;773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74" name="Google Shape;774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75" name="Google Shape;775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Start: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76" name="Google Shape;776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77" name="Google Shape;777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78" name="Google Shape;778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End: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79" name="Google Shape;779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80" name="Google Shape;780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81" name="Google Shape;781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Distance: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82" name="Google Shape;782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83" name="Google Shape;783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84" name="Google Shape;784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Travel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  <p:grpSp>
          <p:nvGrpSpPr>
            <p:cNvPr id="785" name="Google Shape;785;p16"/>
            <p:cNvGrpSpPr/>
            <p:nvPr/>
          </p:nvGrpSpPr>
          <p:grpSpPr>
            <a:xfrm>
              <a:off x="3832825" y="2560100"/>
              <a:ext cx="1635000" cy="1006200"/>
              <a:chOff x="363775" y="2560100"/>
              <a:chExt cx="1635000" cy="1006200"/>
            </a:xfrm>
          </p:grpSpPr>
          <p:sp>
            <p:nvSpPr>
              <p:cNvPr id="786" name="Google Shape;786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87" name="Google Shape;787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788" name="Google Shape;788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89" name="Google Shape;789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90" name="Google Shape;790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Start: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91" name="Google Shape;791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92" name="Google Shape;792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93" name="Google Shape;793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End: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94" name="Google Shape;794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95" name="Google Shape;795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96" name="Google Shape;796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Distance: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797" name="Google Shape;797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798" name="Google Shape;798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99" name="Google Shape;799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Travel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  <p:grpSp>
          <p:nvGrpSpPr>
            <p:cNvPr id="800" name="Google Shape;800;p16"/>
            <p:cNvGrpSpPr/>
            <p:nvPr/>
          </p:nvGrpSpPr>
          <p:grpSpPr>
            <a:xfrm>
              <a:off x="5567350" y="2560100"/>
              <a:ext cx="1635000" cy="1006200"/>
              <a:chOff x="363775" y="2560100"/>
              <a:chExt cx="1635000" cy="1006200"/>
            </a:xfrm>
          </p:grpSpPr>
          <p:sp>
            <p:nvSpPr>
              <p:cNvPr id="801" name="Google Shape;801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02" name="Google Shape;802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803" name="Google Shape;803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04" name="Google Shape;804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05" name="Google Shape;805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Start: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06" name="Google Shape;806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07" name="Google Shape;807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08" name="Google Shape;808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End: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09" name="Google Shape;809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10" name="Google Shape;810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11" name="Google Shape;811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Distance: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12" name="Google Shape;812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13" name="Google Shape;813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14" name="Google Shape;814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Travel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</p:grpSp>
      <p:grpSp>
        <p:nvGrpSpPr>
          <p:cNvPr id="815" name="Google Shape;815;p16"/>
          <p:cNvGrpSpPr/>
          <p:nvPr/>
        </p:nvGrpSpPr>
        <p:grpSpPr>
          <a:xfrm>
            <a:off x="357825" y="3698855"/>
            <a:ext cx="6844500" cy="4070303"/>
            <a:chOff x="357825" y="3698855"/>
            <a:chExt cx="6844500" cy="4070303"/>
          </a:xfrm>
        </p:grpSpPr>
        <p:grpSp>
          <p:nvGrpSpPr>
            <p:cNvPr id="816" name="Google Shape;816;p16"/>
            <p:cNvGrpSpPr/>
            <p:nvPr/>
          </p:nvGrpSpPr>
          <p:grpSpPr>
            <a:xfrm>
              <a:off x="357825" y="3698855"/>
              <a:ext cx="6844500" cy="301725"/>
              <a:chOff x="357825" y="2139725"/>
              <a:chExt cx="6844500" cy="301725"/>
            </a:xfrm>
          </p:grpSpPr>
          <p:cxnSp>
            <p:nvCxnSpPr>
              <p:cNvPr id="817" name="Google Shape;817;p16"/>
              <p:cNvCxnSpPr/>
              <p:nvPr/>
            </p:nvCxnSpPr>
            <p:spPr>
              <a:xfrm>
                <a:off x="357825" y="2139725"/>
                <a:ext cx="684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A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8" name="Google Shape;818;p16"/>
              <p:cNvCxnSpPr/>
              <p:nvPr/>
            </p:nvCxnSpPr>
            <p:spPr>
              <a:xfrm>
                <a:off x="357825" y="2441450"/>
                <a:ext cx="684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A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19" name="Google Shape;819;p16"/>
              <p:cNvSpPr txBox="1"/>
              <p:nvPr/>
            </p:nvSpPr>
            <p:spPr>
              <a:xfrm>
                <a:off x="2658450" y="2205995"/>
                <a:ext cx="2243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STOP ALONG THE WAY:</a:t>
                </a:r>
                <a:endParaRPr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</p:grpSp>
        <p:sp>
          <p:nvSpPr>
            <p:cNvPr id="820" name="Google Shape;820;p16"/>
            <p:cNvSpPr/>
            <p:nvPr/>
          </p:nvSpPr>
          <p:spPr>
            <a:xfrm>
              <a:off x="363775" y="4134058"/>
              <a:ext cx="1635000" cy="36351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2096304" y="4134058"/>
              <a:ext cx="1635000" cy="36351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3828833" y="4134058"/>
              <a:ext cx="1635000" cy="36351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5561363" y="4134058"/>
              <a:ext cx="1635000" cy="3635100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16"/>
          <p:cNvGrpSpPr/>
          <p:nvPr/>
        </p:nvGrpSpPr>
        <p:grpSpPr>
          <a:xfrm>
            <a:off x="357825" y="7878780"/>
            <a:ext cx="6844525" cy="1432832"/>
            <a:chOff x="357825" y="7878780"/>
            <a:chExt cx="6844525" cy="1432832"/>
          </a:xfrm>
        </p:grpSpPr>
        <p:grpSp>
          <p:nvGrpSpPr>
            <p:cNvPr id="825" name="Google Shape;825;p16"/>
            <p:cNvGrpSpPr/>
            <p:nvPr/>
          </p:nvGrpSpPr>
          <p:grpSpPr>
            <a:xfrm>
              <a:off x="357825" y="7878780"/>
              <a:ext cx="6844500" cy="301725"/>
              <a:chOff x="357825" y="2139725"/>
              <a:chExt cx="6844500" cy="301725"/>
            </a:xfrm>
          </p:grpSpPr>
          <p:cxnSp>
            <p:nvCxnSpPr>
              <p:cNvPr id="826" name="Google Shape;826;p16"/>
              <p:cNvCxnSpPr/>
              <p:nvPr/>
            </p:nvCxnSpPr>
            <p:spPr>
              <a:xfrm>
                <a:off x="357825" y="2139725"/>
                <a:ext cx="684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A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7" name="Google Shape;827;p16"/>
              <p:cNvCxnSpPr/>
              <p:nvPr/>
            </p:nvCxnSpPr>
            <p:spPr>
              <a:xfrm>
                <a:off x="357825" y="2441450"/>
                <a:ext cx="684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A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28" name="Google Shape;828;p16"/>
              <p:cNvSpPr txBox="1"/>
              <p:nvPr/>
            </p:nvSpPr>
            <p:spPr>
              <a:xfrm>
                <a:off x="2658450" y="2205995"/>
                <a:ext cx="2243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ACCOMMODATION:</a:t>
                </a:r>
                <a:endParaRPr sz="11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</p:grpSp>
        <p:grpSp>
          <p:nvGrpSpPr>
            <p:cNvPr id="829" name="Google Shape;829;p16"/>
            <p:cNvGrpSpPr/>
            <p:nvPr/>
          </p:nvGrpSpPr>
          <p:grpSpPr>
            <a:xfrm>
              <a:off x="5567350" y="8305412"/>
              <a:ext cx="1635000" cy="1006200"/>
              <a:chOff x="363775" y="2560100"/>
              <a:chExt cx="1635000" cy="1006200"/>
            </a:xfrm>
          </p:grpSpPr>
          <p:sp>
            <p:nvSpPr>
              <p:cNvPr id="830" name="Google Shape;830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31" name="Google Shape;831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33" name="Google Shape;833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34" name="Google Shape;834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Address: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35" name="Google Shape;835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36" name="Google Shape;836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37" name="Google Shape;837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Check-In: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38" name="Google Shape;838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39" name="Google Shape;839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40" name="Google Shape;840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Arrival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41" name="Google Shape;841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42" name="Google Shape;842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43" name="Google Shape;843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  <p:grpSp>
          <p:nvGrpSpPr>
            <p:cNvPr id="844" name="Google Shape;844;p16"/>
            <p:cNvGrpSpPr/>
            <p:nvPr/>
          </p:nvGrpSpPr>
          <p:grpSpPr>
            <a:xfrm>
              <a:off x="3832825" y="8305412"/>
              <a:ext cx="1635000" cy="1006200"/>
              <a:chOff x="363775" y="2560100"/>
              <a:chExt cx="1635000" cy="1006200"/>
            </a:xfrm>
          </p:grpSpPr>
          <p:sp>
            <p:nvSpPr>
              <p:cNvPr id="845" name="Google Shape;845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46" name="Google Shape;846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847" name="Google Shape;847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48" name="Google Shape;848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49" name="Google Shape;849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Address: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50" name="Google Shape;850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51" name="Google Shape;851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52" name="Google Shape;852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Check-In: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53" name="Google Shape;853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54" name="Google Shape;854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55" name="Google Shape;855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Arrival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56" name="Google Shape;856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57" name="Google Shape;857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58" name="Google Shape;858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  <p:grpSp>
          <p:nvGrpSpPr>
            <p:cNvPr id="859" name="Google Shape;859;p16"/>
            <p:cNvGrpSpPr/>
            <p:nvPr/>
          </p:nvGrpSpPr>
          <p:grpSpPr>
            <a:xfrm>
              <a:off x="2098300" y="8305412"/>
              <a:ext cx="1635000" cy="1006200"/>
              <a:chOff x="363775" y="2560100"/>
              <a:chExt cx="1635000" cy="1006200"/>
            </a:xfrm>
          </p:grpSpPr>
          <p:sp>
            <p:nvSpPr>
              <p:cNvPr id="860" name="Google Shape;860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61" name="Google Shape;861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862" name="Google Shape;862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63" name="Google Shape;863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64" name="Google Shape;864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Address: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65" name="Google Shape;865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66" name="Google Shape;866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67" name="Google Shape;867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Check-In: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68" name="Google Shape;868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69" name="Google Shape;869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70" name="Google Shape;870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Arrival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71" name="Google Shape;871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72" name="Google Shape;872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73" name="Google Shape;873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  <p:grpSp>
          <p:nvGrpSpPr>
            <p:cNvPr id="874" name="Google Shape;874;p16"/>
            <p:cNvGrpSpPr/>
            <p:nvPr/>
          </p:nvGrpSpPr>
          <p:grpSpPr>
            <a:xfrm>
              <a:off x="363775" y="8305412"/>
              <a:ext cx="1635000" cy="1006200"/>
              <a:chOff x="363775" y="2560100"/>
              <a:chExt cx="1635000" cy="1006200"/>
            </a:xfrm>
          </p:grpSpPr>
          <p:sp>
            <p:nvSpPr>
              <p:cNvPr id="875" name="Google Shape;875;p16"/>
              <p:cNvSpPr/>
              <p:nvPr/>
            </p:nvSpPr>
            <p:spPr>
              <a:xfrm>
                <a:off x="363775" y="2560100"/>
                <a:ext cx="1635000" cy="1006200"/>
              </a:xfrm>
              <a:prstGeom prst="rect">
                <a:avLst/>
              </a:prstGeom>
              <a:solidFill>
                <a:srgbClr val="FFFAF3"/>
              </a:solidFill>
              <a:ln cap="flat" cmpd="sng" w="9525">
                <a:solidFill>
                  <a:srgbClr val="542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76" name="Google Shape;876;p16"/>
              <p:cNvGrpSpPr/>
              <p:nvPr/>
            </p:nvGrpSpPr>
            <p:grpSpPr>
              <a:xfrm>
                <a:off x="464425" y="2666061"/>
                <a:ext cx="1433707" cy="794277"/>
                <a:chOff x="464425" y="2654000"/>
                <a:chExt cx="1433707" cy="794277"/>
              </a:xfrm>
            </p:grpSpPr>
            <p:grpSp>
              <p:nvGrpSpPr>
                <p:cNvPr id="877" name="Google Shape;877;p16"/>
                <p:cNvGrpSpPr/>
                <p:nvPr/>
              </p:nvGrpSpPr>
              <p:grpSpPr>
                <a:xfrm>
                  <a:off x="464425" y="2654000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78" name="Google Shape;878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79" name="Google Shape;879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Address: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80" name="Google Shape;880;p16"/>
                <p:cNvGrpSpPr/>
                <p:nvPr/>
              </p:nvGrpSpPr>
              <p:grpSpPr>
                <a:xfrm>
                  <a:off x="464425" y="3091218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81" name="Google Shape;881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82" name="Google Shape;882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Check-In: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83" name="Google Shape;883;p16"/>
                <p:cNvGrpSpPr/>
                <p:nvPr/>
              </p:nvGrpSpPr>
              <p:grpSpPr>
                <a:xfrm>
                  <a:off x="464425" y="3309827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84" name="Google Shape;884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85" name="Google Shape;885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solidFill>
                          <a:srgbClr val="54261D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Arrival Time:</a:t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886" name="Google Shape;886;p16"/>
                <p:cNvGrpSpPr/>
                <p:nvPr/>
              </p:nvGrpSpPr>
              <p:grpSpPr>
                <a:xfrm>
                  <a:off x="464425" y="2872609"/>
                  <a:ext cx="1433707" cy="138450"/>
                  <a:chOff x="464425" y="2654000"/>
                  <a:chExt cx="1433707" cy="138450"/>
                </a:xfrm>
              </p:grpSpPr>
              <p:cxnSp>
                <p:nvCxnSpPr>
                  <p:cNvPr id="887" name="Google Shape;887;p16"/>
                  <p:cNvCxnSpPr/>
                  <p:nvPr/>
                </p:nvCxnSpPr>
                <p:spPr>
                  <a:xfrm>
                    <a:off x="464425" y="2792450"/>
                    <a:ext cx="14337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6ECD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88" name="Google Shape;888;p16"/>
                  <p:cNvSpPr txBox="1"/>
                  <p:nvPr/>
                </p:nvSpPr>
                <p:spPr>
                  <a:xfrm>
                    <a:off x="464432" y="2654000"/>
                    <a:ext cx="1433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>
                      <a:solidFill>
                        <a:srgbClr val="54261D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</p:grpSp>
        </p:grpSp>
      </p:grpSp>
      <p:grpSp>
        <p:nvGrpSpPr>
          <p:cNvPr id="889" name="Google Shape;889;p16"/>
          <p:cNvGrpSpPr/>
          <p:nvPr/>
        </p:nvGrpSpPr>
        <p:grpSpPr>
          <a:xfrm>
            <a:off x="357825" y="9432055"/>
            <a:ext cx="6847074" cy="1014180"/>
            <a:chOff x="357825" y="9432055"/>
            <a:chExt cx="6847074" cy="1014180"/>
          </a:xfrm>
        </p:grpSpPr>
        <p:cxnSp>
          <p:nvCxnSpPr>
            <p:cNvPr id="890" name="Google Shape;890;p16"/>
            <p:cNvCxnSpPr/>
            <p:nvPr/>
          </p:nvCxnSpPr>
          <p:spPr>
            <a:xfrm>
              <a:off x="357825" y="9432055"/>
              <a:ext cx="6844500" cy="0"/>
            </a:xfrm>
            <a:prstGeom prst="straightConnector1">
              <a:avLst/>
            </a:prstGeom>
            <a:noFill/>
            <a:ln cap="flat" cmpd="sng" w="9525">
              <a:solidFill>
                <a:srgbClr val="FFFA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91" name="Google Shape;891;p16"/>
            <p:cNvGrpSpPr/>
            <p:nvPr/>
          </p:nvGrpSpPr>
          <p:grpSpPr>
            <a:xfrm>
              <a:off x="360525" y="9548875"/>
              <a:ext cx="6844374" cy="897360"/>
              <a:chOff x="360525" y="9548875"/>
              <a:chExt cx="6844374" cy="897360"/>
            </a:xfrm>
          </p:grpSpPr>
          <p:sp>
            <p:nvSpPr>
              <p:cNvPr id="892" name="Google Shape;892;p16"/>
              <p:cNvSpPr/>
              <p:nvPr/>
            </p:nvSpPr>
            <p:spPr>
              <a:xfrm>
                <a:off x="364000" y="9548875"/>
                <a:ext cx="6835500" cy="897300"/>
              </a:xfrm>
              <a:prstGeom prst="rect">
                <a:avLst/>
              </a:prstGeom>
              <a:solidFill>
                <a:srgbClr val="FFF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6"/>
              <p:cNvSpPr txBox="1"/>
              <p:nvPr/>
            </p:nvSpPr>
            <p:spPr>
              <a:xfrm>
                <a:off x="450003" y="9634950"/>
                <a:ext cx="1558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4261D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NOTES:</a:t>
                </a:r>
                <a:endParaRPr sz="1000">
                  <a:solidFill>
                    <a:srgbClr val="54261D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grpSp>
            <p:nvGrpSpPr>
              <p:cNvPr id="894" name="Google Shape;894;p16"/>
              <p:cNvGrpSpPr/>
              <p:nvPr/>
            </p:nvGrpSpPr>
            <p:grpSpPr>
              <a:xfrm>
                <a:off x="360530" y="9915774"/>
                <a:ext cx="6844296" cy="146926"/>
                <a:chOff x="360300" y="8360174"/>
                <a:chExt cx="6841500" cy="146926"/>
              </a:xfrm>
            </p:grpSpPr>
            <p:cxnSp>
              <p:nvCxnSpPr>
                <p:cNvPr id="895" name="Google Shape;895;p16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96" name="Google Shape;896;p16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cxnSp>
            <p:nvCxnSpPr>
              <p:cNvPr id="897" name="Google Shape;897;p16"/>
              <p:cNvCxnSpPr/>
              <p:nvPr/>
            </p:nvCxnSpPr>
            <p:spPr>
              <a:xfrm>
                <a:off x="360525" y="9856700"/>
                <a:ext cx="684437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261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898" name="Google Shape;898;p16"/>
              <p:cNvGrpSpPr/>
              <p:nvPr/>
            </p:nvGrpSpPr>
            <p:grpSpPr>
              <a:xfrm>
                <a:off x="360530" y="10107541"/>
                <a:ext cx="6844296" cy="146926"/>
                <a:chOff x="360300" y="8360174"/>
                <a:chExt cx="6841500" cy="146926"/>
              </a:xfrm>
            </p:grpSpPr>
            <p:cxnSp>
              <p:nvCxnSpPr>
                <p:cNvPr id="899" name="Google Shape;899;p16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00" name="Google Shape;900;p16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  <p:grpSp>
            <p:nvGrpSpPr>
              <p:cNvPr id="901" name="Google Shape;901;p16"/>
              <p:cNvGrpSpPr/>
              <p:nvPr/>
            </p:nvGrpSpPr>
            <p:grpSpPr>
              <a:xfrm>
                <a:off x="360530" y="10299309"/>
                <a:ext cx="6844296" cy="146926"/>
                <a:chOff x="360300" y="8360174"/>
                <a:chExt cx="6841500" cy="146926"/>
              </a:xfrm>
            </p:grpSpPr>
            <p:cxnSp>
              <p:nvCxnSpPr>
                <p:cNvPr id="902" name="Google Shape;902;p16"/>
                <p:cNvCxnSpPr/>
                <p:nvPr/>
              </p:nvCxnSpPr>
              <p:spPr>
                <a:xfrm>
                  <a:off x="360300" y="8507100"/>
                  <a:ext cx="6841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6ECD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03" name="Google Shape;903;p16"/>
                <p:cNvSpPr txBox="1"/>
                <p:nvPr/>
              </p:nvSpPr>
              <p:spPr>
                <a:xfrm>
                  <a:off x="540000" y="8360174"/>
                  <a:ext cx="65253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rgbClr val="54261D"/>
                    </a:solidFill>
                    <a:latin typeface="Ubuntu"/>
                    <a:ea typeface="Ubuntu"/>
                    <a:cs typeface="Ubuntu"/>
                    <a:sym typeface="Ubuntu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