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7560000"/>
  <p:notesSz cx="6858000" cy="9144000"/>
  <p:embeddedFontLst>
    <p:embeddedFont>
      <p:font typeface="Kalnia"/>
      <p:regular r:id="rId8"/>
      <p:bold r:id="rId9"/>
    </p:embeddedFont>
    <p:embeddedFont>
      <p:font typeface="Dancing Script"/>
      <p:regular r:id="rId10"/>
      <p:bold r:id="rId11"/>
    </p:embeddedFont>
    <p:embeddedFont>
      <p:font typeface="Kalnia Light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0B3E41D-C6EE-4087-A36F-00E98E610867}">
  <a:tblStyle styleId="{F0B3E41D-C6EE-4087-A36F-00E98E6108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ancingScript-bold.fntdata"/><Relationship Id="rId10" Type="http://schemas.openxmlformats.org/officeDocument/2006/relationships/font" Target="fonts/DancingScript-regular.fntdata"/><Relationship Id="rId13" Type="http://schemas.openxmlformats.org/officeDocument/2006/relationships/font" Target="fonts/KalniaLight-bold.fntdata"/><Relationship Id="rId12" Type="http://schemas.openxmlformats.org/officeDocument/2006/relationships/font" Target="fonts/KalniaLigh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Kalnia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Kalni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5A8DD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89400" y="410700"/>
            <a:ext cx="6781200" cy="9865800"/>
          </a:xfrm>
          <a:prstGeom prst="roundRect">
            <a:avLst>
              <a:gd fmla="val 3738" name="adj"/>
            </a:avLst>
          </a:prstGeom>
          <a:solidFill>
            <a:schemeClr val="lt1"/>
          </a:solidFill>
          <a:ln cap="flat" cmpd="sng" w="19050">
            <a:solidFill>
              <a:srgbClr val="F368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13"/>
          <p:cNvGrpSpPr/>
          <p:nvPr/>
        </p:nvGrpSpPr>
        <p:grpSpPr>
          <a:xfrm>
            <a:off x="678632" y="684003"/>
            <a:ext cx="3682200" cy="630799"/>
            <a:chOff x="678632" y="684003"/>
            <a:chExt cx="3682200" cy="630799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678632" y="684003"/>
              <a:ext cx="3682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ROAD TRIP JOURNEY</a:t>
              </a:r>
              <a:endParaRPr sz="24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57" name="Google Shape;57;p13"/>
            <p:cNvSpPr txBox="1"/>
            <p:nvPr/>
          </p:nvSpPr>
          <p:spPr>
            <a:xfrm>
              <a:off x="678632" y="760702"/>
              <a:ext cx="3682200" cy="554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600">
                  <a:solidFill>
                    <a:srgbClr val="F3682B"/>
                  </a:solidFill>
                  <a:latin typeface="Dancing Script"/>
                  <a:ea typeface="Dancing Script"/>
                  <a:cs typeface="Dancing Script"/>
                  <a:sym typeface="Dancing Script"/>
                </a:rPr>
                <a:t>planner</a:t>
              </a:r>
              <a:endParaRPr sz="3600">
                <a:solidFill>
                  <a:srgbClr val="F3682B"/>
                </a:solidFill>
                <a:latin typeface="Dancing Script"/>
                <a:ea typeface="Dancing Script"/>
                <a:cs typeface="Dancing Script"/>
                <a:sym typeface="Dancing Script"/>
              </a:endParaRPr>
            </a:p>
          </p:txBody>
        </p:sp>
      </p:grpSp>
      <p:sp>
        <p:nvSpPr>
          <p:cNvPr id="58" name="Google Shape;58;p13"/>
          <p:cNvSpPr txBox="1"/>
          <p:nvPr/>
        </p:nvSpPr>
        <p:spPr>
          <a:xfrm>
            <a:off x="552822" y="1372325"/>
            <a:ext cx="4339500" cy="10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2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682B"/>
              </a:buClr>
              <a:buSzPts val="1000"/>
              <a:buChar char="●"/>
            </a:pPr>
            <a:r>
              <a:rPr lang="en" sz="10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Trip name: </a:t>
            </a:r>
            <a:r>
              <a:rPr lang="en" sz="1000">
                <a:solidFill>
                  <a:schemeClr val="dk1"/>
                </a:solidFill>
                <a:latin typeface="Kalnia Light"/>
                <a:ea typeface="Kalnia Light"/>
                <a:cs typeface="Kalnia Light"/>
                <a:sym typeface="Kalnia Light"/>
              </a:rPr>
              <a:t>Southwest desert escape</a:t>
            </a:r>
            <a:endParaRPr sz="1000">
              <a:solidFill>
                <a:schemeClr val="dk1"/>
              </a:solidFill>
              <a:latin typeface="Kalnia Light"/>
              <a:ea typeface="Kalnia Light"/>
              <a:cs typeface="Kalnia Light"/>
              <a:sym typeface="Kalnia Light"/>
            </a:endParaRPr>
          </a:p>
          <a:p>
            <a:pPr indent="-292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682B"/>
              </a:buClr>
              <a:buSzPts val="1000"/>
              <a:buChar char="●"/>
            </a:pPr>
            <a:r>
              <a:rPr lang="en" sz="10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Traveler:</a:t>
            </a:r>
            <a:r>
              <a:rPr lang="en" sz="10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 </a:t>
            </a:r>
            <a:r>
              <a:rPr lang="en" sz="1000">
                <a:solidFill>
                  <a:schemeClr val="dk1"/>
                </a:solidFill>
                <a:latin typeface="Kalnia Light"/>
                <a:ea typeface="Kalnia Light"/>
                <a:cs typeface="Kalnia Light"/>
                <a:sym typeface="Kalnia Light"/>
              </a:rPr>
              <a:t>Lucas Bennett</a:t>
            </a:r>
            <a:endParaRPr sz="1000">
              <a:solidFill>
                <a:schemeClr val="dk1"/>
              </a:solidFill>
              <a:latin typeface="Kalnia Light"/>
              <a:ea typeface="Kalnia Light"/>
              <a:cs typeface="Kalnia Light"/>
              <a:sym typeface="Kalnia Light"/>
            </a:endParaRPr>
          </a:p>
          <a:p>
            <a:pPr indent="-292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682B"/>
              </a:buClr>
              <a:buSzPts val="1000"/>
              <a:buChar char="●"/>
            </a:pPr>
            <a:r>
              <a:rPr lang="en" sz="10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Start date: </a:t>
            </a:r>
            <a:r>
              <a:rPr lang="en" sz="1000">
                <a:solidFill>
                  <a:schemeClr val="dk1"/>
                </a:solidFill>
                <a:latin typeface="Kalnia Light"/>
                <a:ea typeface="Kalnia Light"/>
                <a:cs typeface="Kalnia Light"/>
                <a:sym typeface="Kalnia Light"/>
              </a:rPr>
              <a:t>August 12, 2026</a:t>
            </a:r>
            <a:endParaRPr sz="1000">
              <a:solidFill>
                <a:schemeClr val="dk1"/>
              </a:solidFill>
              <a:latin typeface="Kalnia Light"/>
              <a:ea typeface="Kalnia Light"/>
              <a:cs typeface="Kalnia Light"/>
              <a:sym typeface="Kalnia Light"/>
            </a:endParaRPr>
          </a:p>
          <a:p>
            <a:pPr indent="-292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682B"/>
              </a:buClr>
              <a:buSzPts val="1000"/>
              <a:buChar char="●"/>
            </a:pPr>
            <a:r>
              <a:rPr lang="en" sz="10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End date: </a:t>
            </a:r>
            <a:r>
              <a:rPr lang="en" sz="1000">
                <a:solidFill>
                  <a:schemeClr val="dk1"/>
                </a:solidFill>
                <a:latin typeface="Kalnia Light"/>
                <a:ea typeface="Kalnia Light"/>
                <a:cs typeface="Kalnia Light"/>
                <a:sym typeface="Kalnia Light"/>
              </a:rPr>
              <a:t>August 18, 2026</a:t>
            </a:r>
            <a:endParaRPr sz="1000">
              <a:solidFill>
                <a:schemeClr val="dk1"/>
              </a:solidFill>
              <a:latin typeface="Kalnia Light"/>
              <a:ea typeface="Kalnia Light"/>
              <a:cs typeface="Kalnia Light"/>
              <a:sym typeface="Kalnia Light"/>
            </a:endParaRPr>
          </a:p>
          <a:p>
            <a:pPr indent="-292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682B"/>
              </a:buClr>
              <a:buSzPts val="1000"/>
              <a:buChar char="●"/>
            </a:pPr>
            <a:r>
              <a:rPr lang="en" sz="10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Vehicle: </a:t>
            </a:r>
            <a:r>
              <a:rPr lang="en" sz="1000">
                <a:solidFill>
                  <a:schemeClr val="dk1"/>
                </a:solidFill>
                <a:latin typeface="Kalnia Light"/>
                <a:ea typeface="Kalnia Light"/>
                <a:cs typeface="Kalnia Light"/>
                <a:sym typeface="Kalnia Light"/>
              </a:rPr>
              <a:t>Jeep Wrangler, rented from Desert Rentals</a:t>
            </a:r>
            <a:endParaRPr sz="1000">
              <a:solidFill>
                <a:schemeClr val="dk1"/>
              </a:solidFill>
              <a:latin typeface="Kalnia Light"/>
              <a:ea typeface="Kalnia Light"/>
              <a:cs typeface="Kalnia Light"/>
              <a:sym typeface="Kalnia Light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709575" y="641225"/>
            <a:ext cx="6136801" cy="2005325"/>
            <a:chOff x="709575" y="641225"/>
            <a:chExt cx="6136801" cy="2005325"/>
          </a:xfrm>
        </p:grpSpPr>
        <p:pic>
          <p:nvPicPr>
            <p:cNvPr id="60" name="Google Shape;60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834625" y="641225"/>
              <a:ext cx="2011750" cy="2005325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1" name="Google Shape;61;p13"/>
            <p:cNvCxnSpPr/>
            <p:nvPr/>
          </p:nvCxnSpPr>
          <p:spPr>
            <a:xfrm>
              <a:off x="709575" y="2646543"/>
              <a:ext cx="61368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2" name="Google Shape;62;p13"/>
          <p:cNvSpPr txBox="1"/>
          <p:nvPr/>
        </p:nvSpPr>
        <p:spPr>
          <a:xfrm>
            <a:off x="678620" y="2801941"/>
            <a:ext cx="61677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DAILY PLAN &amp; DESTINATIONS</a:t>
            </a:r>
            <a:endParaRPr sz="1800"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63" name="Google Shape;63;p13"/>
          <p:cNvGrpSpPr/>
          <p:nvPr/>
        </p:nvGrpSpPr>
        <p:grpSpPr>
          <a:xfrm>
            <a:off x="709575" y="3256075"/>
            <a:ext cx="1443300" cy="4098158"/>
            <a:chOff x="709575" y="3256075"/>
            <a:chExt cx="1443300" cy="4098158"/>
          </a:xfrm>
        </p:grpSpPr>
        <p:sp>
          <p:nvSpPr>
            <p:cNvPr id="64" name="Google Shape;64;p13"/>
            <p:cNvSpPr/>
            <p:nvPr/>
          </p:nvSpPr>
          <p:spPr>
            <a:xfrm>
              <a:off x="709575" y="3256075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chemeClr val="lt1"/>
            </a:solidFill>
            <a:ln cap="flat" cmpd="sng" w="9525">
              <a:solidFill>
                <a:srgbClr val="1B6EA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1B6EAD"/>
                  </a:solidFill>
                  <a:latin typeface="Kalnia"/>
                  <a:ea typeface="Kalnia"/>
                  <a:cs typeface="Kalnia"/>
                  <a:sym typeface="Kalnia"/>
                </a:rPr>
                <a:t>DATE</a:t>
              </a:r>
              <a:endParaRPr sz="1200">
                <a:solidFill>
                  <a:srgbClr val="1B6EAD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709575" y="3787440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1E2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709575" y="4318806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1E2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709575" y="4850171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1E2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709575" y="5381537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1E2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709575" y="5912902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1E2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709575" y="6444268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1E2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709575" y="6975633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1E2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2294978" y="3256081"/>
            <a:ext cx="2205507" cy="4098158"/>
            <a:chOff x="709575" y="3256075"/>
            <a:chExt cx="1443300" cy="4098158"/>
          </a:xfrm>
        </p:grpSpPr>
        <p:sp>
          <p:nvSpPr>
            <p:cNvPr id="73" name="Google Shape;73;p13"/>
            <p:cNvSpPr/>
            <p:nvPr/>
          </p:nvSpPr>
          <p:spPr>
            <a:xfrm>
              <a:off x="709575" y="3256075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chemeClr val="lt1"/>
            </a:solidFill>
            <a:ln cap="flat" cmpd="sng" w="9525">
              <a:solidFill>
                <a:srgbClr val="F3692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F3692B"/>
                  </a:solidFill>
                  <a:latin typeface="Kalnia"/>
                  <a:ea typeface="Kalnia"/>
                  <a:cs typeface="Kalnia"/>
                  <a:sym typeface="Kalnia"/>
                </a:rPr>
                <a:t>FROM → TO</a:t>
              </a:r>
              <a:endParaRPr sz="1200">
                <a:solidFill>
                  <a:srgbClr val="F3692B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709575" y="3787440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FDE1D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709575" y="4318806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FDE1D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709575" y="4850171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FDE1D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709575" y="5381537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FDE1D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709575" y="5912902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FDE1D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709575" y="6444268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FDE1D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709575" y="6975633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FDE1D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grpSp>
        <p:nvGrpSpPr>
          <p:cNvPr id="81" name="Google Shape;81;p13"/>
          <p:cNvGrpSpPr/>
          <p:nvPr/>
        </p:nvGrpSpPr>
        <p:grpSpPr>
          <a:xfrm>
            <a:off x="4640828" y="3256081"/>
            <a:ext cx="2205507" cy="4098158"/>
            <a:chOff x="709575" y="3256075"/>
            <a:chExt cx="1443300" cy="4098158"/>
          </a:xfrm>
        </p:grpSpPr>
        <p:sp>
          <p:nvSpPr>
            <p:cNvPr id="82" name="Google Shape;82;p13"/>
            <p:cNvSpPr/>
            <p:nvPr/>
          </p:nvSpPr>
          <p:spPr>
            <a:xfrm>
              <a:off x="709575" y="3256075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chemeClr val="lt1"/>
            </a:solidFill>
            <a:ln cap="flat" cmpd="sng" w="9525">
              <a:solidFill>
                <a:srgbClr val="35A8D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35A8DD"/>
                  </a:solidFill>
                  <a:latin typeface="Kalnia"/>
                  <a:ea typeface="Kalnia"/>
                  <a:cs typeface="Kalnia"/>
                  <a:sym typeface="Kalnia"/>
                </a:rPr>
                <a:t>HIGHLIGHTS &amp; STOPS</a:t>
              </a:r>
              <a:endParaRPr sz="1200">
                <a:solidFill>
                  <a:srgbClr val="35A8DD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709575" y="3787440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7EE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709575" y="4318806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7EE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709575" y="4850171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7EE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709575" y="5381537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7EE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709575" y="5912902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7EE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709575" y="6444268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7EE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709575" y="6975633"/>
              <a:ext cx="1443300" cy="378600"/>
            </a:xfrm>
            <a:prstGeom prst="roundRect">
              <a:avLst>
                <a:gd fmla="val 5083" name="adj"/>
              </a:avLst>
            </a:prstGeom>
            <a:solidFill>
              <a:srgbClr val="D7EE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90" name="Google Shape;90;p13"/>
          <p:cNvSpPr/>
          <p:nvPr/>
        </p:nvSpPr>
        <p:spPr>
          <a:xfrm>
            <a:off x="709575" y="7637025"/>
            <a:ext cx="6167700" cy="2372700"/>
          </a:xfrm>
          <a:prstGeom prst="roundRect">
            <a:avLst>
              <a:gd fmla="val 387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182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Kalnia"/>
                <a:ea typeface="Kalnia"/>
                <a:cs typeface="Kalnia"/>
                <a:sym typeface="Kalnia"/>
              </a:rPr>
              <a:t>NOTES &amp; REMINDERS</a:t>
            </a:r>
            <a:endParaRPr sz="18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91" name="Google Shape;91;p13"/>
          <p:cNvGraphicFramePr/>
          <p:nvPr/>
        </p:nvGraphicFramePr>
        <p:xfrm>
          <a:off x="934975" y="8287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{F0B3E41D-C6EE-4087-A36F-00E98E610867}</a:tableStyleId>
              </a:tblPr>
              <a:tblGrid>
                <a:gridCol w="5655000"/>
              </a:tblGrid>
              <a:tr h="297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7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7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7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7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