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T Sans Narrow"/>
      <p:regular r:id="rId7"/>
      <p:bold r:id="rId8"/>
    </p:embeddedFont>
    <p:embeddedFont>
      <p:font typeface="Mrs Sheppards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rsSheppard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TSansNarrow-regular.fntdata"/><Relationship Id="rId8" Type="http://schemas.openxmlformats.org/officeDocument/2006/relationships/font" Target="fonts/PTSans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11" Type="http://schemas.openxmlformats.org/officeDocument/2006/relationships/image" Target="../media/image3.png"/><Relationship Id="rId10" Type="http://schemas.openxmlformats.org/officeDocument/2006/relationships/image" Target="../media/image10.png"/><Relationship Id="rId12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20987" y="6375500"/>
            <a:ext cx="2163600" cy="3873475"/>
            <a:chOff x="420987" y="6375500"/>
            <a:chExt cx="2163600" cy="3873475"/>
          </a:xfrm>
        </p:grpSpPr>
        <p:sp>
          <p:nvSpPr>
            <p:cNvPr id="55" name="Google Shape;55;p13"/>
            <p:cNvSpPr/>
            <p:nvPr/>
          </p:nvSpPr>
          <p:spPr>
            <a:xfrm>
              <a:off x="426450" y="6384675"/>
              <a:ext cx="2151000" cy="3864300"/>
            </a:xfrm>
            <a:prstGeom prst="roundRect">
              <a:avLst>
                <a:gd fmla="val 12993" name="adj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420987" y="6375500"/>
              <a:ext cx="2163600" cy="371400"/>
            </a:xfrm>
            <a:prstGeom prst="round2SameRect">
              <a:avLst>
                <a:gd fmla="val 36611" name="adj1"/>
                <a:gd fmla="val 0" name="adj2"/>
              </a:avLst>
            </a:prstGeom>
            <a:solidFill>
              <a:srgbClr val="CFE58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85325" y="6810275"/>
              <a:ext cx="2035300" cy="33837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554" y="4228019"/>
            <a:ext cx="3411899" cy="149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3821" y="4221249"/>
            <a:ext cx="3393000" cy="1500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200" y="2417450"/>
            <a:ext cx="6976198" cy="1274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1800" y="235511"/>
            <a:ext cx="7148199" cy="20284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321196" y="321518"/>
            <a:ext cx="2956200" cy="1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E94E1B"/>
                </a:solidFill>
                <a:latin typeface="Mrs Sheppards"/>
                <a:ea typeface="Mrs Sheppards"/>
                <a:cs typeface="Mrs Sheppards"/>
                <a:sym typeface="Mrs Sheppards"/>
              </a:rPr>
              <a:t>Road   Trip     </a:t>
            </a:r>
            <a:endParaRPr sz="5600">
              <a:solidFill>
                <a:srgbClr val="E94E1B"/>
              </a:solidFill>
              <a:latin typeface="Mrs Sheppards"/>
              <a:ea typeface="Mrs Sheppards"/>
              <a:cs typeface="Mrs Sheppards"/>
              <a:sym typeface="Mrs Sheppards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E94E1B"/>
                </a:solidFill>
                <a:latin typeface="Mrs Sheppards"/>
                <a:ea typeface="Mrs Sheppards"/>
                <a:cs typeface="Mrs Sheppards"/>
                <a:sym typeface="Mrs Sheppards"/>
              </a:rPr>
              <a:t>  Planning</a:t>
            </a:r>
            <a:endParaRPr sz="5600">
              <a:solidFill>
                <a:srgbClr val="E94E1B"/>
              </a:solidFill>
              <a:latin typeface="Mrs Sheppards"/>
              <a:ea typeface="Mrs Sheppards"/>
              <a:cs typeface="Mrs Sheppards"/>
              <a:sym typeface="Mrs Sheppards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402798" y="2540275"/>
            <a:ext cx="3104827" cy="246300"/>
            <a:chOff x="402798" y="2540275"/>
            <a:chExt cx="3104827" cy="2463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02798" y="2540275"/>
              <a:ext cx="94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PT Sans Narrow"/>
                  <a:ea typeface="PT Sans Narrow"/>
                  <a:cs typeface="PT Sans Narrow"/>
                  <a:sym typeface="PT Sans Narrow"/>
                </a:rPr>
                <a:t>LEAVE DATE:</a:t>
              </a:r>
              <a:endParaRPr sz="16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 rot="10800000">
              <a:off x="1361425" y="2731825"/>
              <a:ext cx="2146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6" name="Google Shape;66;p13"/>
          <p:cNvGrpSpPr/>
          <p:nvPr/>
        </p:nvGrpSpPr>
        <p:grpSpPr>
          <a:xfrm>
            <a:off x="3747250" y="2540275"/>
            <a:ext cx="3393004" cy="246300"/>
            <a:chOff x="115995" y="2540275"/>
            <a:chExt cx="3246583" cy="2463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115995" y="2540275"/>
              <a:ext cx="1087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PT Sans Narrow"/>
                  <a:ea typeface="PT Sans Narrow"/>
                  <a:cs typeface="PT Sans Narrow"/>
                  <a:sym typeface="PT Sans Narrow"/>
                </a:rPr>
                <a:t>RETURN DATE:</a:t>
              </a:r>
              <a:endParaRPr sz="16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  <p:cxnSp>
          <p:nvCxnSpPr>
            <p:cNvPr id="68" name="Google Shape;68;p13"/>
            <p:cNvCxnSpPr/>
            <p:nvPr/>
          </p:nvCxnSpPr>
          <p:spPr>
            <a:xfrm rot="10800000">
              <a:off x="1174379" y="2731825"/>
              <a:ext cx="2188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9" name="Google Shape;69;p13"/>
          <p:cNvGrpSpPr/>
          <p:nvPr/>
        </p:nvGrpSpPr>
        <p:grpSpPr>
          <a:xfrm>
            <a:off x="402801" y="2911625"/>
            <a:ext cx="6737449" cy="246300"/>
            <a:chOff x="402801" y="2540270"/>
            <a:chExt cx="6737449" cy="2463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402801" y="2540270"/>
              <a:ext cx="1510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PT Sans Narrow"/>
                  <a:ea typeface="PT Sans Narrow"/>
                  <a:cs typeface="PT Sans Narrow"/>
                  <a:sym typeface="PT Sans Narrow"/>
                </a:rPr>
                <a:t>MAIN DESTINATION:</a:t>
              </a:r>
              <a:endParaRPr sz="16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  <p:cxnSp>
          <p:nvCxnSpPr>
            <p:cNvPr id="71" name="Google Shape;71;p13"/>
            <p:cNvCxnSpPr/>
            <p:nvPr/>
          </p:nvCxnSpPr>
          <p:spPr>
            <a:xfrm rot="10800000">
              <a:off x="1912750" y="2731820"/>
              <a:ext cx="5227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402800" y="3279300"/>
            <a:ext cx="6737450" cy="246300"/>
            <a:chOff x="402800" y="2540271"/>
            <a:chExt cx="6737450" cy="2463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402800" y="2540271"/>
              <a:ext cx="788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dk1"/>
                  </a:solidFill>
                  <a:latin typeface="PT Sans Narrow"/>
                  <a:ea typeface="PT Sans Narrow"/>
                  <a:cs typeface="PT Sans Narrow"/>
                  <a:sym typeface="PT Sans Narrow"/>
                </a:rPr>
                <a:t>DISTANCE:</a:t>
              </a:r>
              <a:endParaRPr sz="16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 rot="10800000">
              <a:off x="1220650" y="2731820"/>
              <a:ext cx="59196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5" name="Google Shape;75;p13"/>
          <p:cNvSpPr txBox="1"/>
          <p:nvPr/>
        </p:nvSpPr>
        <p:spPr>
          <a:xfrm>
            <a:off x="2074050" y="3842209"/>
            <a:ext cx="3411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E94E1B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PLACES TO STOP AND EXPLORE</a:t>
            </a:r>
            <a:endParaRPr b="1" sz="1600">
              <a:solidFill>
                <a:srgbClr val="E94E1B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352916" y="4160998"/>
            <a:ext cx="3158434" cy="1420577"/>
            <a:chOff x="352916" y="4160998"/>
            <a:chExt cx="3158434" cy="1420577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352916" y="4160998"/>
              <a:ext cx="3158434" cy="316750"/>
              <a:chOff x="352916" y="4160998"/>
              <a:chExt cx="3158434" cy="316750"/>
            </a:xfrm>
          </p:grpSpPr>
          <p:pic>
            <p:nvPicPr>
              <p:cNvPr id="78" name="Google Shape;78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52916" y="4160998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79" name="Google Shape;79;p13"/>
              <p:cNvCxnSpPr/>
              <p:nvPr/>
            </p:nvCxnSpPr>
            <p:spPr>
              <a:xfrm>
                <a:off x="610350" y="444519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352916" y="4525775"/>
              <a:ext cx="3158434" cy="316750"/>
              <a:chOff x="352916" y="4525775"/>
              <a:chExt cx="3158434" cy="316750"/>
            </a:xfrm>
          </p:grpSpPr>
          <p:pic>
            <p:nvPicPr>
              <p:cNvPr id="81" name="Google Shape;81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352916" y="4525775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82" name="Google Shape;82;p13"/>
              <p:cNvCxnSpPr/>
              <p:nvPr/>
            </p:nvCxnSpPr>
            <p:spPr>
              <a:xfrm>
                <a:off x="610350" y="481654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3" name="Google Shape;83;p13"/>
            <p:cNvGrpSpPr/>
            <p:nvPr/>
          </p:nvGrpSpPr>
          <p:grpSpPr>
            <a:xfrm>
              <a:off x="352916" y="4900048"/>
              <a:ext cx="3158434" cy="316750"/>
              <a:chOff x="352916" y="4160998"/>
              <a:chExt cx="3158434" cy="316750"/>
            </a:xfrm>
          </p:grpSpPr>
          <p:pic>
            <p:nvPicPr>
              <p:cNvPr id="84" name="Google Shape;84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52916" y="4160998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85" name="Google Shape;85;p13"/>
              <p:cNvCxnSpPr/>
              <p:nvPr/>
            </p:nvCxnSpPr>
            <p:spPr>
              <a:xfrm>
                <a:off x="610350" y="444519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" name="Google Shape;86;p13"/>
            <p:cNvGrpSpPr/>
            <p:nvPr/>
          </p:nvGrpSpPr>
          <p:grpSpPr>
            <a:xfrm>
              <a:off x="352916" y="5264825"/>
              <a:ext cx="3158434" cy="316750"/>
              <a:chOff x="352916" y="4525775"/>
              <a:chExt cx="3158434" cy="316750"/>
            </a:xfrm>
          </p:grpSpPr>
          <p:pic>
            <p:nvPicPr>
              <p:cNvPr id="87" name="Google Shape;87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352916" y="4525775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88" name="Google Shape;88;p13"/>
              <p:cNvCxnSpPr/>
              <p:nvPr/>
            </p:nvCxnSpPr>
            <p:spPr>
              <a:xfrm>
                <a:off x="610350" y="481654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9" name="Google Shape;89;p13"/>
          <p:cNvGrpSpPr/>
          <p:nvPr/>
        </p:nvGrpSpPr>
        <p:grpSpPr>
          <a:xfrm>
            <a:off x="3991895" y="4160998"/>
            <a:ext cx="3158434" cy="1420577"/>
            <a:chOff x="3991895" y="4160998"/>
            <a:chExt cx="3158434" cy="1420577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3991895" y="4160998"/>
              <a:ext cx="3158434" cy="316750"/>
              <a:chOff x="352916" y="4160998"/>
              <a:chExt cx="3158434" cy="316750"/>
            </a:xfrm>
          </p:grpSpPr>
          <p:pic>
            <p:nvPicPr>
              <p:cNvPr id="91" name="Google Shape;91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52916" y="4160998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92" name="Google Shape;92;p13"/>
              <p:cNvCxnSpPr/>
              <p:nvPr/>
            </p:nvCxnSpPr>
            <p:spPr>
              <a:xfrm>
                <a:off x="610350" y="444519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" name="Google Shape;93;p13"/>
            <p:cNvGrpSpPr/>
            <p:nvPr/>
          </p:nvGrpSpPr>
          <p:grpSpPr>
            <a:xfrm>
              <a:off x="3991895" y="4900048"/>
              <a:ext cx="3158434" cy="316750"/>
              <a:chOff x="352916" y="4160998"/>
              <a:chExt cx="3158434" cy="316750"/>
            </a:xfrm>
          </p:grpSpPr>
          <p:pic>
            <p:nvPicPr>
              <p:cNvPr id="94" name="Google Shape;94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52916" y="4160998"/>
                <a:ext cx="261100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95" name="Google Shape;95;p13"/>
              <p:cNvCxnSpPr/>
              <p:nvPr/>
            </p:nvCxnSpPr>
            <p:spPr>
              <a:xfrm>
                <a:off x="610350" y="444519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6" name="Google Shape;96;p13"/>
            <p:cNvGrpSpPr/>
            <p:nvPr/>
          </p:nvGrpSpPr>
          <p:grpSpPr>
            <a:xfrm>
              <a:off x="3991900" y="4530525"/>
              <a:ext cx="3158429" cy="316750"/>
              <a:chOff x="3991900" y="4530525"/>
              <a:chExt cx="3158429" cy="316750"/>
            </a:xfrm>
          </p:grpSpPr>
          <p:pic>
            <p:nvPicPr>
              <p:cNvPr id="97" name="Google Shape;97;p1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3991900" y="4530525"/>
                <a:ext cx="256824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98" name="Google Shape;98;p13"/>
              <p:cNvCxnSpPr/>
              <p:nvPr/>
            </p:nvCxnSpPr>
            <p:spPr>
              <a:xfrm>
                <a:off x="4249329" y="4816548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9" name="Google Shape;99;p13"/>
            <p:cNvGrpSpPr/>
            <p:nvPr/>
          </p:nvGrpSpPr>
          <p:grpSpPr>
            <a:xfrm>
              <a:off x="3991900" y="5264825"/>
              <a:ext cx="3158429" cy="316750"/>
              <a:chOff x="3991900" y="5264825"/>
              <a:chExt cx="3158429" cy="316750"/>
            </a:xfrm>
          </p:grpSpPr>
          <p:pic>
            <p:nvPicPr>
              <p:cNvPr id="100" name="Google Shape;100;p1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3991900" y="5264825"/>
                <a:ext cx="256824" cy="31675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01" name="Google Shape;101;p13"/>
              <p:cNvCxnSpPr/>
              <p:nvPr/>
            </p:nvCxnSpPr>
            <p:spPr>
              <a:xfrm>
                <a:off x="4249329" y="5555573"/>
                <a:ext cx="2901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02" name="Google Shape;102;p13"/>
          <p:cNvSpPr txBox="1"/>
          <p:nvPr/>
        </p:nvSpPr>
        <p:spPr>
          <a:xfrm>
            <a:off x="397047" y="5861025"/>
            <a:ext cx="122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AAA35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WHERE TO STAY:</a:t>
            </a:r>
            <a:endParaRPr sz="1600">
              <a:solidFill>
                <a:srgbClr val="3AAA35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cxnSp>
        <p:nvCxnSpPr>
          <p:cNvPr id="103" name="Google Shape;103;p13"/>
          <p:cNvCxnSpPr/>
          <p:nvPr/>
        </p:nvCxnSpPr>
        <p:spPr>
          <a:xfrm>
            <a:off x="1669250" y="6051925"/>
            <a:ext cx="5489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3"/>
          <p:cNvSpPr txBox="1"/>
          <p:nvPr/>
        </p:nvSpPr>
        <p:spPr>
          <a:xfrm>
            <a:off x="422825" y="6356613"/>
            <a:ext cx="215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 Narrow"/>
                <a:ea typeface="PT Sans Narrow"/>
                <a:cs typeface="PT Sans Narrow"/>
                <a:sym typeface="PT Sans Narrow"/>
              </a:rPr>
              <a:t>THINGS TO PACK IN THE CAR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014793" y="6791614"/>
            <a:ext cx="2057300" cy="34274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Google Shape;106;p13"/>
          <p:cNvGrpSpPr/>
          <p:nvPr/>
        </p:nvGrpSpPr>
        <p:grpSpPr>
          <a:xfrm>
            <a:off x="2697940" y="6356625"/>
            <a:ext cx="2163600" cy="3892350"/>
            <a:chOff x="2690587" y="6356625"/>
            <a:chExt cx="2163600" cy="3892350"/>
          </a:xfrm>
        </p:grpSpPr>
        <p:pic>
          <p:nvPicPr>
            <p:cNvPr id="107" name="Google Shape;107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2742875" y="6791600"/>
              <a:ext cx="2057311" cy="34274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3"/>
            <p:cNvGrpSpPr/>
            <p:nvPr/>
          </p:nvGrpSpPr>
          <p:grpSpPr>
            <a:xfrm>
              <a:off x="2690587" y="6375500"/>
              <a:ext cx="2163600" cy="3873475"/>
              <a:chOff x="7355337" y="6375500"/>
              <a:chExt cx="2163600" cy="3873475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7360800" y="6384675"/>
                <a:ext cx="2151000" cy="3864300"/>
              </a:xfrm>
              <a:prstGeom prst="roundRect">
                <a:avLst>
                  <a:gd fmla="val 5963" name="adj"/>
                </a:avLst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7355337" y="6375500"/>
                <a:ext cx="2163600" cy="371400"/>
              </a:xfrm>
              <a:prstGeom prst="round2SameRect">
                <a:avLst>
                  <a:gd fmla="val 36611" name="adj1"/>
                  <a:gd fmla="val 0" name="adj2"/>
                </a:avLst>
              </a:prstGeom>
              <a:solidFill>
                <a:srgbClr val="EDED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1" name="Google Shape;111;p13"/>
            <p:cNvSpPr txBox="1"/>
            <p:nvPr/>
          </p:nvSpPr>
          <p:spPr>
            <a:xfrm>
              <a:off x="2692421" y="6356625"/>
              <a:ext cx="2158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T Sans Narrow"/>
                  <a:ea typeface="PT Sans Narrow"/>
                  <a:cs typeface="PT Sans Narrow"/>
                  <a:sym typeface="PT Sans Narrow"/>
                </a:rPr>
                <a:t>ACTIVITIES</a:t>
              </a:r>
              <a:r>
                <a:rPr lang="ru">
                  <a:latin typeface="PT Sans Narrow"/>
                  <a:ea typeface="PT Sans Narrow"/>
                  <a:cs typeface="PT Sans Narrow"/>
                  <a:sym typeface="PT Sans Narrow"/>
                </a:rPr>
                <a:t> IN THE CAR</a:t>
              </a:r>
              <a:endParaRPr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</p:grpSp>
      <p:sp>
        <p:nvSpPr>
          <p:cNvPr id="112" name="Google Shape;112;p13"/>
          <p:cNvSpPr/>
          <p:nvPr/>
        </p:nvSpPr>
        <p:spPr>
          <a:xfrm>
            <a:off x="4987711" y="6384675"/>
            <a:ext cx="2151000" cy="3864300"/>
          </a:xfrm>
          <a:prstGeom prst="roundRect">
            <a:avLst>
              <a:gd fmla="val 5963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4980412" y="6375500"/>
            <a:ext cx="2163600" cy="371400"/>
          </a:xfrm>
          <a:prstGeom prst="round2SameRect">
            <a:avLst>
              <a:gd fmla="val 36611" name="adj1"/>
              <a:gd fmla="val 0" name="adj2"/>
            </a:avLst>
          </a:prstGeom>
          <a:solidFill>
            <a:srgbClr val="FFF6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4984086" y="6356613"/>
            <a:ext cx="215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 Narrow"/>
                <a:ea typeface="PT Sans Narrow"/>
                <a:cs typeface="PT Sans Narrow"/>
                <a:sym typeface="PT Sans Narrow"/>
              </a:rPr>
              <a:t>CAR MAINTENANCE CHECKLIST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