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ubblegum Sans"/>
      <p:regular r:id="rId7"/>
    </p:embeddedFont>
    <p:embeddedFont>
      <p:font typeface="Bebas Neue"/>
      <p:regular r:id="rId8"/>
    </p:embeddedFont>
    <p:embeddedFont>
      <p:font typeface="Josefin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JosefinSans-italic.fntdata"/><Relationship Id="rId10" Type="http://schemas.openxmlformats.org/officeDocument/2006/relationships/font" Target="fonts/JosefinSans-bold.fntdata"/><Relationship Id="rId12" Type="http://schemas.openxmlformats.org/officeDocument/2006/relationships/font" Target="fonts/JosefinSans-boldItalic.fntdata"/><Relationship Id="rId9" Type="http://schemas.openxmlformats.org/officeDocument/2006/relationships/font" Target="fonts/Josefin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ubblegumSans-regular.fntdata"/><Relationship Id="rId8" Type="http://schemas.openxmlformats.org/officeDocument/2006/relationships/font" Target="fonts/Bebas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479569" y="1910419"/>
            <a:ext cx="1242125" cy="82500"/>
            <a:chOff x="479569" y="1910419"/>
            <a:chExt cx="1242125" cy="82500"/>
          </a:xfrm>
        </p:grpSpPr>
        <p:sp>
          <p:nvSpPr>
            <p:cNvPr id="56" name="Google Shape;56;p13"/>
            <p:cNvSpPr/>
            <p:nvPr/>
          </p:nvSpPr>
          <p:spPr>
            <a:xfrm>
              <a:off x="479569" y="1910419"/>
              <a:ext cx="82500" cy="8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711494" y="1910419"/>
              <a:ext cx="82500" cy="8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943419" y="1910419"/>
              <a:ext cx="82500" cy="8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1175344" y="1910419"/>
              <a:ext cx="82500" cy="8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1407269" y="1910419"/>
              <a:ext cx="82500" cy="8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1639194" y="1910419"/>
              <a:ext cx="82500" cy="8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5833419" y="1910419"/>
            <a:ext cx="1242125" cy="82500"/>
            <a:chOff x="479569" y="1910419"/>
            <a:chExt cx="1242125" cy="82500"/>
          </a:xfrm>
        </p:grpSpPr>
        <p:sp>
          <p:nvSpPr>
            <p:cNvPr id="63" name="Google Shape;63;p13"/>
            <p:cNvSpPr/>
            <p:nvPr/>
          </p:nvSpPr>
          <p:spPr>
            <a:xfrm>
              <a:off x="479569" y="1910419"/>
              <a:ext cx="82500" cy="8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711494" y="1910419"/>
              <a:ext cx="82500" cy="8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943419" y="1910419"/>
              <a:ext cx="82500" cy="8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1175344" y="1910419"/>
              <a:ext cx="82500" cy="8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1407269" y="1910419"/>
              <a:ext cx="82500" cy="8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1639194" y="1910419"/>
              <a:ext cx="82500" cy="8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" name="Google Shape;69;p13"/>
          <p:cNvSpPr txBox="1"/>
          <p:nvPr/>
        </p:nvSpPr>
        <p:spPr>
          <a:xfrm>
            <a:off x="1760962" y="1559068"/>
            <a:ext cx="40371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FFE3B3"/>
                </a:solidFill>
                <a:latin typeface="Josefin Sans"/>
                <a:ea typeface="Josefin Sans"/>
                <a:cs typeface="Josefin Sans"/>
                <a:sym typeface="Josefin Sans"/>
              </a:rPr>
              <a:t>Travel bucket list</a:t>
            </a:r>
            <a:endParaRPr sz="3800">
              <a:solidFill>
                <a:srgbClr val="FFE3B3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40025" y="45950"/>
            <a:ext cx="7280100" cy="18471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3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8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Rhode Island</a:t>
            </a:r>
            <a:endParaRPr sz="108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781063" y="2518975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The Breakers, Newport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781063" y="3134527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Cliff Walk, Newport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781063" y="3750079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Roger Williams Park Zoo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81063" y="4365631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WaterFire Providence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781063" y="4981183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The Elms, Newport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781063" y="5596735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RISD Museum of Art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781063" y="6212288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Marble House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781063" y="6827840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Rosecliff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781063" y="7443392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Ocean Drive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781063" y="8058944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Bellevue Avenue Mansions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781063" y="8674496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Narragansett Bay Beaches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781063" y="9290048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Colt State Park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83" name="Google Shape;83;p13"/>
          <p:cNvGrpSpPr/>
          <p:nvPr/>
        </p:nvGrpSpPr>
        <p:grpSpPr>
          <a:xfrm>
            <a:off x="485175" y="2623531"/>
            <a:ext cx="160200" cy="7546825"/>
            <a:chOff x="485175" y="2623531"/>
            <a:chExt cx="160200" cy="7546825"/>
          </a:xfrm>
        </p:grpSpPr>
        <p:sp>
          <p:nvSpPr>
            <p:cNvPr id="84" name="Google Shape;84;p13"/>
            <p:cNvSpPr/>
            <p:nvPr/>
          </p:nvSpPr>
          <p:spPr>
            <a:xfrm>
              <a:off x="485175" y="2623531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485175" y="3239083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485175" y="3854635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485175" y="4470188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485175" y="5085740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485175" y="5701292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485175" y="6316844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485175" y="6932396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485175" y="7547948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485175" y="8163500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485175" y="8779052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485175" y="9394604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485175" y="10010156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sp>
        <p:nvSpPr>
          <p:cNvPr id="97" name="Google Shape;97;p13"/>
          <p:cNvSpPr txBox="1"/>
          <p:nvPr/>
        </p:nvSpPr>
        <p:spPr>
          <a:xfrm>
            <a:off x="781063" y="9905600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Block Island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314838" y="2518975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The Elms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314838" y="3134527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Children's Museum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314838" y="3750079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Rough Point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314838" y="4365631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WaterFire Providence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314838" y="4981183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The Breakers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4314838" y="5596735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Newport Cliff Walk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4314838" y="6212288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Block Island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4314838" y="6827840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Roger Williams Zoo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4314838" y="7443392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John Brown House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4314838" y="8058944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Benefit Street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4314838" y="8674496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Blithewold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4314838" y="9290048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Providence Performing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110" name="Google Shape;110;p13"/>
          <p:cNvGrpSpPr/>
          <p:nvPr/>
        </p:nvGrpSpPr>
        <p:grpSpPr>
          <a:xfrm>
            <a:off x="4018950" y="2623531"/>
            <a:ext cx="160200" cy="7546825"/>
            <a:chOff x="485175" y="2623531"/>
            <a:chExt cx="160200" cy="7546825"/>
          </a:xfrm>
        </p:grpSpPr>
        <p:sp>
          <p:nvSpPr>
            <p:cNvPr id="111" name="Google Shape;111;p13"/>
            <p:cNvSpPr/>
            <p:nvPr/>
          </p:nvSpPr>
          <p:spPr>
            <a:xfrm>
              <a:off x="485175" y="2623531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485175" y="3239083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485175" y="3854635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485175" y="4470188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485175" y="5085740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485175" y="5701292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485175" y="6316844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485175" y="6932396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485175" y="7547948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485175" y="8163500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485175" y="8779052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485175" y="9394604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485175" y="10010156"/>
              <a:ext cx="160200" cy="160200"/>
            </a:xfrm>
            <a:prstGeom prst="ellipse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sp>
        <p:nvSpPr>
          <p:cNvPr id="124" name="Google Shape;124;p13"/>
          <p:cNvSpPr txBox="1"/>
          <p:nvPr/>
        </p:nvSpPr>
        <p:spPr>
          <a:xfrm>
            <a:off x="4314838" y="9905600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Mohegan Bluffs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