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La Belle Aurore"/>
      <p:regular r:id="rId7"/>
    </p:embeddedFont>
    <p:embeddedFont>
      <p:font typeface="Dancing Script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ancingScrip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BelleAurore-regular.fntdata"/><Relationship Id="rId8" Type="http://schemas.openxmlformats.org/officeDocument/2006/relationships/font" Target="fonts/DancingScrip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" y="1"/>
            <a:ext cx="7560001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9392" l="13781" r="6231" t="2002"/>
          <a:stretch/>
        </p:blipFill>
        <p:spPr>
          <a:xfrm>
            <a:off x="0" y="0"/>
            <a:ext cx="7560001" cy="1069199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853100" y="171373"/>
            <a:ext cx="3853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>
                <a:solidFill>
                  <a:srgbClr val="BC725D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Retirement Bucket List</a:t>
            </a:r>
            <a:endParaRPr sz="3000">
              <a:solidFill>
                <a:srgbClr val="BC725D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91775" y="1033000"/>
            <a:ext cx="54840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Try the food from a Michelin star restaurant.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an Italian food tour, either in Italy or your hometown, whichever your budget allows.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baking lessons and learn to cook some of the world’s most decadent desserts.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Travel to diners and dive restaurants to find some of the best food around.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Spend Mardi Gras along the gulf coast, trying creole cuisines.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Go wine tasting and become a connoisseur of fine wines.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716495" y="2491604"/>
            <a:ext cx="4523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Journey to Egypt and visit the pyramids.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Travel to Africa and go on a safari.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Visit the Holy Land or enjoy the Holy Land Experience.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 trip to Hawaii and enjoy some of the island festivities.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Go on a cruise to the Caribbean and enjoy fun in the sun.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Raft down the Amazon River.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Visit the Grand Canyon.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 trip to China and visit the Great Wall.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Trip to the Bermuda Triangle.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 helicopter tour.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Visit the Eiffel Tower and enjoy some French cuisines.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91775" y="4687700"/>
            <a:ext cx="66615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Go camping and fishing. Take your grandchildren with you to make it a great family experience.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Go canoeing and enjoy the view of some of the most breathtaking waters around.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Learn to go horseback riding.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Plant a vegetable garden and learn to can the goods that you grow.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Ride on a camel.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 hot air balloon ride and enjoy the amazing landscapes from a thousand or more feet in the air.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scuba diving lessons or go snorkeling.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Watch sunrises and sunsets. Take your camera with you to capture the breathtaking sights that you see.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716495" y="6325472"/>
            <a:ext cx="4523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flying lessons, and learn how to fly a helicopter or airplane.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Begin freelance writing and blogging.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swimming lessons.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cooking lessons. Learn how to cook classic dishes on specific cultures.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Vacation alone.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Join a community theater and learn acting skills and perform in plays.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Learn to play a musical instrument.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 self-defense class.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art lessons. Learn to paint or work with pottery.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691775" y="8336821"/>
            <a:ext cx="66615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Give blood.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Raise money for charity.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Volunteer at an animal shelter. Walk dogs, play with them, feed, and clean up after them.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Serve on the board of community organizations that are dear to your heart.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Speak at local schools and colleges, passing on your knowledge to the next generation.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Take on restoration projects and involve others, teaching them this skill.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Teach English as a second language.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 Belle Aurore"/>
                <a:ea typeface="La Belle Aurore"/>
                <a:cs typeface="La Belle Aurore"/>
                <a:sym typeface="La Belle Aurore"/>
              </a:rPr>
              <a:t>Volunteer at community events.</a:t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La Belle Aurore"/>
              <a:ea typeface="La Belle Aurore"/>
              <a:cs typeface="La Belle Aurore"/>
              <a:sym typeface="La Belle Auror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