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</p:sldIdLst>
  <p:sldSz cy="10692000" cx="7560000"/>
  <p:notesSz cx="6858000" cy="9144000"/>
  <p:embeddedFontLst>
    <p:embeddedFont>
      <p:font typeface="EB Garamond Medium"/>
      <p:regular r:id="rId6"/>
      <p:bold r:id="rId7"/>
      <p:italic r:id="rId8"/>
      <p:boldItalic r:id="rId9"/>
    </p:embeddedFont>
    <p:embeddedFont>
      <p:font typeface="DM Sans"/>
      <p:regular r:id="rId10"/>
      <p:bold r:id="rId11"/>
      <p:italic r:id="rId12"/>
      <p:boldItalic r:id="rId1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DMSans-bold.fntdata"/><Relationship Id="rId10" Type="http://schemas.openxmlformats.org/officeDocument/2006/relationships/font" Target="fonts/DMSans-regular.fntdata"/><Relationship Id="rId13" Type="http://schemas.openxmlformats.org/officeDocument/2006/relationships/font" Target="fonts/DMSans-boldItalic.fntdata"/><Relationship Id="rId12" Type="http://schemas.openxmlformats.org/officeDocument/2006/relationships/font" Target="fonts/DMSans-italic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font" Target="fonts/EBGaramondMedium-boldItalic.fntdata"/><Relationship Id="rId5" Type="http://schemas.openxmlformats.org/officeDocument/2006/relationships/slide" Target="slides/slide1.xml"/><Relationship Id="rId6" Type="http://schemas.openxmlformats.org/officeDocument/2006/relationships/font" Target="fonts/EBGaramondMedium-regular.fntdata"/><Relationship Id="rId7" Type="http://schemas.openxmlformats.org/officeDocument/2006/relationships/font" Target="fonts/EBGaramondMedium-bold.fntdata"/><Relationship Id="rId8" Type="http://schemas.openxmlformats.org/officeDocument/2006/relationships/font" Target="fonts/EBGaramondMedium-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3.png"/><Relationship Id="rId5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 title="Group 137.png"/>
          <p:cNvPicPr preferRelativeResize="0"/>
          <p:nvPr/>
        </p:nvPicPr>
        <p:blipFill rotWithShape="1">
          <a:blip r:embed="rId3">
            <a:alphaModFix/>
          </a:blip>
          <a:srcRect b="159" l="149" r="159" t="149"/>
          <a:stretch/>
        </p:blipFill>
        <p:spPr>
          <a:xfrm>
            <a:off x="750" y="9614105"/>
            <a:ext cx="7560003" cy="107789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 title="Group 138.png"/>
          <p:cNvPicPr preferRelativeResize="0"/>
          <p:nvPr/>
        </p:nvPicPr>
        <p:blipFill rotWithShape="1">
          <a:blip r:embed="rId4">
            <a:alphaModFix/>
          </a:blip>
          <a:srcRect b="-980" l="0" r="0" t="980"/>
          <a:stretch/>
        </p:blipFill>
        <p:spPr>
          <a:xfrm>
            <a:off x="0" y="0"/>
            <a:ext cx="7560003" cy="952398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450000" y="850754"/>
            <a:ext cx="6432300" cy="985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>
                <a:solidFill>
                  <a:srgbClr val="232323"/>
                </a:solidFill>
                <a:latin typeface="EB Garamond Medium"/>
                <a:ea typeface="EB Garamond Medium"/>
                <a:cs typeface="EB Garamond Medium"/>
                <a:sym typeface="EB Garamond Medium"/>
              </a:rPr>
              <a:t>R</a:t>
            </a:r>
            <a:r>
              <a:rPr lang="en" sz="3100">
                <a:solidFill>
                  <a:srgbClr val="232323"/>
                </a:solidFill>
                <a:latin typeface="EB Garamond Medium"/>
                <a:ea typeface="EB Garamond Medium"/>
                <a:cs typeface="EB Garamond Medium"/>
                <a:sym typeface="EB Garamond Medium"/>
              </a:rPr>
              <a:t>ESIGNATION </a:t>
            </a:r>
            <a:r>
              <a:rPr lang="en" sz="4000">
                <a:solidFill>
                  <a:srgbClr val="232323"/>
                </a:solidFill>
                <a:latin typeface="EB Garamond Medium"/>
                <a:ea typeface="EB Garamond Medium"/>
                <a:cs typeface="EB Garamond Medium"/>
                <a:sym typeface="EB Garamond Medium"/>
              </a:rPr>
              <a:t>L</a:t>
            </a:r>
            <a:r>
              <a:rPr lang="en" sz="3100">
                <a:solidFill>
                  <a:srgbClr val="232323"/>
                </a:solidFill>
                <a:latin typeface="EB Garamond Medium"/>
                <a:ea typeface="EB Garamond Medium"/>
                <a:cs typeface="EB Garamond Medium"/>
                <a:sym typeface="EB Garamond Medium"/>
              </a:rPr>
              <a:t>ETTER </a:t>
            </a:r>
            <a:endParaRPr sz="3100">
              <a:solidFill>
                <a:srgbClr val="232323"/>
              </a:solidFill>
              <a:latin typeface="EB Garamond Medium"/>
              <a:ea typeface="EB Garamond Medium"/>
              <a:cs typeface="EB Garamond Medium"/>
              <a:sym typeface="EB Garamond Medium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>
                <a:solidFill>
                  <a:srgbClr val="232323"/>
                </a:solidFill>
                <a:latin typeface="EB Garamond Medium"/>
                <a:ea typeface="EB Garamond Medium"/>
                <a:cs typeface="EB Garamond Medium"/>
                <a:sym typeface="EB Garamond Medium"/>
              </a:rPr>
              <a:t>E</a:t>
            </a:r>
            <a:r>
              <a:rPr lang="en" sz="3100">
                <a:solidFill>
                  <a:srgbClr val="232323"/>
                </a:solidFill>
                <a:latin typeface="EB Garamond Medium"/>
                <a:ea typeface="EB Garamond Medium"/>
                <a:cs typeface="EB Garamond Medium"/>
                <a:sym typeface="EB Garamond Medium"/>
              </a:rPr>
              <a:t>FFECTIVE </a:t>
            </a:r>
            <a:r>
              <a:rPr lang="en" sz="4000">
                <a:solidFill>
                  <a:srgbClr val="232323"/>
                </a:solidFill>
                <a:latin typeface="EB Garamond Medium"/>
                <a:ea typeface="EB Garamond Medium"/>
                <a:cs typeface="EB Garamond Medium"/>
                <a:sym typeface="EB Garamond Medium"/>
              </a:rPr>
              <a:t>I</a:t>
            </a:r>
            <a:r>
              <a:rPr lang="en" sz="3100">
                <a:solidFill>
                  <a:srgbClr val="232323"/>
                </a:solidFill>
                <a:latin typeface="EB Garamond Medium"/>
                <a:ea typeface="EB Garamond Medium"/>
                <a:cs typeface="EB Garamond Medium"/>
                <a:sym typeface="EB Garamond Medium"/>
              </a:rPr>
              <a:t>MMEDIATELY</a:t>
            </a:r>
            <a:endParaRPr sz="3100">
              <a:solidFill>
                <a:srgbClr val="232323"/>
              </a:solidFill>
              <a:latin typeface="EB Garamond Medium"/>
              <a:ea typeface="EB Garamond Medium"/>
              <a:cs typeface="EB Garamond Medium"/>
              <a:sym typeface="EB Garamond Medium"/>
            </a:endParaRPr>
          </a:p>
        </p:txBody>
      </p:sp>
      <p:cxnSp>
        <p:nvCxnSpPr>
          <p:cNvPr id="57" name="Google Shape;57;p13"/>
          <p:cNvCxnSpPr/>
          <p:nvPr/>
        </p:nvCxnSpPr>
        <p:spPr>
          <a:xfrm>
            <a:off x="450000" y="2095575"/>
            <a:ext cx="6661500" cy="0"/>
          </a:xfrm>
          <a:prstGeom prst="straightConnector1">
            <a:avLst/>
          </a:prstGeom>
          <a:noFill/>
          <a:ln cap="flat" cmpd="sng" w="19050">
            <a:solidFill>
              <a:srgbClr val="ABABAB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58" name="Google Shape;58;p13"/>
          <p:cNvSpPr txBox="1"/>
          <p:nvPr/>
        </p:nvSpPr>
        <p:spPr>
          <a:xfrm>
            <a:off x="450000" y="2428140"/>
            <a:ext cx="2652300" cy="1100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232323"/>
                </a:solidFill>
                <a:latin typeface="DM Sans"/>
                <a:ea typeface="DM Sans"/>
                <a:cs typeface="DM Sans"/>
                <a:sym typeface="DM Sans"/>
              </a:rPr>
              <a:t>[Your Name]</a:t>
            </a:r>
            <a:endParaRPr sz="1100">
              <a:solidFill>
                <a:srgbClr val="232323"/>
              </a:solidFill>
              <a:latin typeface="DM Sans"/>
              <a:ea typeface="DM Sans"/>
              <a:cs typeface="DM Sans"/>
              <a:sym typeface="DM Sans"/>
            </a:endParaRPr>
          </a:p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232323"/>
                </a:solidFill>
                <a:latin typeface="DM Sans"/>
                <a:ea typeface="DM Sans"/>
                <a:cs typeface="DM Sans"/>
                <a:sym typeface="DM Sans"/>
              </a:rPr>
              <a:t>[Your Address]</a:t>
            </a:r>
            <a:endParaRPr sz="1100">
              <a:solidFill>
                <a:srgbClr val="232323"/>
              </a:solidFill>
              <a:latin typeface="DM Sans"/>
              <a:ea typeface="DM Sans"/>
              <a:cs typeface="DM Sans"/>
              <a:sym typeface="DM Sans"/>
            </a:endParaRPr>
          </a:p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232323"/>
                </a:solidFill>
                <a:latin typeface="DM Sans"/>
                <a:ea typeface="DM Sans"/>
                <a:cs typeface="DM Sans"/>
                <a:sym typeface="DM Sans"/>
              </a:rPr>
              <a:t>[City, State, ZIP Code]</a:t>
            </a:r>
            <a:endParaRPr sz="1100">
              <a:solidFill>
                <a:srgbClr val="232323"/>
              </a:solidFill>
              <a:latin typeface="DM Sans"/>
              <a:ea typeface="DM Sans"/>
              <a:cs typeface="DM Sans"/>
              <a:sym typeface="DM Sans"/>
            </a:endParaRPr>
          </a:p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232323"/>
                </a:solidFill>
                <a:latin typeface="DM Sans"/>
                <a:ea typeface="DM Sans"/>
                <a:cs typeface="DM Sans"/>
                <a:sym typeface="DM Sans"/>
              </a:rPr>
              <a:t>[Email Address]</a:t>
            </a:r>
            <a:endParaRPr sz="1100">
              <a:solidFill>
                <a:srgbClr val="232323"/>
              </a:solidFill>
              <a:latin typeface="DM Sans"/>
              <a:ea typeface="DM Sans"/>
              <a:cs typeface="DM Sans"/>
              <a:sym typeface="DM Sans"/>
            </a:endParaRPr>
          </a:p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232323"/>
                </a:solidFill>
                <a:latin typeface="DM Sans"/>
                <a:ea typeface="DM Sans"/>
                <a:cs typeface="DM Sans"/>
                <a:sym typeface="DM Sans"/>
              </a:rPr>
              <a:t>[Phone Number]</a:t>
            </a:r>
            <a:endParaRPr sz="1100">
              <a:solidFill>
                <a:srgbClr val="232323"/>
              </a:solidFill>
              <a:latin typeface="DM Sans"/>
              <a:ea typeface="DM Sans"/>
              <a:cs typeface="DM Sans"/>
              <a:sym typeface="DM Sans"/>
            </a:endParaRPr>
          </a:p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232323"/>
                </a:solidFill>
                <a:latin typeface="DM Sans"/>
                <a:ea typeface="DM Sans"/>
                <a:cs typeface="DM Sans"/>
                <a:sym typeface="DM Sans"/>
              </a:rPr>
              <a:t>[Date]</a:t>
            </a:r>
            <a:endParaRPr sz="1100">
              <a:solidFill>
                <a:srgbClr val="232323"/>
              </a:solidFill>
              <a:latin typeface="DM Sans"/>
              <a:ea typeface="DM Sans"/>
              <a:cs typeface="DM Sans"/>
              <a:sym typeface="DM Sans"/>
            </a:endParaRPr>
          </a:p>
        </p:txBody>
      </p:sp>
      <p:sp>
        <p:nvSpPr>
          <p:cNvPr id="59" name="Google Shape;59;p13"/>
          <p:cNvSpPr txBox="1"/>
          <p:nvPr/>
        </p:nvSpPr>
        <p:spPr>
          <a:xfrm>
            <a:off x="450000" y="3803297"/>
            <a:ext cx="26523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232323"/>
                </a:solidFill>
                <a:latin typeface="DM Sans"/>
                <a:ea typeface="DM Sans"/>
                <a:cs typeface="DM Sans"/>
                <a:sym typeface="DM Sans"/>
              </a:rPr>
              <a:t>[Recipient’s Name]</a:t>
            </a:r>
            <a:endParaRPr sz="1100">
              <a:solidFill>
                <a:srgbClr val="232323"/>
              </a:solidFill>
              <a:latin typeface="DM Sans"/>
              <a:ea typeface="DM Sans"/>
              <a:cs typeface="DM Sans"/>
              <a:sym typeface="DM Sans"/>
            </a:endParaRPr>
          </a:p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232323"/>
                </a:solidFill>
                <a:latin typeface="DM Sans"/>
                <a:ea typeface="DM Sans"/>
                <a:cs typeface="DM Sans"/>
                <a:sym typeface="DM Sans"/>
              </a:rPr>
              <a:t>[Recipient’s Position/Title]</a:t>
            </a:r>
            <a:endParaRPr sz="1100">
              <a:solidFill>
                <a:srgbClr val="232323"/>
              </a:solidFill>
              <a:latin typeface="DM Sans"/>
              <a:ea typeface="DM Sans"/>
              <a:cs typeface="DM Sans"/>
              <a:sym typeface="DM Sans"/>
            </a:endParaRPr>
          </a:p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232323"/>
                </a:solidFill>
                <a:latin typeface="DM Sans"/>
                <a:ea typeface="DM Sans"/>
                <a:cs typeface="DM Sans"/>
                <a:sym typeface="DM Sans"/>
              </a:rPr>
              <a:t>[Company Name]</a:t>
            </a:r>
            <a:endParaRPr sz="1100">
              <a:solidFill>
                <a:srgbClr val="232323"/>
              </a:solidFill>
              <a:latin typeface="DM Sans"/>
              <a:ea typeface="DM Sans"/>
              <a:cs typeface="DM Sans"/>
              <a:sym typeface="DM Sans"/>
            </a:endParaRPr>
          </a:p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232323"/>
                </a:solidFill>
                <a:latin typeface="DM Sans"/>
                <a:ea typeface="DM Sans"/>
                <a:cs typeface="DM Sans"/>
                <a:sym typeface="DM Sans"/>
              </a:rPr>
              <a:t>[Company Address]</a:t>
            </a:r>
            <a:endParaRPr sz="1100">
              <a:solidFill>
                <a:srgbClr val="232323"/>
              </a:solidFill>
              <a:latin typeface="DM Sans"/>
              <a:ea typeface="DM Sans"/>
              <a:cs typeface="DM Sans"/>
              <a:sym typeface="DM Sans"/>
            </a:endParaRPr>
          </a:p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232323"/>
                </a:solidFill>
                <a:latin typeface="DM Sans"/>
                <a:ea typeface="DM Sans"/>
                <a:cs typeface="DM Sans"/>
                <a:sym typeface="DM Sans"/>
              </a:rPr>
              <a:t>[City, State, ZIP Code]</a:t>
            </a:r>
            <a:endParaRPr sz="1100">
              <a:solidFill>
                <a:srgbClr val="232323"/>
              </a:solidFill>
              <a:latin typeface="DM Sans"/>
              <a:ea typeface="DM Sans"/>
              <a:cs typeface="DM Sans"/>
              <a:sym typeface="DM Sans"/>
            </a:endParaRPr>
          </a:p>
        </p:txBody>
      </p:sp>
      <p:sp>
        <p:nvSpPr>
          <p:cNvPr id="60" name="Google Shape;60;p13"/>
          <p:cNvSpPr txBox="1"/>
          <p:nvPr/>
        </p:nvSpPr>
        <p:spPr>
          <a:xfrm>
            <a:off x="450000" y="4992153"/>
            <a:ext cx="2652300" cy="169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>
                <a:solidFill>
                  <a:srgbClr val="232323"/>
                </a:solidFill>
                <a:latin typeface="DM Sans"/>
                <a:ea typeface="DM Sans"/>
                <a:cs typeface="DM Sans"/>
                <a:sym typeface="DM Sans"/>
              </a:rPr>
              <a:t>Subject:</a:t>
            </a:r>
            <a:r>
              <a:rPr lang="en" sz="1100">
                <a:solidFill>
                  <a:srgbClr val="232323"/>
                </a:solidFill>
                <a:latin typeface="DM Sans"/>
                <a:ea typeface="DM Sans"/>
                <a:cs typeface="DM Sans"/>
                <a:sym typeface="DM Sans"/>
              </a:rPr>
              <a:t> Immediate Resignation</a:t>
            </a:r>
            <a:endParaRPr sz="1100">
              <a:solidFill>
                <a:srgbClr val="232323"/>
              </a:solidFill>
              <a:latin typeface="DM Sans"/>
              <a:ea typeface="DM Sans"/>
              <a:cs typeface="DM Sans"/>
              <a:sym typeface="DM Sans"/>
            </a:endParaRPr>
          </a:p>
        </p:txBody>
      </p:sp>
      <p:sp>
        <p:nvSpPr>
          <p:cNvPr id="61" name="Google Shape;61;p13"/>
          <p:cNvSpPr txBox="1"/>
          <p:nvPr/>
        </p:nvSpPr>
        <p:spPr>
          <a:xfrm>
            <a:off x="450000" y="5435810"/>
            <a:ext cx="6661500" cy="2776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232323"/>
                </a:solidFill>
                <a:latin typeface="DM Sans"/>
                <a:ea typeface="DM Sans"/>
                <a:cs typeface="DM Sans"/>
                <a:sym typeface="DM Sans"/>
              </a:rPr>
              <a:t>Dear [Recipient’s Name],</a:t>
            </a:r>
            <a:endParaRPr sz="1100">
              <a:solidFill>
                <a:srgbClr val="232323"/>
              </a:solidFill>
              <a:latin typeface="DM Sans"/>
              <a:ea typeface="DM Sans"/>
              <a:cs typeface="DM Sans"/>
              <a:sym typeface="DM Sans"/>
            </a:endParaRPr>
          </a:p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rgbClr val="232323"/>
              </a:solidFill>
              <a:latin typeface="DM Sans"/>
              <a:ea typeface="DM Sans"/>
              <a:cs typeface="DM Sans"/>
              <a:sym typeface="DM Sans"/>
            </a:endParaRPr>
          </a:p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232323"/>
                </a:solidFill>
                <a:latin typeface="DM Sans"/>
                <a:ea typeface="DM Sans"/>
                <a:cs typeface="DM Sans"/>
                <a:sym typeface="DM Sans"/>
              </a:rPr>
              <a:t>I am writing to formally resign from my position at [Company Name], effective immediately. </a:t>
            </a:r>
            <a:endParaRPr sz="1100">
              <a:solidFill>
                <a:srgbClr val="232323"/>
              </a:solidFill>
              <a:latin typeface="DM Sans"/>
              <a:ea typeface="DM Sans"/>
              <a:cs typeface="DM Sans"/>
              <a:sym typeface="DM Sans"/>
            </a:endParaRPr>
          </a:p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rgbClr val="232323"/>
              </a:solidFill>
              <a:latin typeface="DM Sans"/>
              <a:ea typeface="DM Sans"/>
              <a:cs typeface="DM Sans"/>
              <a:sym typeface="DM Sans"/>
            </a:endParaRPr>
          </a:p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232323"/>
                </a:solidFill>
                <a:latin typeface="DM Sans"/>
                <a:ea typeface="DM Sans"/>
                <a:cs typeface="DM Sans"/>
                <a:sym typeface="DM Sans"/>
              </a:rPr>
              <a:t>Due to personal reasons, I am unable to continue in my current role. I regret any inconvenience this sudden decision may cause and will assist with the handover as needed.</a:t>
            </a:r>
            <a:endParaRPr sz="1100">
              <a:solidFill>
                <a:srgbClr val="232323"/>
              </a:solidFill>
              <a:latin typeface="DM Sans"/>
              <a:ea typeface="DM Sans"/>
              <a:cs typeface="DM Sans"/>
              <a:sym typeface="DM Sans"/>
            </a:endParaRPr>
          </a:p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rgbClr val="232323"/>
              </a:solidFill>
              <a:latin typeface="DM Sans"/>
              <a:ea typeface="DM Sans"/>
              <a:cs typeface="DM Sans"/>
              <a:sym typeface="DM Sans"/>
            </a:endParaRPr>
          </a:p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232323"/>
                </a:solidFill>
                <a:latin typeface="DM Sans"/>
                <a:ea typeface="DM Sans"/>
                <a:cs typeface="DM Sans"/>
                <a:sym typeface="DM Sans"/>
              </a:rPr>
              <a:t>I would like to express my sincere gratitude for the opportunities and experiences I have had during my time with [Company Name]. It has been a pleasure to work alongside such a talented and supportive team. </a:t>
            </a:r>
            <a:endParaRPr sz="1100">
              <a:solidFill>
                <a:srgbClr val="232323"/>
              </a:solidFill>
              <a:latin typeface="DM Sans"/>
              <a:ea typeface="DM Sans"/>
              <a:cs typeface="DM Sans"/>
              <a:sym typeface="DM Sans"/>
            </a:endParaRPr>
          </a:p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rgbClr val="232323"/>
              </a:solidFill>
              <a:latin typeface="DM Sans"/>
              <a:ea typeface="DM Sans"/>
              <a:cs typeface="DM Sans"/>
              <a:sym typeface="DM Sans"/>
            </a:endParaRPr>
          </a:p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232323"/>
                </a:solidFill>
                <a:latin typeface="DM Sans"/>
                <a:ea typeface="DM Sans"/>
                <a:cs typeface="DM Sans"/>
                <a:sym typeface="DM Sans"/>
              </a:rPr>
              <a:t>I will promptly return any company property in my possession and am available to assist with the offboarding process to ensure an efficient handover. </a:t>
            </a:r>
            <a:endParaRPr sz="1100">
              <a:solidFill>
                <a:srgbClr val="232323"/>
              </a:solidFill>
              <a:latin typeface="DM Sans"/>
              <a:ea typeface="DM Sans"/>
              <a:cs typeface="DM Sans"/>
              <a:sym typeface="DM Sans"/>
            </a:endParaRPr>
          </a:p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rgbClr val="232323"/>
              </a:solidFill>
              <a:latin typeface="DM Sans"/>
              <a:ea typeface="DM Sans"/>
              <a:cs typeface="DM Sans"/>
              <a:sym typeface="DM Sans"/>
            </a:endParaRPr>
          </a:p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232323"/>
                </a:solidFill>
                <a:latin typeface="DM Sans"/>
                <a:ea typeface="DM Sans"/>
                <a:cs typeface="DM Sans"/>
                <a:sym typeface="DM Sans"/>
              </a:rPr>
              <a:t>Thank you for your understanding. I wish the company continued success and growth in the future.</a:t>
            </a:r>
            <a:endParaRPr sz="1100">
              <a:solidFill>
                <a:srgbClr val="232323"/>
              </a:solidFill>
              <a:latin typeface="DM Sans"/>
              <a:ea typeface="DM Sans"/>
              <a:cs typeface="DM Sans"/>
              <a:sym typeface="DM Sans"/>
            </a:endParaRPr>
          </a:p>
        </p:txBody>
      </p:sp>
      <p:sp>
        <p:nvSpPr>
          <p:cNvPr id="62" name="Google Shape;62;p13"/>
          <p:cNvSpPr txBox="1"/>
          <p:nvPr/>
        </p:nvSpPr>
        <p:spPr>
          <a:xfrm>
            <a:off x="450000" y="8300766"/>
            <a:ext cx="2652300" cy="169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232323"/>
                </a:solidFill>
                <a:latin typeface="DM Sans"/>
                <a:ea typeface="DM Sans"/>
                <a:cs typeface="DM Sans"/>
                <a:sym typeface="DM Sans"/>
              </a:rPr>
              <a:t>Sincerely,</a:t>
            </a:r>
            <a:endParaRPr sz="1100">
              <a:solidFill>
                <a:srgbClr val="232323"/>
              </a:solidFill>
              <a:latin typeface="DM Sans"/>
              <a:ea typeface="DM Sans"/>
              <a:cs typeface="DM Sans"/>
              <a:sym typeface="DM Sans"/>
            </a:endParaRPr>
          </a:p>
        </p:txBody>
      </p:sp>
      <p:sp>
        <p:nvSpPr>
          <p:cNvPr id="63" name="Google Shape;63;p13"/>
          <p:cNvSpPr txBox="1"/>
          <p:nvPr/>
        </p:nvSpPr>
        <p:spPr>
          <a:xfrm>
            <a:off x="450000" y="9554079"/>
            <a:ext cx="2652300" cy="169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232323"/>
                </a:solidFill>
                <a:latin typeface="DM Sans"/>
                <a:ea typeface="DM Sans"/>
                <a:cs typeface="DM Sans"/>
                <a:sym typeface="DM Sans"/>
              </a:rPr>
              <a:t>[Your Name]</a:t>
            </a:r>
            <a:endParaRPr sz="1100">
              <a:solidFill>
                <a:srgbClr val="232323"/>
              </a:solidFill>
              <a:latin typeface="DM Sans"/>
              <a:ea typeface="DM Sans"/>
              <a:cs typeface="DM Sans"/>
              <a:sym typeface="DM Sans"/>
            </a:endParaRPr>
          </a:p>
        </p:txBody>
      </p:sp>
      <p:pic>
        <p:nvPicPr>
          <p:cNvPr id="64" name="Google Shape;64;p13" title="Без_названия-removebg-preview (1) 1.pn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50001" y="8744423"/>
            <a:ext cx="1015974" cy="535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