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Roboto Medium"/>
      <p:regular r:id="rId7"/>
      <p:bold r:id="rId8"/>
      <p:italic r:id="rId9"/>
      <p:boldItalic r:id="rId10"/>
    </p:embeddedFont>
    <p:embeddedFont>
      <p:font typeface="Roboto Light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274">
          <p15:clr>
            <a:srgbClr val="A4A3A4"/>
          </p15:clr>
        </p15:guide>
        <p15:guide id="2" pos="488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274"/>
        <p:guide pos="48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Light-regular.fntdata"/><Relationship Id="rId10" Type="http://schemas.openxmlformats.org/officeDocument/2006/relationships/font" Target="fonts/RobotoMedium-boldItalic.fntdata"/><Relationship Id="rId13" Type="http://schemas.openxmlformats.org/officeDocument/2006/relationships/font" Target="fonts/RobotoLight-italic.fntdata"/><Relationship Id="rId12" Type="http://schemas.openxmlformats.org/officeDocument/2006/relationships/font" Target="fonts/RobotoLight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Medium-italic.fntdata"/><Relationship Id="rId14" Type="http://schemas.openxmlformats.org/officeDocument/2006/relationships/font" Target="fonts/RobotoLight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RobotoMedium-regular.fntdata"/><Relationship Id="rId8" Type="http://schemas.openxmlformats.org/officeDocument/2006/relationships/font" Target="fonts/RobotoMedium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775075" y="2088351"/>
            <a:ext cx="6017400" cy="480900"/>
          </a:xfrm>
          <a:prstGeom prst="rect">
            <a:avLst/>
          </a:prstGeom>
          <a:solidFill>
            <a:srgbClr val="DFE3E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/>
        </p:nvSpPr>
        <p:spPr>
          <a:xfrm>
            <a:off x="755197" y="443875"/>
            <a:ext cx="38157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600">
                <a:latin typeface="Roboto Medium"/>
                <a:ea typeface="Roboto Medium"/>
                <a:cs typeface="Roboto Medium"/>
                <a:sym typeface="Roboto Medium"/>
              </a:rPr>
              <a:t>Michelle Lindon</a:t>
            </a:r>
            <a:endParaRPr sz="3600">
              <a:latin typeface="Roboto Medium"/>
              <a:ea typeface="Roboto Medium"/>
              <a:cs typeface="Roboto Medium"/>
              <a:sym typeface="Roboto Medium"/>
            </a:endParaRPr>
          </a:p>
        </p:txBody>
      </p:sp>
      <p:cxnSp>
        <p:nvCxnSpPr>
          <p:cNvPr id="56" name="Google Shape;56;p13"/>
          <p:cNvCxnSpPr/>
          <p:nvPr/>
        </p:nvCxnSpPr>
        <p:spPr>
          <a:xfrm>
            <a:off x="788325" y="1073175"/>
            <a:ext cx="60018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7" name="Google Shape;57;p13"/>
          <p:cNvSpPr txBox="1"/>
          <p:nvPr/>
        </p:nvSpPr>
        <p:spPr>
          <a:xfrm>
            <a:off x="755197" y="1199075"/>
            <a:ext cx="38157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100">
                <a:latin typeface="Roboto Medium"/>
                <a:ea typeface="Roboto Medium"/>
                <a:cs typeface="Roboto Medium"/>
                <a:sym typeface="Roboto Medium"/>
              </a:rPr>
              <a:t>Registration Letter</a:t>
            </a:r>
            <a:endParaRPr sz="2100">
              <a:latin typeface="Roboto Medium"/>
              <a:ea typeface="Roboto Medium"/>
              <a:cs typeface="Roboto Medium"/>
              <a:sym typeface="Roboto Medium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775075" y="2991023"/>
            <a:ext cx="15171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100">
                <a:latin typeface="Roboto Light"/>
                <a:ea typeface="Roboto Light"/>
                <a:cs typeface="Roboto Light"/>
                <a:sym typeface="Roboto Light"/>
              </a:rPr>
              <a:t>January 3, 2030</a:t>
            </a:r>
            <a:endParaRPr sz="1100"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775075" y="3507725"/>
            <a:ext cx="5890500" cy="423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100">
                <a:latin typeface="Roboto Light"/>
                <a:ea typeface="Roboto Light"/>
                <a:cs typeface="Roboto Light"/>
                <a:sym typeface="Roboto Light"/>
              </a:rPr>
              <a:t>Dear Ms. Tom</a:t>
            </a:r>
            <a:endParaRPr sz="1100">
              <a:latin typeface="Roboto Light"/>
              <a:ea typeface="Roboto Light"/>
              <a:cs typeface="Roboto Light"/>
              <a:sym typeface="Roboto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Roboto Light"/>
              <a:ea typeface="Roboto Light"/>
              <a:cs typeface="Roboto Light"/>
              <a:sym typeface="Roboto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Roboto Light"/>
              <a:ea typeface="Roboto Light"/>
              <a:cs typeface="Roboto Light"/>
              <a:sym typeface="Roboto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100">
                <a:latin typeface="Roboto Light"/>
                <a:ea typeface="Roboto Light"/>
                <a:cs typeface="Roboto Light"/>
                <a:sym typeface="Roboto Light"/>
              </a:rPr>
              <a:t>Kindly accept this letter as my formal resignation as a staff member of Simon Corporation. My last day is expected to be on January 11, 2030, two weeks from today.</a:t>
            </a:r>
            <a:endParaRPr sz="1100">
              <a:latin typeface="Roboto Light"/>
              <a:ea typeface="Roboto Light"/>
              <a:cs typeface="Roboto Light"/>
              <a:sym typeface="Roboto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Roboto Light"/>
              <a:ea typeface="Roboto Light"/>
              <a:cs typeface="Roboto Light"/>
              <a:sym typeface="Roboto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100">
                <a:latin typeface="Roboto Light"/>
                <a:ea typeface="Roboto Light"/>
                <a:cs typeface="Roboto Light"/>
                <a:sym typeface="Roboto Light"/>
              </a:rPr>
              <a:t>I am incredibly grateful for the opportunities that I have been given in this post. I value the insights that I have learned, and I expect them to help me in my future endeavors. I would also like to thank you for being supportive of my professional growth. I have enjoyed working with you and the rest of the team.</a:t>
            </a:r>
            <a:endParaRPr sz="1100">
              <a:latin typeface="Roboto Light"/>
              <a:ea typeface="Roboto Light"/>
              <a:cs typeface="Roboto Light"/>
              <a:sym typeface="Roboto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Roboto Light"/>
              <a:ea typeface="Roboto Light"/>
              <a:cs typeface="Roboto Light"/>
              <a:sym typeface="Roboto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100">
                <a:latin typeface="Roboto Light"/>
                <a:ea typeface="Roboto Light"/>
                <a:cs typeface="Roboto Light"/>
                <a:sym typeface="Roboto Light"/>
              </a:rPr>
              <a:t>Let me know how I can help in making the transition of responsibilities as seamless as possible for everyone involved. Thank you.</a:t>
            </a:r>
            <a:endParaRPr sz="1100">
              <a:latin typeface="Roboto Light"/>
              <a:ea typeface="Roboto Light"/>
              <a:cs typeface="Roboto Light"/>
              <a:sym typeface="Roboto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Roboto Light"/>
              <a:ea typeface="Roboto Light"/>
              <a:cs typeface="Roboto Light"/>
              <a:sym typeface="Roboto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100">
                <a:latin typeface="Roboto Light"/>
                <a:ea typeface="Roboto Light"/>
                <a:cs typeface="Roboto Light"/>
                <a:sym typeface="Roboto Light"/>
              </a:rPr>
              <a:t>Best wishes,  and thank you for everything.</a:t>
            </a:r>
            <a:endParaRPr sz="1100">
              <a:latin typeface="Roboto Light"/>
              <a:ea typeface="Roboto Light"/>
              <a:cs typeface="Roboto Light"/>
              <a:sym typeface="Roboto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Roboto Light"/>
              <a:ea typeface="Roboto Light"/>
              <a:cs typeface="Roboto Light"/>
              <a:sym typeface="Roboto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Roboto Light"/>
              <a:ea typeface="Roboto Light"/>
              <a:cs typeface="Roboto Light"/>
              <a:sym typeface="Roboto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Roboto Light"/>
              <a:ea typeface="Roboto Light"/>
              <a:cs typeface="Roboto Light"/>
              <a:sym typeface="Roboto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Roboto Light"/>
              <a:ea typeface="Roboto Light"/>
              <a:cs typeface="Roboto Light"/>
              <a:sym typeface="Roboto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Roboto Light"/>
              <a:ea typeface="Roboto Light"/>
              <a:cs typeface="Roboto Light"/>
              <a:sym typeface="Roboto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Roboto Light"/>
              <a:ea typeface="Roboto Light"/>
              <a:cs typeface="Roboto Light"/>
              <a:sym typeface="Roboto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Roboto Light"/>
              <a:ea typeface="Roboto Light"/>
              <a:cs typeface="Roboto Light"/>
              <a:sym typeface="Roboto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Roboto Light"/>
              <a:ea typeface="Roboto Light"/>
              <a:cs typeface="Roboto Light"/>
              <a:sym typeface="Roboto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100">
                <a:latin typeface="Roboto Light"/>
                <a:ea typeface="Roboto Light"/>
                <a:cs typeface="Roboto Light"/>
                <a:sym typeface="Roboto Light"/>
              </a:rPr>
              <a:t>Michelle Lindon</a:t>
            </a:r>
            <a:endParaRPr sz="1100">
              <a:latin typeface="Roboto Light"/>
              <a:ea typeface="Roboto Light"/>
              <a:cs typeface="Roboto Light"/>
              <a:sym typeface="Roboto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Roboto Light"/>
              <a:ea typeface="Roboto Light"/>
              <a:cs typeface="Roboto Light"/>
              <a:sym typeface="Roboto Light"/>
            </a:endParaRPr>
          </a:p>
        </p:txBody>
      </p:sp>
      <p:pic>
        <p:nvPicPr>
          <p:cNvPr id="60" name="Google Shape;60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8450" y="7737274"/>
            <a:ext cx="1974325" cy="12339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1" name="Google Shape;61;p13"/>
          <p:cNvCxnSpPr/>
          <p:nvPr/>
        </p:nvCxnSpPr>
        <p:spPr>
          <a:xfrm>
            <a:off x="788325" y="9675175"/>
            <a:ext cx="60018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2" name="Google Shape;62;p13"/>
          <p:cNvSpPr txBox="1"/>
          <p:nvPr/>
        </p:nvSpPr>
        <p:spPr>
          <a:xfrm>
            <a:off x="768450" y="9963300"/>
            <a:ext cx="12477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100">
                <a:latin typeface="Roboto Light"/>
                <a:ea typeface="Roboto Light"/>
                <a:cs typeface="Roboto Light"/>
                <a:sym typeface="Roboto Light"/>
              </a:rPr>
              <a:t>Michelle Lindon</a:t>
            </a:r>
            <a:endParaRPr sz="1100"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63" name="Google Shape;63;p13"/>
          <p:cNvSpPr txBox="1"/>
          <p:nvPr/>
        </p:nvSpPr>
        <p:spPr>
          <a:xfrm>
            <a:off x="2035933" y="9963300"/>
            <a:ext cx="12477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100">
                <a:latin typeface="Roboto Light"/>
                <a:ea typeface="Roboto Light"/>
                <a:cs typeface="Roboto Light"/>
                <a:sym typeface="Roboto Light"/>
              </a:rPr>
              <a:t>+012-345-67890</a:t>
            </a:r>
            <a:endParaRPr sz="1100"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3303417" y="9963300"/>
            <a:ext cx="12477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100">
                <a:latin typeface="Roboto Light"/>
                <a:ea typeface="Roboto Light"/>
                <a:cs typeface="Roboto Light"/>
                <a:sym typeface="Roboto Light"/>
              </a:rPr>
              <a:t>hello@gdoc.io</a:t>
            </a:r>
            <a:endParaRPr sz="1100"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4570900" y="9963300"/>
            <a:ext cx="22140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100">
                <a:latin typeface="Roboto Light"/>
                <a:ea typeface="Roboto Light"/>
                <a:cs typeface="Roboto Light"/>
                <a:sym typeface="Roboto Light"/>
              </a:rPr>
              <a:t>123 Anywhere St., Any City, ST 1234</a:t>
            </a:r>
            <a:endParaRPr sz="1100">
              <a:latin typeface="Roboto Light"/>
              <a:ea typeface="Roboto Light"/>
              <a:cs typeface="Roboto Light"/>
              <a:sym typeface="Roboto Light"/>
            </a:endParaRPr>
          </a:p>
        </p:txBody>
      </p:sp>
      <p:grpSp>
        <p:nvGrpSpPr>
          <p:cNvPr id="66" name="Google Shape;66;p13"/>
          <p:cNvGrpSpPr/>
          <p:nvPr/>
        </p:nvGrpSpPr>
        <p:grpSpPr>
          <a:xfrm>
            <a:off x="851274" y="2159451"/>
            <a:ext cx="5703649" cy="338700"/>
            <a:chOff x="851274" y="2139750"/>
            <a:chExt cx="5703649" cy="338700"/>
          </a:xfrm>
        </p:grpSpPr>
        <p:sp>
          <p:nvSpPr>
            <p:cNvPr id="67" name="Google Shape;67;p13"/>
            <p:cNvSpPr txBox="1"/>
            <p:nvPr/>
          </p:nvSpPr>
          <p:spPr>
            <a:xfrm>
              <a:off x="2646524" y="2139750"/>
              <a:ext cx="3908400" cy="338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100">
                  <a:latin typeface="Roboto Light"/>
                  <a:ea typeface="Roboto Light"/>
                  <a:cs typeface="Roboto Light"/>
                  <a:sym typeface="Roboto Light"/>
                </a:rPr>
                <a:t>+012-345-67890</a:t>
              </a:r>
              <a:endParaRPr sz="1100">
                <a:latin typeface="Roboto Light"/>
                <a:ea typeface="Roboto Light"/>
                <a:cs typeface="Roboto Light"/>
                <a:sym typeface="Roboto Light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100">
                  <a:latin typeface="Roboto Light"/>
                  <a:ea typeface="Roboto Light"/>
                  <a:cs typeface="Roboto Light"/>
                  <a:sym typeface="Roboto Light"/>
                </a:rPr>
                <a:t>Salem Court Industries, 408 Byers Lane Sacramento, CA 94260</a:t>
              </a:r>
              <a:endParaRPr sz="1100"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" name="Google Shape;68;p13"/>
            <p:cNvSpPr txBox="1"/>
            <p:nvPr/>
          </p:nvSpPr>
          <p:spPr>
            <a:xfrm>
              <a:off x="851274" y="2139750"/>
              <a:ext cx="1642800" cy="338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100">
                  <a:latin typeface="Roboto Light"/>
                  <a:ea typeface="Roboto Light"/>
                  <a:cs typeface="Roboto Light"/>
                  <a:sym typeface="Roboto Light"/>
                </a:rPr>
                <a:t>Ms Jannet Tom</a:t>
              </a:r>
              <a:endParaRPr sz="1100">
                <a:latin typeface="Roboto Light"/>
                <a:ea typeface="Roboto Light"/>
                <a:cs typeface="Roboto Light"/>
                <a:sym typeface="Roboto Light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100">
                  <a:latin typeface="Roboto Light"/>
                  <a:ea typeface="Roboto Light"/>
                  <a:cs typeface="Roboto Light"/>
                  <a:sym typeface="Roboto Light"/>
                </a:rPr>
                <a:t>Department Head</a:t>
              </a:r>
              <a:endParaRPr sz="1100"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