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Lst>
  <p:sldSz cy="10692000" cx="7560000"/>
  <p:notesSz cx="6858000" cy="9144000"/>
  <p:embeddedFontLst>
    <p:embeddedFont>
      <p:font typeface="Ms Madi"/>
      <p:regular r:id="rId10"/>
    </p:embeddedFont>
    <p:embeddedFont>
      <p:font typeface="Josefin Sans"/>
      <p:regular r:id="rId11"/>
      <p:bold r:id="rId12"/>
      <p:italic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35">
          <p15:clr>
            <a:srgbClr val="747775"/>
          </p15:clr>
        </p15:guide>
        <p15:guide id="2" pos="2211">
          <p15:clr>
            <a:srgbClr val="747775"/>
          </p15:clr>
        </p15:guide>
        <p15:guide id="3" pos="170">
          <p15:clr>
            <a:srgbClr val="747775"/>
          </p15:clr>
        </p15:guide>
        <p15:guide id="4" pos="2381">
          <p15:clr>
            <a:srgbClr val="747775"/>
          </p15:clr>
        </p15:guide>
        <p15:guide id="5" pos="4762">
          <p15:clr>
            <a:srgbClr val="747775"/>
          </p15:clr>
        </p15:guide>
        <p15:guide id="6" orient="horz" pos="2529">
          <p15:clr>
            <a:srgbClr val="747775"/>
          </p15:clr>
        </p15:guide>
        <p15:guide id="7" pos="340">
          <p15:clr>
            <a:srgbClr val="747775"/>
          </p15:clr>
        </p15:guide>
        <p15:guide id="8" pos="2041">
          <p15:clr>
            <a:srgbClr val="747775"/>
          </p15:clr>
        </p15:guide>
        <p15:guide id="9" pos="2983">
          <p15:clr>
            <a:srgbClr val="747775"/>
          </p15:clr>
        </p15:guide>
        <p15:guide id="10" pos="4535">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35" orient="horz"/>
        <p:guide pos="2211"/>
        <p:guide pos="170"/>
        <p:guide pos="2381"/>
        <p:guide pos="4762"/>
        <p:guide pos="2529" orient="horz"/>
        <p:guide pos="340"/>
        <p:guide pos="2041"/>
        <p:guide pos="2983"/>
        <p:guide pos="4535"/>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JosefinSans-regular.fntdata"/><Relationship Id="rId10" Type="http://schemas.openxmlformats.org/officeDocument/2006/relationships/font" Target="fonts/MsMadi-regular.fntdata"/><Relationship Id="rId13" Type="http://schemas.openxmlformats.org/officeDocument/2006/relationships/font" Target="fonts/JosefinSans-italic.fntdata"/><Relationship Id="rId12" Type="http://schemas.openxmlformats.org/officeDocument/2006/relationships/font" Target="fonts/JosefinSans-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Josefin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3ce0511cdd_0_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3ce0511cd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3ce0511cdd_0_114: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23ce0511cdd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23ce0511cdd_0_244: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23ce0511cdd_0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6.jpg"/><Relationship Id="rId5" Type="http://schemas.openxmlformats.org/officeDocument/2006/relationships/image" Target="../media/image1.png"/><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6.jpg"/><Relationship Id="rId5" Type="http://schemas.openxmlformats.org/officeDocument/2006/relationships/image" Target="../media/image1.png"/><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6.jpg"/><Relationship Id="rId5" Type="http://schemas.openxmlformats.org/officeDocument/2006/relationships/image" Target="../media/image1.png"/><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6.jpg"/><Relationship Id="rId5" Type="http://schemas.openxmlformats.org/officeDocument/2006/relationships/image" Target="../media/image1.png"/><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grpSp>
        <p:nvGrpSpPr>
          <p:cNvPr id="54" name="Google Shape;54;p13"/>
          <p:cNvGrpSpPr/>
          <p:nvPr/>
        </p:nvGrpSpPr>
        <p:grpSpPr>
          <a:xfrm>
            <a:off x="263934" y="0"/>
            <a:ext cx="3242056" cy="10692300"/>
            <a:chOff x="263934" y="0"/>
            <a:chExt cx="3242056" cy="10692300"/>
          </a:xfrm>
        </p:grpSpPr>
        <p:sp>
          <p:nvSpPr>
            <p:cNvPr id="55" name="Google Shape;55;p13"/>
            <p:cNvSpPr/>
            <p:nvPr/>
          </p:nvSpPr>
          <p:spPr>
            <a:xfrm>
              <a:off x="265300" y="0"/>
              <a:ext cx="3240000" cy="10692300"/>
            </a:xfrm>
            <a:prstGeom prst="rect">
              <a:avLst/>
            </a:prstGeom>
            <a:gradFill>
              <a:gsLst>
                <a:gs pos="0">
                  <a:srgbClr val="6E8031"/>
                </a:gs>
                <a:gs pos="9000">
                  <a:srgbClr val="086461"/>
                </a:gs>
                <a:gs pos="45000">
                  <a:srgbClr val="115D5B"/>
                </a:gs>
                <a:gs pos="100000">
                  <a:srgbClr val="181920"/>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6" name="Google Shape;56;p13"/>
            <p:cNvPicPr preferRelativeResize="0"/>
            <p:nvPr/>
          </p:nvPicPr>
          <p:blipFill>
            <a:blip r:embed="rId3">
              <a:alphaModFix amt="40000"/>
            </a:blip>
            <a:stretch>
              <a:fillRect/>
            </a:stretch>
          </p:blipFill>
          <p:spPr>
            <a:xfrm>
              <a:off x="263934" y="188"/>
              <a:ext cx="3242056" cy="10691999"/>
            </a:xfrm>
            <a:prstGeom prst="rect">
              <a:avLst/>
            </a:prstGeom>
            <a:noFill/>
            <a:ln>
              <a:noFill/>
            </a:ln>
          </p:spPr>
        </p:pic>
      </p:grpSp>
      <p:grpSp>
        <p:nvGrpSpPr>
          <p:cNvPr id="57" name="Google Shape;57;p13"/>
          <p:cNvGrpSpPr/>
          <p:nvPr/>
        </p:nvGrpSpPr>
        <p:grpSpPr>
          <a:xfrm>
            <a:off x="894962" y="346988"/>
            <a:ext cx="1980000" cy="1980000"/>
            <a:chOff x="1468600" y="653138"/>
            <a:chExt cx="1980000" cy="1980000"/>
          </a:xfrm>
        </p:grpSpPr>
        <p:sp>
          <p:nvSpPr>
            <p:cNvPr id="58" name="Google Shape;58;p13"/>
            <p:cNvSpPr/>
            <p:nvPr/>
          </p:nvSpPr>
          <p:spPr>
            <a:xfrm>
              <a:off x="1468600" y="653138"/>
              <a:ext cx="1980000" cy="1980000"/>
            </a:xfrm>
            <a:prstGeom prst="ellipse">
              <a:avLst/>
            </a:prstGeom>
            <a:solidFill>
              <a:srgbClr val="1D1D1B">
                <a:alpha val="493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9" name="Google Shape;59;p13"/>
            <p:cNvPicPr preferRelativeResize="0"/>
            <p:nvPr/>
          </p:nvPicPr>
          <p:blipFill rotWithShape="1">
            <a:blip r:embed="rId4">
              <a:alphaModFix/>
            </a:blip>
            <a:srcRect b="55164" l="19044" r="17110" t="2276"/>
            <a:stretch/>
          </p:blipFill>
          <p:spPr>
            <a:xfrm>
              <a:off x="1576450" y="761000"/>
              <a:ext cx="1764000" cy="1764300"/>
            </a:xfrm>
            <a:prstGeom prst="ellipse">
              <a:avLst/>
            </a:prstGeom>
            <a:noFill/>
            <a:ln>
              <a:noFill/>
            </a:ln>
          </p:spPr>
        </p:pic>
      </p:grpSp>
      <p:grpSp>
        <p:nvGrpSpPr>
          <p:cNvPr id="60" name="Google Shape;60;p13"/>
          <p:cNvGrpSpPr/>
          <p:nvPr/>
        </p:nvGrpSpPr>
        <p:grpSpPr>
          <a:xfrm>
            <a:off x="3786804" y="272136"/>
            <a:ext cx="3445410" cy="1565275"/>
            <a:chOff x="3786804" y="272136"/>
            <a:chExt cx="3445410" cy="1565275"/>
          </a:xfrm>
        </p:grpSpPr>
        <p:sp>
          <p:nvSpPr>
            <p:cNvPr id="61" name="Google Shape;61;p13"/>
            <p:cNvSpPr txBox="1"/>
            <p:nvPr/>
          </p:nvSpPr>
          <p:spPr>
            <a:xfrm>
              <a:off x="3786804" y="272136"/>
              <a:ext cx="2626200" cy="985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lang="ru" sz="3200">
                  <a:solidFill>
                    <a:srgbClr val="3C3231"/>
                  </a:solidFill>
                  <a:latin typeface="Josefin Sans"/>
                  <a:ea typeface="Josefin Sans"/>
                  <a:cs typeface="Josefin Sans"/>
                  <a:sym typeface="Josefin Sans"/>
                </a:rPr>
                <a:t>RUTHE</a:t>
              </a:r>
              <a:endParaRPr sz="3200">
                <a:solidFill>
                  <a:srgbClr val="3C3231"/>
                </a:solidFill>
                <a:latin typeface="Josefin Sans"/>
                <a:ea typeface="Josefin Sans"/>
                <a:cs typeface="Josefin Sans"/>
                <a:sym typeface="Josefin Sans"/>
              </a:endParaRPr>
            </a:p>
            <a:p>
              <a:pPr indent="0" lvl="0" marL="0" rtl="0" algn="l">
                <a:spcBef>
                  <a:spcPts val="0"/>
                </a:spcBef>
                <a:spcAft>
                  <a:spcPts val="0"/>
                </a:spcAft>
                <a:buNone/>
              </a:pPr>
              <a:r>
                <a:rPr b="1" lang="ru" sz="3200">
                  <a:solidFill>
                    <a:srgbClr val="3C3231"/>
                  </a:solidFill>
                  <a:latin typeface="Josefin Sans"/>
                  <a:ea typeface="Josefin Sans"/>
                  <a:cs typeface="Josefin Sans"/>
                  <a:sym typeface="Josefin Sans"/>
                </a:rPr>
                <a:t>GUTMANN</a:t>
              </a:r>
              <a:endParaRPr b="1" sz="3200">
                <a:solidFill>
                  <a:srgbClr val="3C3231"/>
                </a:solidFill>
                <a:latin typeface="Josefin Sans"/>
                <a:ea typeface="Josefin Sans"/>
                <a:cs typeface="Josefin Sans"/>
                <a:sym typeface="Josefin Sans"/>
              </a:endParaRPr>
            </a:p>
          </p:txBody>
        </p:sp>
        <p:cxnSp>
          <p:nvCxnSpPr>
            <p:cNvPr id="62" name="Google Shape;62;p13"/>
            <p:cNvCxnSpPr/>
            <p:nvPr/>
          </p:nvCxnSpPr>
          <p:spPr>
            <a:xfrm>
              <a:off x="3830400" y="1326696"/>
              <a:ext cx="3374700" cy="0"/>
            </a:xfrm>
            <a:prstGeom prst="straightConnector1">
              <a:avLst/>
            </a:prstGeom>
            <a:noFill/>
            <a:ln cap="flat" cmpd="sng" w="38100">
              <a:solidFill>
                <a:srgbClr val="1B6D5F"/>
              </a:solidFill>
              <a:prstDash val="solid"/>
              <a:round/>
              <a:headEnd len="med" w="med" type="none"/>
              <a:tailEnd len="med" w="med" type="none"/>
            </a:ln>
          </p:spPr>
        </p:cxnSp>
        <p:sp>
          <p:nvSpPr>
            <p:cNvPr id="63" name="Google Shape;63;p13"/>
            <p:cNvSpPr txBox="1"/>
            <p:nvPr/>
          </p:nvSpPr>
          <p:spPr>
            <a:xfrm>
              <a:off x="3814013" y="1421911"/>
              <a:ext cx="3418200" cy="4155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2700">
                  <a:solidFill>
                    <a:srgbClr val="3C3231"/>
                  </a:solidFill>
                  <a:latin typeface="Josefin Sans"/>
                  <a:ea typeface="Josefin Sans"/>
                  <a:cs typeface="Josefin Sans"/>
                  <a:sym typeface="Josefin Sans"/>
                </a:rPr>
                <a:t>Research Assistant</a:t>
              </a:r>
              <a:endParaRPr sz="2700">
                <a:solidFill>
                  <a:srgbClr val="3C3231"/>
                </a:solidFill>
                <a:latin typeface="Josefin Sans"/>
                <a:ea typeface="Josefin Sans"/>
                <a:cs typeface="Josefin Sans"/>
                <a:sym typeface="Josefin Sans"/>
              </a:endParaRPr>
            </a:p>
          </p:txBody>
        </p:sp>
      </p:grpSp>
      <p:sp>
        <p:nvSpPr>
          <p:cNvPr id="64" name="Google Shape;64;p13"/>
          <p:cNvSpPr txBox="1"/>
          <p:nvPr/>
        </p:nvSpPr>
        <p:spPr>
          <a:xfrm>
            <a:off x="530671" y="2688775"/>
            <a:ext cx="2796300" cy="9819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chemeClr val="lt1"/>
                </a:solidFill>
                <a:latin typeface="Josefin Sans"/>
                <a:ea typeface="Josefin Sans"/>
                <a:cs typeface="Josefin Sans"/>
                <a:sym typeface="Josefin Sans"/>
              </a:rPr>
              <a:t>Duis vulputate interdum sem, quis varius erat congue ornare. Nullam faucibus leo at arcu ultrices. Etiam feugiat efficitur sem, vitae commodo ante luctus at, proin eu lacus porta.</a:t>
            </a:r>
            <a:endParaRPr sz="1100">
              <a:solidFill>
                <a:schemeClr val="lt1"/>
              </a:solidFill>
              <a:latin typeface="Josefin Sans"/>
              <a:ea typeface="Josefin Sans"/>
              <a:cs typeface="Josefin Sans"/>
              <a:sym typeface="Josefin Sans"/>
            </a:endParaRPr>
          </a:p>
        </p:txBody>
      </p:sp>
      <p:grpSp>
        <p:nvGrpSpPr>
          <p:cNvPr id="65" name="Google Shape;65;p13"/>
          <p:cNvGrpSpPr/>
          <p:nvPr/>
        </p:nvGrpSpPr>
        <p:grpSpPr>
          <a:xfrm>
            <a:off x="3807206" y="2420027"/>
            <a:ext cx="3392744" cy="1231702"/>
            <a:chOff x="3807206" y="2420027"/>
            <a:chExt cx="3392744" cy="1231702"/>
          </a:xfrm>
        </p:grpSpPr>
        <p:grpSp>
          <p:nvGrpSpPr>
            <p:cNvPr id="66" name="Google Shape;66;p13"/>
            <p:cNvGrpSpPr/>
            <p:nvPr/>
          </p:nvGrpSpPr>
          <p:grpSpPr>
            <a:xfrm>
              <a:off x="3807206" y="2420027"/>
              <a:ext cx="3392744" cy="169200"/>
              <a:chOff x="3807206" y="2416625"/>
              <a:chExt cx="3392744" cy="169200"/>
            </a:xfrm>
          </p:grpSpPr>
          <p:sp>
            <p:nvSpPr>
              <p:cNvPr id="67" name="Google Shape;67;p13"/>
              <p:cNvSpPr txBox="1"/>
              <p:nvPr/>
            </p:nvSpPr>
            <p:spPr>
              <a:xfrm>
                <a:off x="3807206" y="2416625"/>
                <a:ext cx="1302300" cy="169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rgbClr val="3C3231"/>
                    </a:solidFill>
                    <a:latin typeface="Josefin Sans"/>
                    <a:ea typeface="Josefin Sans"/>
                    <a:cs typeface="Josefin Sans"/>
                    <a:sym typeface="Josefin Sans"/>
                  </a:rPr>
                  <a:t>Flow cytometry</a:t>
                </a:r>
                <a:endParaRPr sz="1100">
                  <a:solidFill>
                    <a:srgbClr val="3C3231"/>
                  </a:solidFill>
                  <a:latin typeface="Josefin Sans"/>
                  <a:ea typeface="Josefin Sans"/>
                  <a:cs typeface="Josefin Sans"/>
                  <a:sym typeface="Josefin Sans"/>
                </a:endParaRPr>
              </a:p>
            </p:txBody>
          </p:sp>
          <p:grpSp>
            <p:nvGrpSpPr>
              <p:cNvPr id="68" name="Google Shape;68;p13"/>
              <p:cNvGrpSpPr/>
              <p:nvPr/>
            </p:nvGrpSpPr>
            <p:grpSpPr>
              <a:xfrm>
                <a:off x="5252350" y="2455325"/>
                <a:ext cx="1947600" cy="91800"/>
                <a:chOff x="5252350" y="2455325"/>
                <a:chExt cx="1947600" cy="91800"/>
              </a:xfrm>
            </p:grpSpPr>
            <p:sp>
              <p:nvSpPr>
                <p:cNvPr id="69" name="Google Shape;69;p13"/>
                <p:cNvSpPr/>
                <p:nvPr/>
              </p:nvSpPr>
              <p:spPr>
                <a:xfrm>
                  <a:off x="5252350" y="2455325"/>
                  <a:ext cx="1947600" cy="91800"/>
                </a:xfrm>
                <a:prstGeom prst="roundRect">
                  <a:avLst>
                    <a:gd fmla="val 50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3"/>
                <p:cNvSpPr/>
                <p:nvPr/>
              </p:nvSpPr>
              <p:spPr>
                <a:xfrm>
                  <a:off x="5252350" y="2455325"/>
                  <a:ext cx="1224600" cy="91800"/>
                </a:xfrm>
                <a:prstGeom prst="roundRect">
                  <a:avLst>
                    <a:gd fmla="val 50000" name="adj"/>
                  </a:avLst>
                </a:prstGeom>
                <a:gradFill>
                  <a:gsLst>
                    <a:gs pos="0">
                      <a:srgbClr val="086461"/>
                    </a:gs>
                    <a:gs pos="100000">
                      <a:srgbClr val="407B6F"/>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1" name="Google Shape;71;p13"/>
            <p:cNvGrpSpPr/>
            <p:nvPr/>
          </p:nvGrpSpPr>
          <p:grpSpPr>
            <a:xfrm>
              <a:off x="3807206" y="2685652"/>
              <a:ext cx="3392744" cy="169200"/>
              <a:chOff x="3807206" y="2416625"/>
              <a:chExt cx="3392744" cy="169200"/>
            </a:xfrm>
          </p:grpSpPr>
          <p:sp>
            <p:nvSpPr>
              <p:cNvPr id="72" name="Google Shape;72;p13"/>
              <p:cNvSpPr txBox="1"/>
              <p:nvPr/>
            </p:nvSpPr>
            <p:spPr>
              <a:xfrm>
                <a:off x="3807206" y="2416625"/>
                <a:ext cx="1302300" cy="169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rgbClr val="3C3231"/>
                    </a:solidFill>
                    <a:latin typeface="Josefin Sans"/>
                    <a:ea typeface="Josefin Sans"/>
                    <a:cs typeface="Josefin Sans"/>
                    <a:sym typeface="Josefin Sans"/>
                  </a:rPr>
                  <a:t>Quality control</a:t>
                </a:r>
                <a:endParaRPr sz="1100">
                  <a:solidFill>
                    <a:srgbClr val="3C3231"/>
                  </a:solidFill>
                  <a:latin typeface="Josefin Sans"/>
                  <a:ea typeface="Josefin Sans"/>
                  <a:cs typeface="Josefin Sans"/>
                  <a:sym typeface="Josefin Sans"/>
                </a:endParaRPr>
              </a:p>
            </p:txBody>
          </p:sp>
          <p:grpSp>
            <p:nvGrpSpPr>
              <p:cNvPr id="73" name="Google Shape;73;p13"/>
              <p:cNvGrpSpPr/>
              <p:nvPr/>
            </p:nvGrpSpPr>
            <p:grpSpPr>
              <a:xfrm>
                <a:off x="5252350" y="2455325"/>
                <a:ext cx="1947600" cy="91800"/>
                <a:chOff x="5252350" y="2455325"/>
                <a:chExt cx="1947600" cy="91800"/>
              </a:xfrm>
            </p:grpSpPr>
            <p:sp>
              <p:nvSpPr>
                <p:cNvPr id="74" name="Google Shape;74;p13"/>
                <p:cNvSpPr/>
                <p:nvPr/>
              </p:nvSpPr>
              <p:spPr>
                <a:xfrm>
                  <a:off x="5252350" y="2455325"/>
                  <a:ext cx="1947600" cy="91800"/>
                </a:xfrm>
                <a:prstGeom prst="roundRect">
                  <a:avLst>
                    <a:gd fmla="val 50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3"/>
                <p:cNvSpPr/>
                <p:nvPr/>
              </p:nvSpPr>
              <p:spPr>
                <a:xfrm>
                  <a:off x="5252350" y="2455325"/>
                  <a:ext cx="1673700" cy="91800"/>
                </a:xfrm>
                <a:prstGeom prst="roundRect">
                  <a:avLst>
                    <a:gd fmla="val 50000" name="adj"/>
                  </a:avLst>
                </a:prstGeom>
                <a:gradFill>
                  <a:gsLst>
                    <a:gs pos="0">
                      <a:srgbClr val="086461"/>
                    </a:gs>
                    <a:gs pos="100000">
                      <a:srgbClr val="407B6F"/>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6" name="Google Shape;76;p13"/>
            <p:cNvGrpSpPr/>
            <p:nvPr/>
          </p:nvGrpSpPr>
          <p:grpSpPr>
            <a:xfrm>
              <a:off x="3807206" y="2951278"/>
              <a:ext cx="3392744" cy="169200"/>
              <a:chOff x="3807206" y="2416625"/>
              <a:chExt cx="3392744" cy="169200"/>
            </a:xfrm>
          </p:grpSpPr>
          <p:sp>
            <p:nvSpPr>
              <p:cNvPr id="77" name="Google Shape;77;p13"/>
              <p:cNvSpPr txBox="1"/>
              <p:nvPr/>
            </p:nvSpPr>
            <p:spPr>
              <a:xfrm>
                <a:off x="3807206" y="2416625"/>
                <a:ext cx="1302300" cy="169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rgbClr val="3C3231"/>
                    </a:solidFill>
                    <a:latin typeface="Josefin Sans"/>
                    <a:ea typeface="Josefin Sans"/>
                    <a:cs typeface="Josefin Sans"/>
                    <a:sym typeface="Josefin Sans"/>
                  </a:rPr>
                  <a:t>Molecular cloning</a:t>
                </a:r>
                <a:endParaRPr sz="1100">
                  <a:solidFill>
                    <a:srgbClr val="3C3231"/>
                  </a:solidFill>
                  <a:latin typeface="Josefin Sans"/>
                  <a:ea typeface="Josefin Sans"/>
                  <a:cs typeface="Josefin Sans"/>
                  <a:sym typeface="Josefin Sans"/>
                </a:endParaRPr>
              </a:p>
            </p:txBody>
          </p:sp>
          <p:grpSp>
            <p:nvGrpSpPr>
              <p:cNvPr id="78" name="Google Shape;78;p13"/>
              <p:cNvGrpSpPr/>
              <p:nvPr/>
            </p:nvGrpSpPr>
            <p:grpSpPr>
              <a:xfrm>
                <a:off x="5252350" y="2455325"/>
                <a:ext cx="1947600" cy="91800"/>
                <a:chOff x="5252350" y="2455325"/>
                <a:chExt cx="1947600" cy="91800"/>
              </a:xfrm>
            </p:grpSpPr>
            <p:sp>
              <p:nvSpPr>
                <p:cNvPr id="79" name="Google Shape;79;p13"/>
                <p:cNvSpPr/>
                <p:nvPr/>
              </p:nvSpPr>
              <p:spPr>
                <a:xfrm>
                  <a:off x="5252350" y="2455325"/>
                  <a:ext cx="1947600" cy="91800"/>
                </a:xfrm>
                <a:prstGeom prst="roundRect">
                  <a:avLst>
                    <a:gd fmla="val 50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3"/>
                <p:cNvSpPr/>
                <p:nvPr/>
              </p:nvSpPr>
              <p:spPr>
                <a:xfrm>
                  <a:off x="5252350" y="2455325"/>
                  <a:ext cx="1496700" cy="91800"/>
                </a:xfrm>
                <a:prstGeom prst="roundRect">
                  <a:avLst>
                    <a:gd fmla="val 50000" name="adj"/>
                  </a:avLst>
                </a:prstGeom>
                <a:gradFill>
                  <a:gsLst>
                    <a:gs pos="0">
                      <a:srgbClr val="086461"/>
                    </a:gs>
                    <a:gs pos="100000">
                      <a:srgbClr val="407B6F"/>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1" name="Google Shape;81;p13"/>
            <p:cNvGrpSpPr/>
            <p:nvPr/>
          </p:nvGrpSpPr>
          <p:grpSpPr>
            <a:xfrm>
              <a:off x="3807206" y="3216903"/>
              <a:ext cx="3392744" cy="169200"/>
              <a:chOff x="3807206" y="2416625"/>
              <a:chExt cx="3392744" cy="169200"/>
            </a:xfrm>
          </p:grpSpPr>
          <p:sp>
            <p:nvSpPr>
              <p:cNvPr id="82" name="Google Shape;82;p13"/>
              <p:cNvSpPr txBox="1"/>
              <p:nvPr/>
            </p:nvSpPr>
            <p:spPr>
              <a:xfrm>
                <a:off x="3807206" y="2416625"/>
                <a:ext cx="1302300" cy="169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rgbClr val="3C3231"/>
                    </a:solidFill>
                    <a:latin typeface="Josefin Sans"/>
                    <a:ea typeface="Josefin Sans"/>
                    <a:cs typeface="Josefin Sans"/>
                    <a:sym typeface="Josefin Sans"/>
                  </a:rPr>
                  <a:t>Data analysis</a:t>
                </a:r>
                <a:endParaRPr sz="1100">
                  <a:solidFill>
                    <a:srgbClr val="3C3231"/>
                  </a:solidFill>
                  <a:latin typeface="Josefin Sans"/>
                  <a:ea typeface="Josefin Sans"/>
                  <a:cs typeface="Josefin Sans"/>
                  <a:sym typeface="Josefin Sans"/>
                </a:endParaRPr>
              </a:p>
            </p:txBody>
          </p:sp>
          <p:grpSp>
            <p:nvGrpSpPr>
              <p:cNvPr id="83" name="Google Shape;83;p13"/>
              <p:cNvGrpSpPr/>
              <p:nvPr/>
            </p:nvGrpSpPr>
            <p:grpSpPr>
              <a:xfrm>
                <a:off x="5252350" y="2455325"/>
                <a:ext cx="1947600" cy="91800"/>
                <a:chOff x="5252350" y="2455325"/>
                <a:chExt cx="1947600" cy="91800"/>
              </a:xfrm>
            </p:grpSpPr>
            <p:sp>
              <p:nvSpPr>
                <p:cNvPr id="84" name="Google Shape;84;p13"/>
                <p:cNvSpPr/>
                <p:nvPr/>
              </p:nvSpPr>
              <p:spPr>
                <a:xfrm>
                  <a:off x="5252350" y="2455325"/>
                  <a:ext cx="1947600" cy="91800"/>
                </a:xfrm>
                <a:prstGeom prst="roundRect">
                  <a:avLst>
                    <a:gd fmla="val 50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3"/>
                <p:cNvSpPr/>
                <p:nvPr/>
              </p:nvSpPr>
              <p:spPr>
                <a:xfrm>
                  <a:off x="5252350" y="2455325"/>
                  <a:ext cx="1687200" cy="91800"/>
                </a:xfrm>
                <a:prstGeom prst="roundRect">
                  <a:avLst>
                    <a:gd fmla="val 50000" name="adj"/>
                  </a:avLst>
                </a:prstGeom>
                <a:gradFill>
                  <a:gsLst>
                    <a:gs pos="0">
                      <a:srgbClr val="086461"/>
                    </a:gs>
                    <a:gs pos="100000">
                      <a:srgbClr val="407B6F"/>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6" name="Google Shape;86;p13"/>
            <p:cNvGrpSpPr/>
            <p:nvPr/>
          </p:nvGrpSpPr>
          <p:grpSpPr>
            <a:xfrm>
              <a:off x="3807206" y="3482529"/>
              <a:ext cx="3392744" cy="169200"/>
              <a:chOff x="3807206" y="2416625"/>
              <a:chExt cx="3392744" cy="169200"/>
            </a:xfrm>
          </p:grpSpPr>
          <p:sp>
            <p:nvSpPr>
              <p:cNvPr id="87" name="Google Shape;87;p13"/>
              <p:cNvSpPr txBox="1"/>
              <p:nvPr/>
            </p:nvSpPr>
            <p:spPr>
              <a:xfrm>
                <a:off x="3807206" y="2416625"/>
                <a:ext cx="1302300" cy="169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rgbClr val="3C3231"/>
                    </a:solidFill>
                    <a:latin typeface="Josefin Sans"/>
                    <a:ea typeface="Josefin Sans"/>
                    <a:cs typeface="Josefin Sans"/>
                    <a:sym typeface="Josefin Sans"/>
                  </a:rPr>
                  <a:t>RNA isolation</a:t>
                </a:r>
                <a:endParaRPr sz="1100">
                  <a:solidFill>
                    <a:srgbClr val="3C3231"/>
                  </a:solidFill>
                  <a:latin typeface="Josefin Sans"/>
                  <a:ea typeface="Josefin Sans"/>
                  <a:cs typeface="Josefin Sans"/>
                  <a:sym typeface="Josefin Sans"/>
                </a:endParaRPr>
              </a:p>
            </p:txBody>
          </p:sp>
          <p:grpSp>
            <p:nvGrpSpPr>
              <p:cNvPr id="88" name="Google Shape;88;p13"/>
              <p:cNvGrpSpPr/>
              <p:nvPr/>
            </p:nvGrpSpPr>
            <p:grpSpPr>
              <a:xfrm>
                <a:off x="5252350" y="2455321"/>
                <a:ext cx="1947600" cy="91804"/>
                <a:chOff x="5252350" y="2455321"/>
                <a:chExt cx="1947600" cy="91804"/>
              </a:xfrm>
            </p:grpSpPr>
            <p:sp>
              <p:nvSpPr>
                <p:cNvPr id="89" name="Google Shape;89;p13"/>
                <p:cNvSpPr/>
                <p:nvPr/>
              </p:nvSpPr>
              <p:spPr>
                <a:xfrm>
                  <a:off x="5252350" y="2455325"/>
                  <a:ext cx="1947600" cy="91800"/>
                </a:xfrm>
                <a:prstGeom prst="roundRect">
                  <a:avLst>
                    <a:gd fmla="val 50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3"/>
                <p:cNvSpPr/>
                <p:nvPr/>
              </p:nvSpPr>
              <p:spPr>
                <a:xfrm>
                  <a:off x="5252350" y="2455321"/>
                  <a:ext cx="1510500" cy="91800"/>
                </a:xfrm>
                <a:prstGeom prst="roundRect">
                  <a:avLst>
                    <a:gd fmla="val 50000" name="adj"/>
                  </a:avLst>
                </a:prstGeom>
                <a:gradFill>
                  <a:gsLst>
                    <a:gs pos="0">
                      <a:srgbClr val="086461"/>
                    </a:gs>
                    <a:gs pos="100000">
                      <a:srgbClr val="407B6F"/>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91" name="Google Shape;91;p13"/>
          <p:cNvGrpSpPr/>
          <p:nvPr/>
        </p:nvGrpSpPr>
        <p:grpSpPr>
          <a:xfrm>
            <a:off x="530675" y="4784425"/>
            <a:ext cx="2708583" cy="1435832"/>
            <a:chOff x="530675" y="4784425"/>
            <a:chExt cx="2708583" cy="1435832"/>
          </a:xfrm>
        </p:grpSpPr>
        <p:grpSp>
          <p:nvGrpSpPr>
            <p:cNvPr id="92" name="Google Shape;92;p13"/>
            <p:cNvGrpSpPr/>
            <p:nvPr/>
          </p:nvGrpSpPr>
          <p:grpSpPr>
            <a:xfrm>
              <a:off x="530675" y="4784425"/>
              <a:ext cx="2708583" cy="169200"/>
              <a:chOff x="530675" y="4784425"/>
              <a:chExt cx="2708583" cy="169200"/>
            </a:xfrm>
          </p:grpSpPr>
          <p:pic>
            <p:nvPicPr>
              <p:cNvPr id="93" name="Google Shape;93;p13"/>
              <p:cNvPicPr preferRelativeResize="0"/>
              <p:nvPr/>
            </p:nvPicPr>
            <p:blipFill>
              <a:blip r:embed="rId5">
                <a:alphaModFix/>
              </a:blip>
              <a:stretch>
                <a:fillRect/>
              </a:stretch>
            </p:blipFill>
            <p:spPr>
              <a:xfrm>
                <a:off x="530675" y="4787375"/>
                <a:ext cx="146275" cy="163300"/>
              </a:xfrm>
              <a:prstGeom prst="rect">
                <a:avLst/>
              </a:prstGeom>
              <a:noFill/>
              <a:ln>
                <a:noFill/>
              </a:ln>
            </p:spPr>
          </p:pic>
          <p:sp>
            <p:nvSpPr>
              <p:cNvPr id="94" name="Google Shape;94;p13"/>
              <p:cNvSpPr txBox="1"/>
              <p:nvPr/>
            </p:nvSpPr>
            <p:spPr>
              <a:xfrm>
                <a:off x="870158" y="4784425"/>
                <a:ext cx="2369100" cy="169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chemeClr val="lt1"/>
                    </a:solidFill>
                    <a:latin typeface="Josefin Sans"/>
                    <a:ea typeface="Josefin Sans"/>
                    <a:cs typeface="Josefin Sans"/>
                    <a:sym typeface="Josefin Sans"/>
                  </a:rPr>
                  <a:t>+000-111-222-333</a:t>
                </a:r>
                <a:endParaRPr sz="1100">
                  <a:solidFill>
                    <a:schemeClr val="lt1"/>
                  </a:solidFill>
                  <a:latin typeface="Josefin Sans"/>
                  <a:ea typeface="Josefin Sans"/>
                  <a:cs typeface="Josefin Sans"/>
                  <a:sym typeface="Josefin Sans"/>
                </a:endParaRPr>
              </a:p>
            </p:txBody>
          </p:sp>
        </p:grpSp>
        <p:grpSp>
          <p:nvGrpSpPr>
            <p:cNvPr id="95" name="Google Shape;95;p13"/>
            <p:cNvGrpSpPr/>
            <p:nvPr/>
          </p:nvGrpSpPr>
          <p:grpSpPr>
            <a:xfrm>
              <a:off x="530675" y="5205351"/>
              <a:ext cx="2708583" cy="169200"/>
              <a:chOff x="530675" y="5216912"/>
              <a:chExt cx="2708583" cy="169200"/>
            </a:xfrm>
          </p:grpSpPr>
          <p:pic>
            <p:nvPicPr>
              <p:cNvPr id="96" name="Google Shape;96;p13"/>
              <p:cNvPicPr preferRelativeResize="0"/>
              <p:nvPr/>
            </p:nvPicPr>
            <p:blipFill>
              <a:blip r:embed="rId6">
                <a:alphaModFix/>
              </a:blip>
              <a:stretch>
                <a:fillRect/>
              </a:stretch>
            </p:blipFill>
            <p:spPr>
              <a:xfrm>
                <a:off x="530675" y="5229921"/>
                <a:ext cx="146275" cy="143183"/>
              </a:xfrm>
              <a:prstGeom prst="rect">
                <a:avLst/>
              </a:prstGeom>
              <a:noFill/>
              <a:ln>
                <a:noFill/>
              </a:ln>
            </p:spPr>
          </p:pic>
          <p:sp>
            <p:nvSpPr>
              <p:cNvPr id="97" name="Google Shape;97;p13"/>
              <p:cNvSpPr txBox="1"/>
              <p:nvPr/>
            </p:nvSpPr>
            <p:spPr>
              <a:xfrm>
                <a:off x="870158" y="5216912"/>
                <a:ext cx="2369100" cy="169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chemeClr val="lt1"/>
                    </a:solidFill>
                    <a:latin typeface="Josefin Sans"/>
                    <a:ea typeface="Josefin Sans"/>
                    <a:cs typeface="Josefin Sans"/>
                    <a:sym typeface="Josefin Sans"/>
                  </a:rPr>
                  <a:t>427 Shields Ports,Utah</a:t>
                </a:r>
                <a:endParaRPr sz="1100">
                  <a:solidFill>
                    <a:schemeClr val="lt1"/>
                  </a:solidFill>
                  <a:latin typeface="Josefin Sans"/>
                  <a:ea typeface="Josefin Sans"/>
                  <a:cs typeface="Josefin Sans"/>
                  <a:sym typeface="Josefin Sans"/>
                </a:endParaRPr>
              </a:p>
            </p:txBody>
          </p:sp>
        </p:grpSp>
        <p:grpSp>
          <p:nvGrpSpPr>
            <p:cNvPr id="98" name="Google Shape;98;p13"/>
            <p:cNvGrpSpPr/>
            <p:nvPr/>
          </p:nvGrpSpPr>
          <p:grpSpPr>
            <a:xfrm>
              <a:off x="530675" y="5626277"/>
              <a:ext cx="2708583" cy="169200"/>
              <a:chOff x="530675" y="5622750"/>
              <a:chExt cx="2708583" cy="169200"/>
            </a:xfrm>
          </p:grpSpPr>
          <p:pic>
            <p:nvPicPr>
              <p:cNvPr id="99" name="Google Shape;99;p13"/>
              <p:cNvPicPr preferRelativeResize="0"/>
              <p:nvPr/>
            </p:nvPicPr>
            <p:blipFill>
              <a:blip r:embed="rId7">
                <a:alphaModFix/>
              </a:blip>
              <a:stretch>
                <a:fillRect/>
              </a:stretch>
            </p:blipFill>
            <p:spPr>
              <a:xfrm>
                <a:off x="530675" y="5642589"/>
                <a:ext cx="200700" cy="129475"/>
              </a:xfrm>
              <a:prstGeom prst="rect">
                <a:avLst/>
              </a:prstGeom>
              <a:noFill/>
              <a:ln>
                <a:noFill/>
              </a:ln>
            </p:spPr>
          </p:pic>
          <p:sp>
            <p:nvSpPr>
              <p:cNvPr id="100" name="Google Shape;100;p13"/>
              <p:cNvSpPr txBox="1"/>
              <p:nvPr/>
            </p:nvSpPr>
            <p:spPr>
              <a:xfrm>
                <a:off x="870158" y="5622750"/>
                <a:ext cx="2369100" cy="169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chemeClr val="lt1"/>
                    </a:solidFill>
                    <a:latin typeface="Josefin Sans"/>
                    <a:ea typeface="Josefin Sans"/>
                    <a:cs typeface="Josefin Sans"/>
                    <a:sym typeface="Josefin Sans"/>
                  </a:rPr>
                  <a:t>Example@mail.com</a:t>
                </a:r>
                <a:endParaRPr sz="1100">
                  <a:solidFill>
                    <a:schemeClr val="lt1"/>
                  </a:solidFill>
                  <a:latin typeface="Josefin Sans"/>
                  <a:ea typeface="Josefin Sans"/>
                  <a:cs typeface="Josefin Sans"/>
                  <a:sym typeface="Josefin Sans"/>
                </a:endParaRPr>
              </a:p>
            </p:txBody>
          </p:sp>
        </p:grpSp>
        <p:grpSp>
          <p:nvGrpSpPr>
            <p:cNvPr id="101" name="Google Shape;101;p13"/>
            <p:cNvGrpSpPr/>
            <p:nvPr/>
          </p:nvGrpSpPr>
          <p:grpSpPr>
            <a:xfrm>
              <a:off x="530675" y="6047203"/>
              <a:ext cx="2708583" cy="173054"/>
              <a:chOff x="530675" y="6047203"/>
              <a:chExt cx="2708583" cy="173054"/>
            </a:xfrm>
          </p:grpSpPr>
          <p:pic>
            <p:nvPicPr>
              <p:cNvPr id="102" name="Google Shape;102;p13"/>
              <p:cNvPicPr preferRelativeResize="0"/>
              <p:nvPr/>
            </p:nvPicPr>
            <p:blipFill>
              <a:blip r:embed="rId8">
                <a:alphaModFix/>
              </a:blip>
              <a:stretch>
                <a:fillRect/>
              </a:stretch>
            </p:blipFill>
            <p:spPr>
              <a:xfrm>
                <a:off x="530675" y="6047203"/>
                <a:ext cx="186629" cy="163300"/>
              </a:xfrm>
              <a:prstGeom prst="rect">
                <a:avLst/>
              </a:prstGeom>
              <a:noFill/>
              <a:ln>
                <a:noFill/>
              </a:ln>
            </p:spPr>
          </p:pic>
          <p:sp>
            <p:nvSpPr>
              <p:cNvPr id="103" name="Google Shape;103;p13"/>
              <p:cNvSpPr txBox="1"/>
              <p:nvPr/>
            </p:nvSpPr>
            <p:spPr>
              <a:xfrm>
                <a:off x="870158" y="6051057"/>
                <a:ext cx="2369100" cy="169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chemeClr val="lt1"/>
                    </a:solidFill>
                    <a:latin typeface="Josefin Sans"/>
                    <a:ea typeface="Josefin Sans"/>
                    <a:cs typeface="Josefin Sans"/>
                    <a:sym typeface="Josefin Sans"/>
                  </a:rPr>
                  <a:t>Linkedin/in/Username</a:t>
                </a:r>
                <a:endParaRPr sz="1100">
                  <a:solidFill>
                    <a:schemeClr val="lt1"/>
                  </a:solidFill>
                  <a:latin typeface="Josefin Sans"/>
                  <a:ea typeface="Josefin Sans"/>
                  <a:cs typeface="Josefin Sans"/>
                  <a:sym typeface="Josefin Sans"/>
                </a:endParaRPr>
              </a:p>
            </p:txBody>
          </p:sp>
        </p:grpSp>
      </p:grpSp>
      <p:sp>
        <p:nvSpPr>
          <p:cNvPr id="104" name="Google Shape;104;p13"/>
          <p:cNvSpPr/>
          <p:nvPr/>
        </p:nvSpPr>
        <p:spPr>
          <a:xfrm>
            <a:off x="270000" y="4014100"/>
            <a:ext cx="7290000" cy="486000"/>
          </a:xfrm>
          <a:prstGeom prst="rect">
            <a:avLst/>
          </a:prstGeom>
          <a:solidFill>
            <a:srgbClr val="062A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3"/>
          <p:cNvSpPr txBox="1"/>
          <p:nvPr/>
        </p:nvSpPr>
        <p:spPr>
          <a:xfrm>
            <a:off x="3770671" y="4118500"/>
            <a:ext cx="2796300" cy="277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b="1" lang="ru" sz="1800">
                <a:solidFill>
                  <a:schemeClr val="lt1"/>
                </a:solidFill>
                <a:latin typeface="Josefin Sans"/>
                <a:ea typeface="Josefin Sans"/>
                <a:cs typeface="Josefin Sans"/>
                <a:sym typeface="Josefin Sans"/>
              </a:rPr>
              <a:t>EXPERIENCE</a:t>
            </a:r>
            <a:endParaRPr b="1" sz="1800">
              <a:solidFill>
                <a:schemeClr val="lt1"/>
              </a:solidFill>
              <a:latin typeface="Josefin Sans"/>
              <a:ea typeface="Josefin Sans"/>
              <a:cs typeface="Josefin Sans"/>
              <a:sym typeface="Josefin Sans"/>
            </a:endParaRPr>
          </a:p>
        </p:txBody>
      </p:sp>
      <p:sp>
        <p:nvSpPr>
          <p:cNvPr id="106" name="Google Shape;106;p13"/>
          <p:cNvSpPr txBox="1"/>
          <p:nvPr/>
        </p:nvSpPr>
        <p:spPr>
          <a:xfrm>
            <a:off x="530675" y="4118500"/>
            <a:ext cx="2496900" cy="277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b="1" lang="ru" sz="1800">
                <a:solidFill>
                  <a:schemeClr val="lt1"/>
                </a:solidFill>
                <a:latin typeface="Josefin Sans"/>
                <a:ea typeface="Josefin Sans"/>
                <a:cs typeface="Josefin Sans"/>
                <a:sym typeface="Josefin Sans"/>
              </a:rPr>
              <a:t>CONTACT</a:t>
            </a:r>
            <a:endParaRPr b="1" sz="1800">
              <a:solidFill>
                <a:schemeClr val="lt1"/>
              </a:solidFill>
              <a:latin typeface="Josefin Sans"/>
              <a:ea typeface="Josefin Sans"/>
              <a:cs typeface="Josefin Sans"/>
              <a:sym typeface="Josefin Sans"/>
            </a:endParaRPr>
          </a:p>
        </p:txBody>
      </p:sp>
      <p:grpSp>
        <p:nvGrpSpPr>
          <p:cNvPr id="107" name="Google Shape;107;p13"/>
          <p:cNvGrpSpPr/>
          <p:nvPr/>
        </p:nvGrpSpPr>
        <p:grpSpPr>
          <a:xfrm>
            <a:off x="270009" y="6531425"/>
            <a:ext cx="3236112" cy="486000"/>
            <a:chOff x="270000" y="6531425"/>
            <a:chExt cx="3240000" cy="486000"/>
          </a:xfrm>
        </p:grpSpPr>
        <p:sp>
          <p:nvSpPr>
            <p:cNvPr id="108" name="Google Shape;108;p13"/>
            <p:cNvSpPr/>
            <p:nvPr/>
          </p:nvSpPr>
          <p:spPr>
            <a:xfrm>
              <a:off x="270000" y="6531425"/>
              <a:ext cx="3240000" cy="486000"/>
            </a:xfrm>
            <a:prstGeom prst="rect">
              <a:avLst/>
            </a:prstGeom>
            <a:solidFill>
              <a:srgbClr val="062A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3"/>
            <p:cNvSpPr txBox="1"/>
            <p:nvPr/>
          </p:nvSpPr>
          <p:spPr>
            <a:xfrm>
              <a:off x="530671" y="6635825"/>
              <a:ext cx="2796300" cy="277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b="1" lang="ru" sz="1800">
                  <a:solidFill>
                    <a:schemeClr val="lt1"/>
                  </a:solidFill>
                  <a:latin typeface="Josefin Sans"/>
                  <a:ea typeface="Josefin Sans"/>
                  <a:cs typeface="Josefin Sans"/>
                  <a:sym typeface="Josefin Sans"/>
                </a:rPr>
                <a:t>EDUCATION</a:t>
              </a:r>
              <a:endParaRPr b="1" sz="1800">
                <a:solidFill>
                  <a:schemeClr val="lt1"/>
                </a:solidFill>
                <a:latin typeface="Josefin Sans"/>
                <a:ea typeface="Josefin Sans"/>
                <a:cs typeface="Josefin Sans"/>
                <a:sym typeface="Josefin Sans"/>
              </a:endParaRPr>
            </a:p>
          </p:txBody>
        </p:sp>
      </p:grpSp>
      <p:grpSp>
        <p:nvGrpSpPr>
          <p:cNvPr id="110" name="Google Shape;110;p13"/>
          <p:cNvGrpSpPr/>
          <p:nvPr/>
        </p:nvGrpSpPr>
        <p:grpSpPr>
          <a:xfrm>
            <a:off x="533204" y="7206500"/>
            <a:ext cx="2375904" cy="2831832"/>
            <a:chOff x="533204" y="7206500"/>
            <a:chExt cx="2375904" cy="2831832"/>
          </a:xfrm>
        </p:grpSpPr>
        <p:grpSp>
          <p:nvGrpSpPr>
            <p:cNvPr id="111" name="Google Shape;111;p13"/>
            <p:cNvGrpSpPr/>
            <p:nvPr/>
          </p:nvGrpSpPr>
          <p:grpSpPr>
            <a:xfrm>
              <a:off x="533204" y="7206500"/>
              <a:ext cx="2375904" cy="1194154"/>
              <a:chOff x="533204" y="7206500"/>
              <a:chExt cx="2375904" cy="1194154"/>
            </a:xfrm>
          </p:grpSpPr>
          <p:sp>
            <p:nvSpPr>
              <p:cNvPr id="112" name="Google Shape;112;p13"/>
              <p:cNvSpPr txBox="1"/>
              <p:nvPr/>
            </p:nvSpPr>
            <p:spPr>
              <a:xfrm>
                <a:off x="540008" y="7206500"/>
                <a:ext cx="2369100" cy="169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b="1" lang="ru" sz="1100">
                    <a:solidFill>
                      <a:schemeClr val="lt1"/>
                    </a:solidFill>
                    <a:latin typeface="Josefin Sans"/>
                    <a:ea typeface="Josefin Sans"/>
                    <a:cs typeface="Josefin Sans"/>
                    <a:sym typeface="Josefin Sans"/>
                  </a:rPr>
                  <a:t>BACHELOR OF SCIENCE</a:t>
                </a:r>
                <a:endParaRPr b="1" sz="1100">
                  <a:solidFill>
                    <a:schemeClr val="lt1"/>
                  </a:solidFill>
                  <a:latin typeface="Josefin Sans"/>
                  <a:ea typeface="Josefin Sans"/>
                  <a:cs typeface="Josefin Sans"/>
                  <a:sym typeface="Josefin Sans"/>
                </a:endParaRPr>
              </a:p>
            </p:txBody>
          </p:sp>
          <p:sp>
            <p:nvSpPr>
              <p:cNvPr id="113" name="Google Shape;113;p13"/>
              <p:cNvSpPr txBox="1"/>
              <p:nvPr/>
            </p:nvSpPr>
            <p:spPr>
              <a:xfrm>
                <a:off x="533204" y="7418754"/>
                <a:ext cx="2369100" cy="9819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Clr>
                    <a:schemeClr val="dk1"/>
                  </a:buClr>
                  <a:buSzPts val="1100"/>
                  <a:buFont typeface="Arial"/>
                  <a:buNone/>
                </a:pPr>
                <a:r>
                  <a:rPr lang="ru" sz="1100">
                    <a:solidFill>
                      <a:schemeClr val="lt1"/>
                    </a:solidFill>
                    <a:latin typeface="Josefin Sans"/>
                    <a:ea typeface="Josefin Sans"/>
                    <a:cs typeface="Josefin Sans"/>
                    <a:sym typeface="Josefin Sans"/>
                  </a:rPr>
                  <a:t>Chemistry</a:t>
                </a:r>
                <a:endParaRPr sz="1100">
                  <a:solidFill>
                    <a:schemeClr val="lt1"/>
                  </a:solidFill>
                  <a:latin typeface="Josefin Sans"/>
                  <a:ea typeface="Josefin Sans"/>
                  <a:cs typeface="Josefin Sans"/>
                  <a:sym typeface="Josefin Sans"/>
                </a:endParaRPr>
              </a:p>
              <a:p>
                <a:pPr indent="0" lvl="0" marL="0" rtl="0" algn="l">
                  <a:lnSpc>
                    <a:spcPct val="120000"/>
                  </a:lnSpc>
                  <a:spcBef>
                    <a:spcPts val="0"/>
                  </a:spcBef>
                  <a:spcAft>
                    <a:spcPts val="0"/>
                  </a:spcAft>
                  <a:buClr>
                    <a:schemeClr val="dk1"/>
                  </a:buClr>
                  <a:buSzPts val="1100"/>
                  <a:buFont typeface="Arial"/>
                  <a:buNone/>
                </a:pPr>
                <a:r>
                  <a:rPr lang="ru" sz="1100">
                    <a:solidFill>
                      <a:schemeClr val="lt1"/>
                    </a:solidFill>
                    <a:latin typeface="Josefin Sans"/>
                    <a:ea typeface="Josefin Sans"/>
                    <a:cs typeface="Josefin Sans"/>
                    <a:sym typeface="Josefin Sans"/>
                  </a:rPr>
                  <a:t>University of Southern</a:t>
                </a:r>
                <a:endParaRPr sz="1100">
                  <a:solidFill>
                    <a:schemeClr val="lt1"/>
                  </a:solidFill>
                  <a:latin typeface="Josefin Sans"/>
                  <a:ea typeface="Josefin Sans"/>
                  <a:cs typeface="Josefin Sans"/>
                  <a:sym typeface="Josefin Sans"/>
                </a:endParaRPr>
              </a:p>
              <a:p>
                <a:pPr indent="0" lvl="0" marL="0" rtl="0" algn="l">
                  <a:lnSpc>
                    <a:spcPct val="120000"/>
                  </a:lnSpc>
                  <a:spcBef>
                    <a:spcPts val="0"/>
                  </a:spcBef>
                  <a:spcAft>
                    <a:spcPts val="0"/>
                  </a:spcAft>
                  <a:buClr>
                    <a:schemeClr val="dk1"/>
                  </a:buClr>
                  <a:buSzPts val="1100"/>
                  <a:buFont typeface="Arial"/>
                  <a:buNone/>
                </a:pPr>
                <a:r>
                  <a:rPr lang="ru" sz="1100">
                    <a:solidFill>
                      <a:schemeClr val="lt1"/>
                    </a:solidFill>
                    <a:latin typeface="Josefin Sans"/>
                    <a:ea typeface="Josefin Sans"/>
                    <a:cs typeface="Josefin Sans"/>
                    <a:sym typeface="Josefin Sans"/>
                  </a:rPr>
                  <a:t>California</a:t>
                </a:r>
                <a:endParaRPr sz="1100">
                  <a:solidFill>
                    <a:schemeClr val="lt1"/>
                  </a:solidFill>
                  <a:latin typeface="Josefin Sans"/>
                  <a:ea typeface="Josefin Sans"/>
                  <a:cs typeface="Josefin Sans"/>
                  <a:sym typeface="Josefin Sans"/>
                </a:endParaRPr>
              </a:p>
              <a:p>
                <a:pPr indent="0" lvl="0" marL="0" rtl="0" algn="l">
                  <a:lnSpc>
                    <a:spcPct val="120000"/>
                  </a:lnSpc>
                  <a:spcBef>
                    <a:spcPts val="0"/>
                  </a:spcBef>
                  <a:spcAft>
                    <a:spcPts val="0"/>
                  </a:spcAft>
                  <a:buClr>
                    <a:schemeClr val="dk1"/>
                  </a:buClr>
                  <a:buSzPts val="1100"/>
                  <a:buFont typeface="Arial"/>
                  <a:buNone/>
                </a:pPr>
                <a:r>
                  <a:rPr lang="ru" sz="1100">
                    <a:solidFill>
                      <a:schemeClr val="lt1"/>
                    </a:solidFill>
                    <a:latin typeface="Josefin Sans"/>
                    <a:ea typeface="Josefin Sans"/>
                    <a:cs typeface="Josefin Sans"/>
                    <a:sym typeface="Josefin Sans"/>
                  </a:rPr>
                  <a:t>2008-2012</a:t>
                </a:r>
                <a:endParaRPr sz="1100">
                  <a:solidFill>
                    <a:schemeClr val="lt1"/>
                  </a:solidFill>
                  <a:latin typeface="Josefin Sans"/>
                  <a:ea typeface="Josefin Sans"/>
                  <a:cs typeface="Josefin Sans"/>
                  <a:sym typeface="Josefin Sans"/>
                </a:endParaRPr>
              </a:p>
              <a:p>
                <a:pPr indent="0" lvl="0" marL="0" rtl="0" algn="l">
                  <a:lnSpc>
                    <a:spcPct val="120000"/>
                  </a:lnSpc>
                  <a:spcBef>
                    <a:spcPts val="0"/>
                  </a:spcBef>
                  <a:spcAft>
                    <a:spcPts val="0"/>
                  </a:spcAft>
                  <a:buNone/>
                </a:pPr>
                <a:r>
                  <a:rPr lang="ru" sz="1100">
                    <a:solidFill>
                      <a:schemeClr val="lt1"/>
                    </a:solidFill>
                    <a:latin typeface="Josefin Sans"/>
                    <a:ea typeface="Josefin Sans"/>
                    <a:cs typeface="Josefin Sans"/>
                    <a:sym typeface="Josefin Sans"/>
                  </a:rPr>
                  <a:t>Los Angeles, CA</a:t>
                </a:r>
                <a:endParaRPr sz="1100">
                  <a:solidFill>
                    <a:schemeClr val="lt1"/>
                  </a:solidFill>
                  <a:latin typeface="Josefin Sans"/>
                  <a:ea typeface="Josefin Sans"/>
                  <a:cs typeface="Josefin Sans"/>
                  <a:sym typeface="Josefin Sans"/>
                </a:endParaRPr>
              </a:p>
            </p:txBody>
          </p:sp>
        </p:grpSp>
        <p:grpSp>
          <p:nvGrpSpPr>
            <p:cNvPr id="114" name="Google Shape;114;p13"/>
            <p:cNvGrpSpPr/>
            <p:nvPr/>
          </p:nvGrpSpPr>
          <p:grpSpPr>
            <a:xfrm>
              <a:off x="533204" y="8630546"/>
              <a:ext cx="2375904" cy="1407786"/>
              <a:chOff x="533204" y="7206500"/>
              <a:chExt cx="2375904" cy="1407786"/>
            </a:xfrm>
          </p:grpSpPr>
          <p:sp>
            <p:nvSpPr>
              <p:cNvPr id="115" name="Google Shape;115;p13"/>
              <p:cNvSpPr txBox="1"/>
              <p:nvPr/>
            </p:nvSpPr>
            <p:spPr>
              <a:xfrm>
                <a:off x="540008" y="7206500"/>
                <a:ext cx="2369100" cy="3726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b="1" lang="ru" sz="1100">
                    <a:solidFill>
                      <a:schemeClr val="lt1"/>
                    </a:solidFill>
                    <a:latin typeface="Josefin Sans"/>
                    <a:ea typeface="Josefin Sans"/>
                    <a:cs typeface="Josefin Sans"/>
                    <a:sym typeface="Josefin Sans"/>
                  </a:rPr>
                  <a:t>BACHELOR OF </a:t>
                </a:r>
                <a:endParaRPr b="1" sz="1100">
                  <a:solidFill>
                    <a:schemeClr val="lt1"/>
                  </a:solidFill>
                  <a:latin typeface="Josefin Sans"/>
                  <a:ea typeface="Josefin Sans"/>
                  <a:cs typeface="Josefin Sans"/>
                  <a:sym typeface="Josefin Sans"/>
                </a:endParaRPr>
              </a:p>
              <a:p>
                <a:pPr indent="0" lvl="0" marL="0" rtl="0" algn="l">
                  <a:lnSpc>
                    <a:spcPct val="120000"/>
                  </a:lnSpc>
                  <a:spcBef>
                    <a:spcPts val="0"/>
                  </a:spcBef>
                  <a:spcAft>
                    <a:spcPts val="0"/>
                  </a:spcAft>
                  <a:buNone/>
                </a:pPr>
                <a:r>
                  <a:rPr b="1" lang="ru" sz="1100">
                    <a:solidFill>
                      <a:schemeClr val="lt1"/>
                    </a:solidFill>
                    <a:latin typeface="Josefin Sans"/>
                    <a:ea typeface="Josefin Sans"/>
                    <a:cs typeface="Josefin Sans"/>
                    <a:sym typeface="Josefin Sans"/>
                  </a:rPr>
                  <a:t>MOLECULAR BIOLOGY</a:t>
                </a:r>
                <a:endParaRPr b="1" sz="1100">
                  <a:solidFill>
                    <a:schemeClr val="lt1"/>
                  </a:solidFill>
                  <a:latin typeface="Josefin Sans"/>
                  <a:ea typeface="Josefin Sans"/>
                  <a:cs typeface="Josefin Sans"/>
                  <a:sym typeface="Josefin Sans"/>
                </a:endParaRPr>
              </a:p>
            </p:txBody>
          </p:sp>
          <p:sp>
            <p:nvSpPr>
              <p:cNvPr id="116" name="Google Shape;116;p13"/>
              <p:cNvSpPr txBox="1"/>
              <p:nvPr/>
            </p:nvSpPr>
            <p:spPr>
              <a:xfrm>
                <a:off x="533204" y="7632386"/>
                <a:ext cx="2369100" cy="9819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chemeClr val="lt1"/>
                    </a:solidFill>
                    <a:latin typeface="Josefin Sans"/>
                    <a:ea typeface="Josefin Sans"/>
                    <a:cs typeface="Josefin Sans"/>
                    <a:sym typeface="Josefin Sans"/>
                  </a:rPr>
                  <a:t>Chemistry</a:t>
                </a:r>
                <a:endParaRPr sz="1100">
                  <a:solidFill>
                    <a:schemeClr val="lt1"/>
                  </a:solidFill>
                  <a:latin typeface="Josefin Sans"/>
                  <a:ea typeface="Josefin Sans"/>
                  <a:cs typeface="Josefin Sans"/>
                  <a:sym typeface="Josefin Sans"/>
                </a:endParaRPr>
              </a:p>
              <a:p>
                <a:pPr indent="0" lvl="0" marL="0" rtl="0" algn="l">
                  <a:lnSpc>
                    <a:spcPct val="120000"/>
                  </a:lnSpc>
                  <a:spcBef>
                    <a:spcPts val="0"/>
                  </a:spcBef>
                  <a:spcAft>
                    <a:spcPts val="0"/>
                  </a:spcAft>
                  <a:buNone/>
                </a:pPr>
                <a:r>
                  <a:rPr lang="ru" sz="1100">
                    <a:solidFill>
                      <a:schemeClr val="lt1"/>
                    </a:solidFill>
                    <a:latin typeface="Josefin Sans"/>
                    <a:ea typeface="Josefin Sans"/>
                    <a:cs typeface="Josefin Sans"/>
                    <a:sym typeface="Josefin Sans"/>
                  </a:rPr>
                  <a:t>University of Southern</a:t>
                </a:r>
                <a:endParaRPr sz="1100">
                  <a:solidFill>
                    <a:schemeClr val="lt1"/>
                  </a:solidFill>
                  <a:latin typeface="Josefin Sans"/>
                  <a:ea typeface="Josefin Sans"/>
                  <a:cs typeface="Josefin Sans"/>
                  <a:sym typeface="Josefin Sans"/>
                </a:endParaRPr>
              </a:p>
              <a:p>
                <a:pPr indent="0" lvl="0" marL="0" rtl="0" algn="l">
                  <a:lnSpc>
                    <a:spcPct val="120000"/>
                  </a:lnSpc>
                  <a:spcBef>
                    <a:spcPts val="0"/>
                  </a:spcBef>
                  <a:spcAft>
                    <a:spcPts val="0"/>
                  </a:spcAft>
                  <a:buNone/>
                </a:pPr>
                <a:r>
                  <a:rPr lang="ru" sz="1100">
                    <a:solidFill>
                      <a:schemeClr val="lt1"/>
                    </a:solidFill>
                    <a:latin typeface="Josefin Sans"/>
                    <a:ea typeface="Josefin Sans"/>
                    <a:cs typeface="Josefin Sans"/>
                    <a:sym typeface="Josefin Sans"/>
                  </a:rPr>
                  <a:t>California</a:t>
                </a:r>
                <a:endParaRPr sz="1100">
                  <a:solidFill>
                    <a:schemeClr val="lt1"/>
                  </a:solidFill>
                  <a:latin typeface="Josefin Sans"/>
                  <a:ea typeface="Josefin Sans"/>
                  <a:cs typeface="Josefin Sans"/>
                  <a:sym typeface="Josefin Sans"/>
                </a:endParaRPr>
              </a:p>
              <a:p>
                <a:pPr indent="0" lvl="0" marL="0" rtl="0" algn="l">
                  <a:lnSpc>
                    <a:spcPct val="120000"/>
                  </a:lnSpc>
                  <a:spcBef>
                    <a:spcPts val="0"/>
                  </a:spcBef>
                  <a:spcAft>
                    <a:spcPts val="0"/>
                  </a:spcAft>
                  <a:buNone/>
                </a:pPr>
                <a:r>
                  <a:rPr lang="ru" sz="1100">
                    <a:solidFill>
                      <a:schemeClr val="lt1"/>
                    </a:solidFill>
                    <a:latin typeface="Josefin Sans"/>
                    <a:ea typeface="Josefin Sans"/>
                    <a:cs typeface="Josefin Sans"/>
                    <a:sym typeface="Josefin Sans"/>
                  </a:rPr>
                  <a:t>2012-2014</a:t>
                </a:r>
                <a:endParaRPr sz="1100">
                  <a:solidFill>
                    <a:schemeClr val="lt1"/>
                  </a:solidFill>
                  <a:latin typeface="Josefin Sans"/>
                  <a:ea typeface="Josefin Sans"/>
                  <a:cs typeface="Josefin Sans"/>
                  <a:sym typeface="Josefin Sans"/>
                </a:endParaRPr>
              </a:p>
              <a:p>
                <a:pPr indent="0" lvl="0" marL="0" rtl="0" algn="l">
                  <a:lnSpc>
                    <a:spcPct val="120000"/>
                  </a:lnSpc>
                  <a:spcBef>
                    <a:spcPts val="0"/>
                  </a:spcBef>
                  <a:spcAft>
                    <a:spcPts val="0"/>
                  </a:spcAft>
                  <a:buNone/>
                </a:pPr>
                <a:r>
                  <a:rPr lang="ru" sz="1100">
                    <a:solidFill>
                      <a:schemeClr val="lt1"/>
                    </a:solidFill>
                    <a:latin typeface="Josefin Sans"/>
                    <a:ea typeface="Josefin Sans"/>
                    <a:cs typeface="Josefin Sans"/>
                    <a:sym typeface="Josefin Sans"/>
                  </a:rPr>
                  <a:t>Los Angeles, CA</a:t>
                </a:r>
                <a:endParaRPr sz="1100">
                  <a:solidFill>
                    <a:schemeClr val="lt1"/>
                  </a:solidFill>
                  <a:latin typeface="Josefin Sans"/>
                  <a:ea typeface="Josefin Sans"/>
                  <a:cs typeface="Josefin Sans"/>
                  <a:sym typeface="Josefin Sans"/>
                </a:endParaRPr>
              </a:p>
            </p:txBody>
          </p:sp>
        </p:grpSp>
      </p:grpSp>
      <p:grpSp>
        <p:nvGrpSpPr>
          <p:cNvPr id="117" name="Google Shape;117;p13"/>
          <p:cNvGrpSpPr/>
          <p:nvPr/>
        </p:nvGrpSpPr>
        <p:grpSpPr>
          <a:xfrm>
            <a:off x="3780002" y="4720925"/>
            <a:ext cx="3547573" cy="1568536"/>
            <a:chOff x="3780002" y="4720925"/>
            <a:chExt cx="3547573" cy="1568536"/>
          </a:xfrm>
        </p:grpSpPr>
        <p:sp>
          <p:nvSpPr>
            <p:cNvPr id="118" name="Google Shape;118;p13"/>
            <p:cNvSpPr txBox="1"/>
            <p:nvPr/>
          </p:nvSpPr>
          <p:spPr>
            <a:xfrm>
              <a:off x="3780002" y="4720925"/>
              <a:ext cx="918000" cy="1539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000">
                  <a:solidFill>
                    <a:srgbClr val="3C3231"/>
                  </a:solidFill>
                  <a:latin typeface="Josefin Sans"/>
                  <a:ea typeface="Josefin Sans"/>
                  <a:cs typeface="Josefin Sans"/>
                  <a:sym typeface="Josefin Sans"/>
                </a:rPr>
                <a:t>2025 - Current</a:t>
              </a:r>
              <a:endParaRPr sz="1000">
                <a:solidFill>
                  <a:srgbClr val="3C3231"/>
                </a:solidFill>
                <a:latin typeface="Josefin Sans"/>
                <a:ea typeface="Josefin Sans"/>
                <a:cs typeface="Josefin Sans"/>
                <a:sym typeface="Josefin Sans"/>
              </a:endParaRPr>
            </a:p>
          </p:txBody>
        </p:sp>
        <p:sp>
          <p:nvSpPr>
            <p:cNvPr id="119" name="Google Shape;119;p13"/>
            <p:cNvSpPr txBox="1"/>
            <p:nvPr/>
          </p:nvSpPr>
          <p:spPr>
            <a:xfrm>
              <a:off x="3780002" y="4982825"/>
              <a:ext cx="918000" cy="2772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1"/>
                </a:buClr>
                <a:buSzPts val="1100"/>
                <a:buFont typeface="Arial"/>
                <a:buNone/>
              </a:pPr>
              <a:r>
                <a:rPr lang="ru" sz="1000">
                  <a:solidFill>
                    <a:srgbClr val="A29B9A"/>
                  </a:solidFill>
                  <a:latin typeface="Josefin Sans"/>
                  <a:ea typeface="Josefin Sans"/>
                  <a:cs typeface="Josefin Sans"/>
                  <a:sym typeface="Josefin Sans"/>
                </a:rPr>
                <a:t>Percipalle </a:t>
              </a:r>
              <a:endParaRPr sz="1000">
                <a:solidFill>
                  <a:srgbClr val="A29B9A"/>
                </a:solidFill>
                <a:latin typeface="Josefin Sans"/>
                <a:ea typeface="Josefin Sans"/>
                <a:cs typeface="Josefin Sans"/>
                <a:sym typeface="Josefin Sans"/>
              </a:endParaRPr>
            </a:p>
            <a:p>
              <a:pPr indent="0" lvl="0" marL="0" rtl="0" algn="l">
                <a:lnSpc>
                  <a:spcPct val="90000"/>
                </a:lnSpc>
                <a:spcBef>
                  <a:spcPts val="0"/>
                </a:spcBef>
                <a:spcAft>
                  <a:spcPts val="0"/>
                </a:spcAft>
                <a:buNone/>
              </a:pPr>
              <a:r>
                <a:rPr lang="ru" sz="1000">
                  <a:solidFill>
                    <a:srgbClr val="A29B9A"/>
                  </a:solidFill>
                  <a:latin typeface="Josefin Sans"/>
                  <a:ea typeface="Josefin Sans"/>
                  <a:cs typeface="Josefin Sans"/>
                  <a:sym typeface="Josefin Sans"/>
                </a:rPr>
                <a:t>Lab</a:t>
              </a:r>
              <a:endParaRPr sz="1000">
                <a:solidFill>
                  <a:srgbClr val="A29B9A"/>
                </a:solidFill>
                <a:latin typeface="Josefin Sans"/>
                <a:ea typeface="Josefin Sans"/>
                <a:cs typeface="Josefin Sans"/>
                <a:sym typeface="Josefin Sans"/>
              </a:endParaRPr>
            </a:p>
          </p:txBody>
        </p:sp>
        <p:sp>
          <p:nvSpPr>
            <p:cNvPr id="120" name="Google Shape;120;p13"/>
            <p:cNvSpPr txBox="1"/>
            <p:nvPr/>
          </p:nvSpPr>
          <p:spPr>
            <a:xfrm>
              <a:off x="4735272" y="4720925"/>
              <a:ext cx="2464800" cy="1539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b="1" lang="ru" sz="1000">
                  <a:solidFill>
                    <a:srgbClr val="3C3231"/>
                  </a:solidFill>
                  <a:latin typeface="Josefin Sans"/>
                  <a:ea typeface="Josefin Sans"/>
                  <a:cs typeface="Josefin Sans"/>
                  <a:sym typeface="Josefin Sans"/>
                </a:rPr>
                <a:t>LABORATORY RESEARCH ASSISTANT</a:t>
              </a:r>
              <a:endParaRPr b="1" sz="1000">
                <a:solidFill>
                  <a:srgbClr val="3C3231"/>
                </a:solidFill>
                <a:latin typeface="Josefin Sans"/>
                <a:ea typeface="Josefin Sans"/>
                <a:cs typeface="Josefin Sans"/>
                <a:sym typeface="Josefin Sans"/>
              </a:endParaRPr>
            </a:p>
          </p:txBody>
        </p:sp>
        <p:sp>
          <p:nvSpPr>
            <p:cNvPr id="121" name="Google Shape;121;p13"/>
            <p:cNvSpPr txBox="1"/>
            <p:nvPr/>
          </p:nvSpPr>
          <p:spPr>
            <a:xfrm>
              <a:off x="4735272" y="4969218"/>
              <a:ext cx="2464800" cy="3387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Clr>
                  <a:schemeClr val="dk1"/>
                </a:buClr>
                <a:buSzPts val="1100"/>
                <a:buFont typeface="Arial"/>
                <a:buNone/>
              </a:pPr>
              <a:r>
                <a:rPr lang="ru" sz="1000">
                  <a:solidFill>
                    <a:srgbClr val="A29B9A"/>
                  </a:solidFill>
                  <a:latin typeface="Josefin Sans"/>
                  <a:ea typeface="Josefin Sans"/>
                  <a:cs typeface="Josefin Sans"/>
                  <a:sym typeface="Josefin Sans"/>
                </a:rPr>
                <a:t>• Pellentesque habitant morbi tristique </a:t>
              </a:r>
              <a:endParaRPr sz="1000">
                <a:solidFill>
                  <a:srgbClr val="A29B9A"/>
                </a:solidFill>
                <a:latin typeface="Josefin Sans"/>
                <a:ea typeface="Josefin Sans"/>
                <a:cs typeface="Josefin Sans"/>
                <a:sym typeface="Josefin Sans"/>
              </a:endParaRPr>
            </a:p>
            <a:p>
              <a:pPr indent="0" lvl="0" marL="0" rtl="0" algn="l">
                <a:lnSpc>
                  <a:spcPct val="120000"/>
                </a:lnSpc>
                <a:spcBef>
                  <a:spcPts val="0"/>
                </a:spcBef>
                <a:spcAft>
                  <a:spcPts val="0"/>
                </a:spcAft>
                <a:buNone/>
              </a:pPr>
              <a:r>
                <a:rPr lang="ru" sz="1000">
                  <a:solidFill>
                    <a:srgbClr val="A29B9A"/>
                  </a:solidFill>
                  <a:latin typeface="Josefin Sans"/>
                  <a:ea typeface="Josefin Sans"/>
                  <a:cs typeface="Josefin Sans"/>
                  <a:sym typeface="Josefin Sans"/>
                </a:rPr>
                <a:t>senectus et netus et malesuada.</a:t>
              </a:r>
              <a:endParaRPr sz="1000">
                <a:solidFill>
                  <a:srgbClr val="A29B9A"/>
                </a:solidFill>
                <a:latin typeface="Josefin Sans"/>
                <a:ea typeface="Josefin Sans"/>
                <a:cs typeface="Josefin Sans"/>
                <a:sym typeface="Josefin Sans"/>
              </a:endParaRPr>
            </a:p>
          </p:txBody>
        </p:sp>
        <p:sp>
          <p:nvSpPr>
            <p:cNvPr id="122" name="Google Shape;122;p13"/>
            <p:cNvSpPr txBox="1"/>
            <p:nvPr/>
          </p:nvSpPr>
          <p:spPr>
            <a:xfrm>
              <a:off x="4735275" y="5459989"/>
              <a:ext cx="2592300" cy="3387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000">
                  <a:solidFill>
                    <a:srgbClr val="A29B9A"/>
                  </a:solidFill>
                  <a:latin typeface="Josefin Sans"/>
                  <a:ea typeface="Josefin Sans"/>
                  <a:cs typeface="Josefin Sans"/>
                  <a:sym typeface="Josefin Sans"/>
                </a:rPr>
                <a:t>• Vivamus dictum urna dictum risus aliquet porta. Sed id lectus sem.</a:t>
              </a:r>
              <a:endParaRPr sz="1000">
                <a:solidFill>
                  <a:srgbClr val="A29B9A"/>
                </a:solidFill>
                <a:latin typeface="Josefin Sans"/>
                <a:ea typeface="Josefin Sans"/>
                <a:cs typeface="Josefin Sans"/>
                <a:sym typeface="Josefin Sans"/>
              </a:endParaRPr>
            </a:p>
          </p:txBody>
        </p:sp>
        <p:sp>
          <p:nvSpPr>
            <p:cNvPr id="123" name="Google Shape;123;p13"/>
            <p:cNvSpPr txBox="1"/>
            <p:nvPr/>
          </p:nvSpPr>
          <p:spPr>
            <a:xfrm>
              <a:off x="4735275" y="5950761"/>
              <a:ext cx="2592300" cy="3387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000">
                  <a:solidFill>
                    <a:srgbClr val="A29B9A"/>
                  </a:solidFill>
                  <a:latin typeface="Josefin Sans"/>
                  <a:ea typeface="Josefin Sans"/>
                  <a:cs typeface="Josefin Sans"/>
                  <a:sym typeface="Josefin Sans"/>
                </a:rPr>
                <a:t>• Cras sit amet erat nec velit tincidunt tristique vehicula sit amet est.</a:t>
              </a:r>
              <a:endParaRPr sz="1000">
                <a:solidFill>
                  <a:srgbClr val="A29B9A"/>
                </a:solidFill>
                <a:latin typeface="Josefin Sans"/>
                <a:ea typeface="Josefin Sans"/>
                <a:cs typeface="Josefin Sans"/>
                <a:sym typeface="Josefin Sans"/>
              </a:endParaRPr>
            </a:p>
          </p:txBody>
        </p:sp>
      </p:grpSp>
      <p:grpSp>
        <p:nvGrpSpPr>
          <p:cNvPr id="124" name="Google Shape;124;p13"/>
          <p:cNvGrpSpPr/>
          <p:nvPr/>
        </p:nvGrpSpPr>
        <p:grpSpPr>
          <a:xfrm>
            <a:off x="3510075" y="6531425"/>
            <a:ext cx="4050000" cy="2054700"/>
            <a:chOff x="3510075" y="6531425"/>
            <a:chExt cx="4050000" cy="2054700"/>
          </a:xfrm>
        </p:grpSpPr>
        <p:sp>
          <p:nvSpPr>
            <p:cNvPr id="125" name="Google Shape;125;p13"/>
            <p:cNvSpPr/>
            <p:nvPr/>
          </p:nvSpPr>
          <p:spPr>
            <a:xfrm>
              <a:off x="3510075" y="6531425"/>
              <a:ext cx="4050000" cy="2054700"/>
            </a:xfrm>
            <a:prstGeom prst="rect">
              <a:avLst/>
            </a:prstGeom>
            <a:solidFill>
              <a:srgbClr val="F0F0F0">
                <a:alpha val="613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6" name="Google Shape;126;p13"/>
            <p:cNvGrpSpPr/>
            <p:nvPr/>
          </p:nvGrpSpPr>
          <p:grpSpPr>
            <a:xfrm>
              <a:off x="3780002" y="6676800"/>
              <a:ext cx="3420073" cy="1734532"/>
              <a:chOff x="3780002" y="6676800"/>
              <a:chExt cx="3420073" cy="1734532"/>
            </a:xfrm>
          </p:grpSpPr>
          <p:sp>
            <p:nvSpPr>
              <p:cNvPr id="127" name="Google Shape;127;p13"/>
              <p:cNvSpPr txBox="1"/>
              <p:nvPr/>
            </p:nvSpPr>
            <p:spPr>
              <a:xfrm>
                <a:off x="3780002" y="6676800"/>
                <a:ext cx="918000" cy="1539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000">
                    <a:solidFill>
                      <a:srgbClr val="3C3231"/>
                    </a:solidFill>
                    <a:latin typeface="Josefin Sans"/>
                    <a:ea typeface="Josefin Sans"/>
                    <a:cs typeface="Josefin Sans"/>
                    <a:sym typeface="Josefin Sans"/>
                  </a:rPr>
                  <a:t>2024 - 2025</a:t>
                </a:r>
                <a:endParaRPr sz="1000">
                  <a:solidFill>
                    <a:srgbClr val="3C3231"/>
                  </a:solidFill>
                  <a:latin typeface="Josefin Sans"/>
                  <a:ea typeface="Josefin Sans"/>
                  <a:cs typeface="Josefin Sans"/>
                  <a:sym typeface="Josefin Sans"/>
                </a:endParaRPr>
              </a:p>
            </p:txBody>
          </p:sp>
          <p:sp>
            <p:nvSpPr>
              <p:cNvPr id="128" name="Google Shape;128;p13"/>
              <p:cNvSpPr txBox="1"/>
              <p:nvPr/>
            </p:nvSpPr>
            <p:spPr>
              <a:xfrm>
                <a:off x="3780002" y="6938700"/>
                <a:ext cx="918000" cy="1386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ru" sz="1000">
                    <a:solidFill>
                      <a:srgbClr val="A29B9A"/>
                    </a:solidFill>
                    <a:latin typeface="Josefin Sans"/>
                    <a:ea typeface="Josefin Sans"/>
                    <a:cs typeface="Josefin Sans"/>
                    <a:sym typeface="Josefin Sans"/>
                  </a:rPr>
                  <a:t>Biodesy</a:t>
                </a:r>
                <a:endParaRPr sz="1000">
                  <a:solidFill>
                    <a:srgbClr val="A29B9A"/>
                  </a:solidFill>
                  <a:latin typeface="Josefin Sans"/>
                  <a:ea typeface="Josefin Sans"/>
                  <a:cs typeface="Josefin Sans"/>
                  <a:sym typeface="Josefin Sans"/>
                </a:endParaRPr>
              </a:p>
            </p:txBody>
          </p:sp>
          <p:sp>
            <p:nvSpPr>
              <p:cNvPr id="129" name="Google Shape;129;p13"/>
              <p:cNvSpPr txBox="1"/>
              <p:nvPr/>
            </p:nvSpPr>
            <p:spPr>
              <a:xfrm>
                <a:off x="4735272" y="6676800"/>
                <a:ext cx="2464800" cy="1539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b="1" lang="ru" sz="1000">
                    <a:solidFill>
                      <a:srgbClr val="3C3231"/>
                    </a:solidFill>
                    <a:latin typeface="Josefin Sans"/>
                    <a:ea typeface="Josefin Sans"/>
                    <a:cs typeface="Josefin Sans"/>
                    <a:sym typeface="Josefin Sans"/>
                  </a:rPr>
                  <a:t>LABORATORY RESEARCH ASSISTANT</a:t>
                </a:r>
                <a:endParaRPr b="1" sz="1000">
                  <a:solidFill>
                    <a:srgbClr val="3C3231"/>
                  </a:solidFill>
                  <a:latin typeface="Josefin Sans"/>
                  <a:ea typeface="Josefin Sans"/>
                  <a:cs typeface="Josefin Sans"/>
                  <a:sym typeface="Josefin Sans"/>
                </a:endParaRPr>
              </a:p>
            </p:txBody>
          </p:sp>
          <p:sp>
            <p:nvSpPr>
              <p:cNvPr id="130" name="Google Shape;130;p13"/>
              <p:cNvSpPr txBox="1"/>
              <p:nvPr/>
            </p:nvSpPr>
            <p:spPr>
              <a:xfrm>
                <a:off x="4735272" y="6925093"/>
                <a:ext cx="2464800" cy="3387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000">
                    <a:solidFill>
                      <a:srgbClr val="A29B9A"/>
                    </a:solidFill>
                    <a:latin typeface="Josefin Sans"/>
                    <a:ea typeface="Josefin Sans"/>
                    <a:cs typeface="Josefin Sans"/>
                    <a:sym typeface="Josefin Sans"/>
                  </a:rPr>
                  <a:t>• Habitant morbi tristique senectus et netus et malesuada.</a:t>
                </a:r>
                <a:endParaRPr sz="1000">
                  <a:solidFill>
                    <a:srgbClr val="A29B9A"/>
                  </a:solidFill>
                  <a:latin typeface="Josefin Sans"/>
                  <a:ea typeface="Josefin Sans"/>
                  <a:cs typeface="Josefin Sans"/>
                  <a:sym typeface="Josefin Sans"/>
                </a:endParaRPr>
              </a:p>
            </p:txBody>
          </p:sp>
          <p:sp>
            <p:nvSpPr>
              <p:cNvPr id="131" name="Google Shape;131;p13"/>
              <p:cNvSpPr txBox="1"/>
              <p:nvPr/>
            </p:nvSpPr>
            <p:spPr>
              <a:xfrm>
                <a:off x="4735275" y="7406613"/>
                <a:ext cx="2464800" cy="523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000">
                    <a:solidFill>
                      <a:srgbClr val="A29B9A"/>
                    </a:solidFill>
                    <a:latin typeface="Josefin Sans"/>
                    <a:ea typeface="Josefin Sans"/>
                    <a:cs typeface="Josefin Sans"/>
                    <a:sym typeface="Josefin Sans"/>
                  </a:rPr>
                  <a:t>• Dictum urna dictum risus aliquet porta. Sed id lectus sem. Pellentesque hendrerit quis eros et lobortis.</a:t>
                </a:r>
                <a:endParaRPr sz="1000">
                  <a:solidFill>
                    <a:srgbClr val="A29B9A"/>
                  </a:solidFill>
                  <a:latin typeface="Josefin Sans"/>
                  <a:ea typeface="Josefin Sans"/>
                  <a:cs typeface="Josefin Sans"/>
                  <a:sym typeface="Josefin Sans"/>
                </a:endParaRPr>
              </a:p>
            </p:txBody>
          </p:sp>
          <p:sp>
            <p:nvSpPr>
              <p:cNvPr id="132" name="Google Shape;132;p13"/>
              <p:cNvSpPr txBox="1"/>
              <p:nvPr/>
            </p:nvSpPr>
            <p:spPr>
              <a:xfrm>
                <a:off x="4735275" y="8072632"/>
                <a:ext cx="2464800" cy="3387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000">
                    <a:solidFill>
                      <a:srgbClr val="A29B9A"/>
                    </a:solidFill>
                    <a:latin typeface="Josefin Sans"/>
                    <a:ea typeface="Josefin Sans"/>
                    <a:cs typeface="Josefin Sans"/>
                    <a:sym typeface="Josefin Sans"/>
                  </a:rPr>
                  <a:t>• Amet erat nec velit tincidunt tristique vehicula sit amet est.</a:t>
                </a:r>
                <a:endParaRPr sz="1000">
                  <a:solidFill>
                    <a:srgbClr val="A29B9A"/>
                  </a:solidFill>
                  <a:latin typeface="Josefin Sans"/>
                  <a:ea typeface="Josefin Sans"/>
                  <a:cs typeface="Josefin Sans"/>
                  <a:sym typeface="Josefin Sans"/>
                </a:endParaRPr>
              </a:p>
            </p:txBody>
          </p:sp>
        </p:grpSp>
      </p:grpSp>
      <p:grpSp>
        <p:nvGrpSpPr>
          <p:cNvPr id="133" name="Google Shape;133;p13"/>
          <p:cNvGrpSpPr/>
          <p:nvPr/>
        </p:nvGrpSpPr>
        <p:grpSpPr>
          <a:xfrm>
            <a:off x="3780002" y="8765511"/>
            <a:ext cx="3420073" cy="1526343"/>
            <a:chOff x="3780002" y="6676800"/>
            <a:chExt cx="3420073" cy="1526343"/>
          </a:xfrm>
        </p:grpSpPr>
        <p:sp>
          <p:nvSpPr>
            <p:cNvPr id="134" name="Google Shape;134;p13"/>
            <p:cNvSpPr txBox="1"/>
            <p:nvPr/>
          </p:nvSpPr>
          <p:spPr>
            <a:xfrm>
              <a:off x="3780002" y="6676800"/>
              <a:ext cx="918000" cy="1539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000">
                  <a:solidFill>
                    <a:srgbClr val="3C3231"/>
                  </a:solidFill>
                  <a:latin typeface="Josefin Sans"/>
                  <a:ea typeface="Josefin Sans"/>
                  <a:cs typeface="Josefin Sans"/>
                  <a:sym typeface="Josefin Sans"/>
                </a:rPr>
                <a:t>2023 - 2024</a:t>
              </a:r>
              <a:endParaRPr sz="1000">
                <a:solidFill>
                  <a:srgbClr val="3C3231"/>
                </a:solidFill>
                <a:latin typeface="Josefin Sans"/>
                <a:ea typeface="Josefin Sans"/>
                <a:cs typeface="Josefin Sans"/>
                <a:sym typeface="Josefin Sans"/>
              </a:endParaRPr>
            </a:p>
          </p:txBody>
        </p:sp>
        <p:sp>
          <p:nvSpPr>
            <p:cNvPr id="135" name="Google Shape;135;p13"/>
            <p:cNvSpPr txBox="1"/>
            <p:nvPr/>
          </p:nvSpPr>
          <p:spPr>
            <a:xfrm>
              <a:off x="3780002" y="6938700"/>
              <a:ext cx="918000" cy="1386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ru" sz="1000">
                  <a:solidFill>
                    <a:srgbClr val="A29B9A"/>
                  </a:solidFill>
                  <a:latin typeface="Josefin Sans"/>
                  <a:ea typeface="Josefin Sans"/>
                  <a:cs typeface="Josefin Sans"/>
                  <a:sym typeface="Josefin Sans"/>
                </a:rPr>
                <a:t>Feng Lab</a:t>
              </a:r>
              <a:endParaRPr sz="1000">
                <a:solidFill>
                  <a:srgbClr val="A29B9A"/>
                </a:solidFill>
                <a:latin typeface="Josefin Sans"/>
                <a:ea typeface="Josefin Sans"/>
                <a:cs typeface="Josefin Sans"/>
                <a:sym typeface="Josefin Sans"/>
              </a:endParaRPr>
            </a:p>
          </p:txBody>
        </p:sp>
        <p:sp>
          <p:nvSpPr>
            <p:cNvPr id="136" name="Google Shape;136;p13"/>
            <p:cNvSpPr txBox="1"/>
            <p:nvPr/>
          </p:nvSpPr>
          <p:spPr>
            <a:xfrm>
              <a:off x="4735272" y="6676800"/>
              <a:ext cx="2464800" cy="1539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b="1" lang="ru" sz="1000">
                  <a:solidFill>
                    <a:srgbClr val="3C3231"/>
                  </a:solidFill>
                  <a:latin typeface="Josefin Sans"/>
                  <a:ea typeface="Josefin Sans"/>
                  <a:cs typeface="Josefin Sans"/>
                  <a:sym typeface="Josefin Sans"/>
                </a:rPr>
                <a:t>LABORATORY RESEARCH ASSISTANT</a:t>
              </a:r>
              <a:endParaRPr b="1" sz="1000">
                <a:solidFill>
                  <a:srgbClr val="3C3231"/>
                </a:solidFill>
                <a:latin typeface="Josefin Sans"/>
                <a:ea typeface="Josefin Sans"/>
                <a:cs typeface="Josefin Sans"/>
                <a:sym typeface="Josefin Sans"/>
              </a:endParaRPr>
            </a:p>
          </p:txBody>
        </p:sp>
        <p:sp>
          <p:nvSpPr>
            <p:cNvPr id="137" name="Google Shape;137;p13"/>
            <p:cNvSpPr txBox="1"/>
            <p:nvPr/>
          </p:nvSpPr>
          <p:spPr>
            <a:xfrm>
              <a:off x="4735272" y="6938700"/>
              <a:ext cx="2464800" cy="3387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000">
                  <a:solidFill>
                    <a:srgbClr val="A29B9A"/>
                  </a:solidFill>
                  <a:latin typeface="Josefin Sans"/>
                  <a:ea typeface="Josefin Sans"/>
                  <a:cs typeface="Josefin Sans"/>
                  <a:sym typeface="Josefin Sans"/>
                </a:rPr>
                <a:t>• Entesque habitant morbi tristique </a:t>
              </a:r>
              <a:endParaRPr sz="1000">
                <a:solidFill>
                  <a:srgbClr val="A29B9A"/>
                </a:solidFill>
                <a:latin typeface="Josefin Sans"/>
                <a:ea typeface="Josefin Sans"/>
                <a:cs typeface="Josefin Sans"/>
                <a:sym typeface="Josefin Sans"/>
              </a:endParaRPr>
            </a:p>
            <a:p>
              <a:pPr indent="0" lvl="0" marL="0" rtl="0" algn="l">
                <a:lnSpc>
                  <a:spcPct val="120000"/>
                </a:lnSpc>
                <a:spcBef>
                  <a:spcPts val="0"/>
                </a:spcBef>
                <a:spcAft>
                  <a:spcPts val="0"/>
                </a:spcAft>
                <a:buNone/>
              </a:pPr>
              <a:r>
                <a:rPr lang="ru" sz="1000">
                  <a:solidFill>
                    <a:srgbClr val="A29B9A"/>
                  </a:solidFill>
                  <a:latin typeface="Josefin Sans"/>
                  <a:ea typeface="Josefin Sans"/>
                  <a:cs typeface="Josefin Sans"/>
                  <a:sym typeface="Josefin Sans"/>
                </a:rPr>
                <a:t>senectus et netus et malesuada.</a:t>
              </a:r>
              <a:endParaRPr sz="1000">
                <a:solidFill>
                  <a:srgbClr val="A29B9A"/>
                </a:solidFill>
                <a:latin typeface="Josefin Sans"/>
                <a:ea typeface="Josefin Sans"/>
                <a:cs typeface="Josefin Sans"/>
                <a:sym typeface="Josefin Sans"/>
              </a:endParaRPr>
            </a:p>
          </p:txBody>
        </p:sp>
        <p:sp>
          <p:nvSpPr>
            <p:cNvPr id="138" name="Google Shape;138;p13"/>
            <p:cNvSpPr txBox="1"/>
            <p:nvPr/>
          </p:nvSpPr>
          <p:spPr>
            <a:xfrm>
              <a:off x="4735275" y="7401571"/>
              <a:ext cx="2464800" cy="3387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000">
                  <a:solidFill>
                    <a:srgbClr val="A29B9A"/>
                  </a:solidFill>
                  <a:latin typeface="Josefin Sans"/>
                  <a:ea typeface="Josefin Sans"/>
                  <a:cs typeface="Josefin Sans"/>
                  <a:sym typeface="Josefin Sans"/>
                </a:rPr>
                <a:t>• Sed id lectus sem. Pellentesque hendrerit quis eros et lobortis.</a:t>
              </a:r>
              <a:endParaRPr sz="1000">
                <a:solidFill>
                  <a:srgbClr val="A29B9A"/>
                </a:solidFill>
                <a:latin typeface="Josefin Sans"/>
                <a:ea typeface="Josefin Sans"/>
                <a:cs typeface="Josefin Sans"/>
                <a:sym typeface="Josefin Sans"/>
              </a:endParaRPr>
            </a:p>
          </p:txBody>
        </p:sp>
        <p:sp>
          <p:nvSpPr>
            <p:cNvPr id="139" name="Google Shape;139;p13"/>
            <p:cNvSpPr txBox="1"/>
            <p:nvPr/>
          </p:nvSpPr>
          <p:spPr>
            <a:xfrm>
              <a:off x="4735275" y="7864443"/>
              <a:ext cx="2464800" cy="3387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000">
                  <a:solidFill>
                    <a:srgbClr val="A29B9A"/>
                  </a:solidFill>
                  <a:latin typeface="Josefin Sans"/>
                  <a:ea typeface="Josefin Sans"/>
                  <a:cs typeface="Josefin Sans"/>
                  <a:sym typeface="Josefin Sans"/>
                </a:rPr>
                <a:t>• Cras sit amet erat nec velit tincidunt tristique vehicula sit amet est.</a:t>
              </a:r>
              <a:endParaRPr sz="1000">
                <a:solidFill>
                  <a:srgbClr val="A29B9A"/>
                </a:solidFill>
                <a:latin typeface="Josefin Sans"/>
                <a:ea typeface="Josefin Sans"/>
                <a:cs typeface="Josefin Sans"/>
                <a:sym typeface="Josefin Sans"/>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grpSp>
        <p:nvGrpSpPr>
          <p:cNvPr id="144" name="Google Shape;144;p14"/>
          <p:cNvGrpSpPr/>
          <p:nvPr/>
        </p:nvGrpSpPr>
        <p:grpSpPr>
          <a:xfrm>
            <a:off x="263934" y="0"/>
            <a:ext cx="3242056" cy="10692300"/>
            <a:chOff x="263934" y="0"/>
            <a:chExt cx="3242056" cy="10692300"/>
          </a:xfrm>
        </p:grpSpPr>
        <p:sp>
          <p:nvSpPr>
            <p:cNvPr id="145" name="Google Shape;145;p14"/>
            <p:cNvSpPr/>
            <p:nvPr/>
          </p:nvSpPr>
          <p:spPr>
            <a:xfrm>
              <a:off x="265300" y="0"/>
              <a:ext cx="3240000" cy="10692300"/>
            </a:xfrm>
            <a:prstGeom prst="rect">
              <a:avLst/>
            </a:prstGeom>
            <a:gradFill>
              <a:gsLst>
                <a:gs pos="0">
                  <a:srgbClr val="6E8031"/>
                </a:gs>
                <a:gs pos="9000">
                  <a:srgbClr val="086461"/>
                </a:gs>
                <a:gs pos="45000">
                  <a:srgbClr val="115D5B"/>
                </a:gs>
                <a:gs pos="100000">
                  <a:srgbClr val="181920"/>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6" name="Google Shape;146;p14"/>
            <p:cNvPicPr preferRelativeResize="0"/>
            <p:nvPr/>
          </p:nvPicPr>
          <p:blipFill>
            <a:blip r:embed="rId3">
              <a:alphaModFix amt="40000"/>
            </a:blip>
            <a:stretch>
              <a:fillRect/>
            </a:stretch>
          </p:blipFill>
          <p:spPr>
            <a:xfrm>
              <a:off x="263934" y="188"/>
              <a:ext cx="3242056" cy="10691999"/>
            </a:xfrm>
            <a:prstGeom prst="rect">
              <a:avLst/>
            </a:prstGeom>
            <a:noFill/>
            <a:ln>
              <a:noFill/>
            </a:ln>
          </p:spPr>
        </p:pic>
      </p:grpSp>
      <p:grpSp>
        <p:nvGrpSpPr>
          <p:cNvPr id="147" name="Google Shape;147;p14"/>
          <p:cNvGrpSpPr/>
          <p:nvPr/>
        </p:nvGrpSpPr>
        <p:grpSpPr>
          <a:xfrm>
            <a:off x="894962" y="346988"/>
            <a:ext cx="1980000" cy="1980000"/>
            <a:chOff x="1468600" y="653138"/>
            <a:chExt cx="1980000" cy="1980000"/>
          </a:xfrm>
        </p:grpSpPr>
        <p:sp>
          <p:nvSpPr>
            <p:cNvPr id="148" name="Google Shape;148;p14"/>
            <p:cNvSpPr/>
            <p:nvPr/>
          </p:nvSpPr>
          <p:spPr>
            <a:xfrm>
              <a:off x="1468600" y="653138"/>
              <a:ext cx="1980000" cy="1980000"/>
            </a:xfrm>
            <a:prstGeom prst="ellipse">
              <a:avLst/>
            </a:prstGeom>
            <a:solidFill>
              <a:srgbClr val="1D1D1B">
                <a:alpha val="493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9" name="Google Shape;149;p14"/>
            <p:cNvPicPr preferRelativeResize="0"/>
            <p:nvPr/>
          </p:nvPicPr>
          <p:blipFill rotWithShape="1">
            <a:blip r:embed="rId4">
              <a:alphaModFix/>
            </a:blip>
            <a:srcRect b="55164" l="19044" r="17110" t="2276"/>
            <a:stretch/>
          </p:blipFill>
          <p:spPr>
            <a:xfrm>
              <a:off x="1576450" y="761000"/>
              <a:ext cx="1764000" cy="1764300"/>
            </a:xfrm>
            <a:prstGeom prst="ellipse">
              <a:avLst/>
            </a:prstGeom>
            <a:noFill/>
            <a:ln>
              <a:noFill/>
            </a:ln>
          </p:spPr>
        </p:pic>
      </p:grpSp>
      <p:grpSp>
        <p:nvGrpSpPr>
          <p:cNvPr id="150" name="Google Shape;150;p14"/>
          <p:cNvGrpSpPr/>
          <p:nvPr/>
        </p:nvGrpSpPr>
        <p:grpSpPr>
          <a:xfrm>
            <a:off x="3786804" y="272136"/>
            <a:ext cx="3445410" cy="1565275"/>
            <a:chOff x="3786804" y="272136"/>
            <a:chExt cx="3445410" cy="1565275"/>
          </a:xfrm>
        </p:grpSpPr>
        <p:sp>
          <p:nvSpPr>
            <p:cNvPr id="151" name="Google Shape;151;p14"/>
            <p:cNvSpPr txBox="1"/>
            <p:nvPr/>
          </p:nvSpPr>
          <p:spPr>
            <a:xfrm>
              <a:off x="3786804" y="272136"/>
              <a:ext cx="2626200" cy="985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lang="ru" sz="3200">
                  <a:solidFill>
                    <a:srgbClr val="3C3231"/>
                  </a:solidFill>
                  <a:latin typeface="Josefin Sans"/>
                  <a:ea typeface="Josefin Sans"/>
                  <a:cs typeface="Josefin Sans"/>
                  <a:sym typeface="Josefin Sans"/>
                </a:rPr>
                <a:t>RUTHE</a:t>
              </a:r>
              <a:endParaRPr sz="3200">
                <a:solidFill>
                  <a:srgbClr val="3C3231"/>
                </a:solidFill>
                <a:latin typeface="Josefin Sans"/>
                <a:ea typeface="Josefin Sans"/>
                <a:cs typeface="Josefin Sans"/>
                <a:sym typeface="Josefin Sans"/>
              </a:endParaRPr>
            </a:p>
            <a:p>
              <a:pPr indent="0" lvl="0" marL="0" rtl="0" algn="l">
                <a:spcBef>
                  <a:spcPts val="0"/>
                </a:spcBef>
                <a:spcAft>
                  <a:spcPts val="0"/>
                </a:spcAft>
                <a:buNone/>
              </a:pPr>
              <a:r>
                <a:rPr b="1" lang="ru" sz="3200">
                  <a:solidFill>
                    <a:srgbClr val="3C3231"/>
                  </a:solidFill>
                  <a:latin typeface="Josefin Sans"/>
                  <a:ea typeface="Josefin Sans"/>
                  <a:cs typeface="Josefin Sans"/>
                  <a:sym typeface="Josefin Sans"/>
                </a:rPr>
                <a:t>GUTMANN</a:t>
              </a:r>
              <a:endParaRPr b="1" sz="3200">
                <a:solidFill>
                  <a:srgbClr val="3C3231"/>
                </a:solidFill>
                <a:latin typeface="Josefin Sans"/>
                <a:ea typeface="Josefin Sans"/>
                <a:cs typeface="Josefin Sans"/>
                <a:sym typeface="Josefin Sans"/>
              </a:endParaRPr>
            </a:p>
          </p:txBody>
        </p:sp>
        <p:cxnSp>
          <p:nvCxnSpPr>
            <p:cNvPr id="152" name="Google Shape;152;p14"/>
            <p:cNvCxnSpPr/>
            <p:nvPr/>
          </p:nvCxnSpPr>
          <p:spPr>
            <a:xfrm>
              <a:off x="3830400" y="1326696"/>
              <a:ext cx="3374700" cy="0"/>
            </a:xfrm>
            <a:prstGeom prst="straightConnector1">
              <a:avLst/>
            </a:prstGeom>
            <a:noFill/>
            <a:ln cap="flat" cmpd="sng" w="38100">
              <a:solidFill>
                <a:srgbClr val="1B6D5F"/>
              </a:solidFill>
              <a:prstDash val="solid"/>
              <a:round/>
              <a:headEnd len="med" w="med" type="none"/>
              <a:tailEnd len="med" w="med" type="none"/>
            </a:ln>
          </p:spPr>
        </p:cxnSp>
        <p:sp>
          <p:nvSpPr>
            <p:cNvPr id="153" name="Google Shape;153;p14"/>
            <p:cNvSpPr txBox="1"/>
            <p:nvPr/>
          </p:nvSpPr>
          <p:spPr>
            <a:xfrm>
              <a:off x="3814013" y="1421911"/>
              <a:ext cx="3418200" cy="4155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2700">
                  <a:solidFill>
                    <a:srgbClr val="3C3231"/>
                  </a:solidFill>
                  <a:latin typeface="Josefin Sans"/>
                  <a:ea typeface="Josefin Sans"/>
                  <a:cs typeface="Josefin Sans"/>
                  <a:sym typeface="Josefin Sans"/>
                </a:rPr>
                <a:t>Research Assistant</a:t>
              </a:r>
              <a:endParaRPr sz="2700">
                <a:solidFill>
                  <a:srgbClr val="3C3231"/>
                </a:solidFill>
                <a:latin typeface="Josefin Sans"/>
                <a:ea typeface="Josefin Sans"/>
                <a:cs typeface="Josefin Sans"/>
                <a:sym typeface="Josefin Sans"/>
              </a:endParaRPr>
            </a:p>
          </p:txBody>
        </p:sp>
      </p:grpSp>
      <p:sp>
        <p:nvSpPr>
          <p:cNvPr id="154" name="Google Shape;154;p14"/>
          <p:cNvSpPr txBox="1"/>
          <p:nvPr/>
        </p:nvSpPr>
        <p:spPr>
          <a:xfrm>
            <a:off x="530671" y="2688775"/>
            <a:ext cx="2796300" cy="9819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chemeClr val="lt1"/>
                </a:solidFill>
                <a:latin typeface="Josefin Sans"/>
                <a:ea typeface="Josefin Sans"/>
                <a:cs typeface="Josefin Sans"/>
                <a:sym typeface="Josefin Sans"/>
              </a:rPr>
              <a:t>Duis vulputate interdum sem, quis varius erat congue ornare. Nullam faucibus leo at arcu ultrices. Etiam feugiat efficitur sem, vitae commodo ante luctus at, proin eu lacus porta.</a:t>
            </a:r>
            <a:endParaRPr sz="1100">
              <a:solidFill>
                <a:schemeClr val="lt1"/>
              </a:solidFill>
              <a:latin typeface="Josefin Sans"/>
              <a:ea typeface="Josefin Sans"/>
              <a:cs typeface="Josefin Sans"/>
              <a:sym typeface="Josefin Sans"/>
            </a:endParaRPr>
          </a:p>
        </p:txBody>
      </p:sp>
      <p:grpSp>
        <p:nvGrpSpPr>
          <p:cNvPr id="155" name="Google Shape;155;p14"/>
          <p:cNvGrpSpPr/>
          <p:nvPr/>
        </p:nvGrpSpPr>
        <p:grpSpPr>
          <a:xfrm>
            <a:off x="3807206" y="2420027"/>
            <a:ext cx="3392744" cy="1231702"/>
            <a:chOff x="3807206" y="2420027"/>
            <a:chExt cx="3392744" cy="1231702"/>
          </a:xfrm>
        </p:grpSpPr>
        <p:grpSp>
          <p:nvGrpSpPr>
            <p:cNvPr id="156" name="Google Shape;156;p14"/>
            <p:cNvGrpSpPr/>
            <p:nvPr/>
          </p:nvGrpSpPr>
          <p:grpSpPr>
            <a:xfrm>
              <a:off x="3807206" y="2420027"/>
              <a:ext cx="3392744" cy="169200"/>
              <a:chOff x="3807206" y="2416625"/>
              <a:chExt cx="3392744" cy="169200"/>
            </a:xfrm>
          </p:grpSpPr>
          <p:sp>
            <p:nvSpPr>
              <p:cNvPr id="157" name="Google Shape;157;p14"/>
              <p:cNvSpPr txBox="1"/>
              <p:nvPr/>
            </p:nvSpPr>
            <p:spPr>
              <a:xfrm>
                <a:off x="3807206" y="2416625"/>
                <a:ext cx="1302300" cy="169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rgbClr val="3C3231"/>
                    </a:solidFill>
                    <a:latin typeface="Josefin Sans"/>
                    <a:ea typeface="Josefin Sans"/>
                    <a:cs typeface="Josefin Sans"/>
                    <a:sym typeface="Josefin Sans"/>
                  </a:rPr>
                  <a:t>Flow cytometry</a:t>
                </a:r>
                <a:endParaRPr sz="1100">
                  <a:solidFill>
                    <a:srgbClr val="3C3231"/>
                  </a:solidFill>
                  <a:latin typeface="Josefin Sans"/>
                  <a:ea typeface="Josefin Sans"/>
                  <a:cs typeface="Josefin Sans"/>
                  <a:sym typeface="Josefin Sans"/>
                </a:endParaRPr>
              </a:p>
            </p:txBody>
          </p:sp>
          <p:grpSp>
            <p:nvGrpSpPr>
              <p:cNvPr id="158" name="Google Shape;158;p14"/>
              <p:cNvGrpSpPr/>
              <p:nvPr/>
            </p:nvGrpSpPr>
            <p:grpSpPr>
              <a:xfrm>
                <a:off x="5252350" y="2455325"/>
                <a:ext cx="1947600" cy="91800"/>
                <a:chOff x="5252350" y="2455325"/>
                <a:chExt cx="1947600" cy="91800"/>
              </a:xfrm>
            </p:grpSpPr>
            <p:sp>
              <p:nvSpPr>
                <p:cNvPr id="159" name="Google Shape;159;p14"/>
                <p:cNvSpPr/>
                <p:nvPr/>
              </p:nvSpPr>
              <p:spPr>
                <a:xfrm>
                  <a:off x="5252350" y="2455325"/>
                  <a:ext cx="1947600" cy="91800"/>
                </a:xfrm>
                <a:prstGeom prst="roundRect">
                  <a:avLst>
                    <a:gd fmla="val 50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4"/>
                <p:cNvSpPr/>
                <p:nvPr/>
              </p:nvSpPr>
              <p:spPr>
                <a:xfrm>
                  <a:off x="5252350" y="2455325"/>
                  <a:ext cx="1224600" cy="91800"/>
                </a:xfrm>
                <a:prstGeom prst="roundRect">
                  <a:avLst>
                    <a:gd fmla="val 50000" name="adj"/>
                  </a:avLst>
                </a:prstGeom>
                <a:gradFill>
                  <a:gsLst>
                    <a:gs pos="0">
                      <a:srgbClr val="086461"/>
                    </a:gs>
                    <a:gs pos="100000">
                      <a:srgbClr val="407B6F"/>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61" name="Google Shape;161;p14"/>
            <p:cNvGrpSpPr/>
            <p:nvPr/>
          </p:nvGrpSpPr>
          <p:grpSpPr>
            <a:xfrm>
              <a:off x="3807206" y="2685652"/>
              <a:ext cx="3392744" cy="169200"/>
              <a:chOff x="3807206" y="2416625"/>
              <a:chExt cx="3392744" cy="169200"/>
            </a:xfrm>
          </p:grpSpPr>
          <p:sp>
            <p:nvSpPr>
              <p:cNvPr id="162" name="Google Shape;162;p14"/>
              <p:cNvSpPr txBox="1"/>
              <p:nvPr/>
            </p:nvSpPr>
            <p:spPr>
              <a:xfrm>
                <a:off x="3807206" y="2416625"/>
                <a:ext cx="1302300" cy="169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rgbClr val="3C3231"/>
                    </a:solidFill>
                    <a:latin typeface="Josefin Sans"/>
                    <a:ea typeface="Josefin Sans"/>
                    <a:cs typeface="Josefin Sans"/>
                    <a:sym typeface="Josefin Sans"/>
                  </a:rPr>
                  <a:t>Quality control</a:t>
                </a:r>
                <a:endParaRPr sz="1100">
                  <a:solidFill>
                    <a:srgbClr val="3C3231"/>
                  </a:solidFill>
                  <a:latin typeface="Josefin Sans"/>
                  <a:ea typeface="Josefin Sans"/>
                  <a:cs typeface="Josefin Sans"/>
                  <a:sym typeface="Josefin Sans"/>
                </a:endParaRPr>
              </a:p>
            </p:txBody>
          </p:sp>
          <p:grpSp>
            <p:nvGrpSpPr>
              <p:cNvPr id="163" name="Google Shape;163;p14"/>
              <p:cNvGrpSpPr/>
              <p:nvPr/>
            </p:nvGrpSpPr>
            <p:grpSpPr>
              <a:xfrm>
                <a:off x="5252350" y="2455325"/>
                <a:ext cx="1947600" cy="91800"/>
                <a:chOff x="5252350" y="2455325"/>
                <a:chExt cx="1947600" cy="91800"/>
              </a:xfrm>
            </p:grpSpPr>
            <p:sp>
              <p:nvSpPr>
                <p:cNvPr id="164" name="Google Shape;164;p14"/>
                <p:cNvSpPr/>
                <p:nvPr/>
              </p:nvSpPr>
              <p:spPr>
                <a:xfrm>
                  <a:off x="5252350" y="2455325"/>
                  <a:ext cx="1947600" cy="91800"/>
                </a:xfrm>
                <a:prstGeom prst="roundRect">
                  <a:avLst>
                    <a:gd fmla="val 50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4"/>
                <p:cNvSpPr/>
                <p:nvPr/>
              </p:nvSpPr>
              <p:spPr>
                <a:xfrm>
                  <a:off x="5252350" y="2455325"/>
                  <a:ext cx="1673700" cy="91800"/>
                </a:xfrm>
                <a:prstGeom prst="roundRect">
                  <a:avLst>
                    <a:gd fmla="val 50000" name="adj"/>
                  </a:avLst>
                </a:prstGeom>
                <a:gradFill>
                  <a:gsLst>
                    <a:gs pos="0">
                      <a:srgbClr val="086461"/>
                    </a:gs>
                    <a:gs pos="100000">
                      <a:srgbClr val="407B6F"/>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66" name="Google Shape;166;p14"/>
            <p:cNvGrpSpPr/>
            <p:nvPr/>
          </p:nvGrpSpPr>
          <p:grpSpPr>
            <a:xfrm>
              <a:off x="3807206" y="2951278"/>
              <a:ext cx="3392744" cy="169200"/>
              <a:chOff x="3807206" y="2416625"/>
              <a:chExt cx="3392744" cy="169200"/>
            </a:xfrm>
          </p:grpSpPr>
          <p:sp>
            <p:nvSpPr>
              <p:cNvPr id="167" name="Google Shape;167;p14"/>
              <p:cNvSpPr txBox="1"/>
              <p:nvPr/>
            </p:nvSpPr>
            <p:spPr>
              <a:xfrm>
                <a:off x="3807206" y="2416625"/>
                <a:ext cx="1302300" cy="169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rgbClr val="3C3231"/>
                    </a:solidFill>
                    <a:latin typeface="Josefin Sans"/>
                    <a:ea typeface="Josefin Sans"/>
                    <a:cs typeface="Josefin Sans"/>
                    <a:sym typeface="Josefin Sans"/>
                  </a:rPr>
                  <a:t>Molecular cloning</a:t>
                </a:r>
                <a:endParaRPr sz="1100">
                  <a:solidFill>
                    <a:srgbClr val="3C3231"/>
                  </a:solidFill>
                  <a:latin typeface="Josefin Sans"/>
                  <a:ea typeface="Josefin Sans"/>
                  <a:cs typeface="Josefin Sans"/>
                  <a:sym typeface="Josefin Sans"/>
                </a:endParaRPr>
              </a:p>
            </p:txBody>
          </p:sp>
          <p:grpSp>
            <p:nvGrpSpPr>
              <p:cNvPr id="168" name="Google Shape;168;p14"/>
              <p:cNvGrpSpPr/>
              <p:nvPr/>
            </p:nvGrpSpPr>
            <p:grpSpPr>
              <a:xfrm>
                <a:off x="5252350" y="2455325"/>
                <a:ext cx="1947600" cy="91800"/>
                <a:chOff x="5252350" y="2455325"/>
                <a:chExt cx="1947600" cy="91800"/>
              </a:xfrm>
            </p:grpSpPr>
            <p:sp>
              <p:nvSpPr>
                <p:cNvPr id="169" name="Google Shape;169;p14"/>
                <p:cNvSpPr/>
                <p:nvPr/>
              </p:nvSpPr>
              <p:spPr>
                <a:xfrm>
                  <a:off x="5252350" y="2455325"/>
                  <a:ext cx="1947600" cy="91800"/>
                </a:xfrm>
                <a:prstGeom prst="roundRect">
                  <a:avLst>
                    <a:gd fmla="val 50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4"/>
                <p:cNvSpPr/>
                <p:nvPr/>
              </p:nvSpPr>
              <p:spPr>
                <a:xfrm>
                  <a:off x="5252350" y="2455325"/>
                  <a:ext cx="1496700" cy="91800"/>
                </a:xfrm>
                <a:prstGeom prst="roundRect">
                  <a:avLst>
                    <a:gd fmla="val 50000" name="adj"/>
                  </a:avLst>
                </a:prstGeom>
                <a:gradFill>
                  <a:gsLst>
                    <a:gs pos="0">
                      <a:srgbClr val="086461"/>
                    </a:gs>
                    <a:gs pos="100000">
                      <a:srgbClr val="407B6F"/>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71" name="Google Shape;171;p14"/>
            <p:cNvGrpSpPr/>
            <p:nvPr/>
          </p:nvGrpSpPr>
          <p:grpSpPr>
            <a:xfrm>
              <a:off x="3807206" y="3216903"/>
              <a:ext cx="3392744" cy="169200"/>
              <a:chOff x="3807206" y="2416625"/>
              <a:chExt cx="3392744" cy="169200"/>
            </a:xfrm>
          </p:grpSpPr>
          <p:sp>
            <p:nvSpPr>
              <p:cNvPr id="172" name="Google Shape;172;p14"/>
              <p:cNvSpPr txBox="1"/>
              <p:nvPr/>
            </p:nvSpPr>
            <p:spPr>
              <a:xfrm>
                <a:off x="3807206" y="2416625"/>
                <a:ext cx="1302300" cy="169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rgbClr val="3C3231"/>
                    </a:solidFill>
                    <a:latin typeface="Josefin Sans"/>
                    <a:ea typeface="Josefin Sans"/>
                    <a:cs typeface="Josefin Sans"/>
                    <a:sym typeface="Josefin Sans"/>
                  </a:rPr>
                  <a:t>Data analysis</a:t>
                </a:r>
                <a:endParaRPr sz="1100">
                  <a:solidFill>
                    <a:srgbClr val="3C3231"/>
                  </a:solidFill>
                  <a:latin typeface="Josefin Sans"/>
                  <a:ea typeface="Josefin Sans"/>
                  <a:cs typeface="Josefin Sans"/>
                  <a:sym typeface="Josefin Sans"/>
                </a:endParaRPr>
              </a:p>
            </p:txBody>
          </p:sp>
          <p:grpSp>
            <p:nvGrpSpPr>
              <p:cNvPr id="173" name="Google Shape;173;p14"/>
              <p:cNvGrpSpPr/>
              <p:nvPr/>
            </p:nvGrpSpPr>
            <p:grpSpPr>
              <a:xfrm>
                <a:off x="5252350" y="2455325"/>
                <a:ext cx="1947600" cy="91800"/>
                <a:chOff x="5252350" y="2455325"/>
                <a:chExt cx="1947600" cy="91800"/>
              </a:xfrm>
            </p:grpSpPr>
            <p:sp>
              <p:nvSpPr>
                <p:cNvPr id="174" name="Google Shape;174;p14"/>
                <p:cNvSpPr/>
                <p:nvPr/>
              </p:nvSpPr>
              <p:spPr>
                <a:xfrm>
                  <a:off x="5252350" y="2455325"/>
                  <a:ext cx="1947600" cy="91800"/>
                </a:xfrm>
                <a:prstGeom prst="roundRect">
                  <a:avLst>
                    <a:gd fmla="val 50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4"/>
                <p:cNvSpPr/>
                <p:nvPr/>
              </p:nvSpPr>
              <p:spPr>
                <a:xfrm>
                  <a:off x="5252350" y="2455325"/>
                  <a:ext cx="1687200" cy="91800"/>
                </a:xfrm>
                <a:prstGeom prst="roundRect">
                  <a:avLst>
                    <a:gd fmla="val 50000" name="adj"/>
                  </a:avLst>
                </a:prstGeom>
                <a:gradFill>
                  <a:gsLst>
                    <a:gs pos="0">
                      <a:srgbClr val="086461"/>
                    </a:gs>
                    <a:gs pos="100000">
                      <a:srgbClr val="407B6F"/>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76" name="Google Shape;176;p14"/>
            <p:cNvGrpSpPr/>
            <p:nvPr/>
          </p:nvGrpSpPr>
          <p:grpSpPr>
            <a:xfrm>
              <a:off x="3807206" y="3482529"/>
              <a:ext cx="3392744" cy="169200"/>
              <a:chOff x="3807206" y="2416625"/>
              <a:chExt cx="3392744" cy="169200"/>
            </a:xfrm>
          </p:grpSpPr>
          <p:sp>
            <p:nvSpPr>
              <p:cNvPr id="177" name="Google Shape;177;p14"/>
              <p:cNvSpPr txBox="1"/>
              <p:nvPr/>
            </p:nvSpPr>
            <p:spPr>
              <a:xfrm>
                <a:off x="3807206" y="2416625"/>
                <a:ext cx="1302300" cy="169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rgbClr val="3C3231"/>
                    </a:solidFill>
                    <a:latin typeface="Josefin Sans"/>
                    <a:ea typeface="Josefin Sans"/>
                    <a:cs typeface="Josefin Sans"/>
                    <a:sym typeface="Josefin Sans"/>
                  </a:rPr>
                  <a:t>RNA isolation</a:t>
                </a:r>
                <a:endParaRPr sz="1100">
                  <a:solidFill>
                    <a:srgbClr val="3C3231"/>
                  </a:solidFill>
                  <a:latin typeface="Josefin Sans"/>
                  <a:ea typeface="Josefin Sans"/>
                  <a:cs typeface="Josefin Sans"/>
                  <a:sym typeface="Josefin Sans"/>
                </a:endParaRPr>
              </a:p>
            </p:txBody>
          </p:sp>
          <p:grpSp>
            <p:nvGrpSpPr>
              <p:cNvPr id="178" name="Google Shape;178;p14"/>
              <p:cNvGrpSpPr/>
              <p:nvPr/>
            </p:nvGrpSpPr>
            <p:grpSpPr>
              <a:xfrm>
                <a:off x="5252350" y="2455321"/>
                <a:ext cx="1947600" cy="91804"/>
                <a:chOff x="5252350" y="2455321"/>
                <a:chExt cx="1947600" cy="91804"/>
              </a:xfrm>
            </p:grpSpPr>
            <p:sp>
              <p:nvSpPr>
                <p:cNvPr id="179" name="Google Shape;179;p14"/>
                <p:cNvSpPr/>
                <p:nvPr/>
              </p:nvSpPr>
              <p:spPr>
                <a:xfrm>
                  <a:off x="5252350" y="2455325"/>
                  <a:ext cx="1947600" cy="91800"/>
                </a:xfrm>
                <a:prstGeom prst="roundRect">
                  <a:avLst>
                    <a:gd fmla="val 50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4"/>
                <p:cNvSpPr/>
                <p:nvPr/>
              </p:nvSpPr>
              <p:spPr>
                <a:xfrm>
                  <a:off x="5252350" y="2455321"/>
                  <a:ext cx="1510500" cy="91800"/>
                </a:xfrm>
                <a:prstGeom prst="roundRect">
                  <a:avLst>
                    <a:gd fmla="val 50000" name="adj"/>
                  </a:avLst>
                </a:prstGeom>
                <a:gradFill>
                  <a:gsLst>
                    <a:gs pos="0">
                      <a:srgbClr val="086461"/>
                    </a:gs>
                    <a:gs pos="100000">
                      <a:srgbClr val="407B6F"/>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181" name="Google Shape;181;p14"/>
          <p:cNvSpPr/>
          <p:nvPr/>
        </p:nvSpPr>
        <p:spPr>
          <a:xfrm>
            <a:off x="270000" y="4014100"/>
            <a:ext cx="7290000" cy="486000"/>
          </a:xfrm>
          <a:prstGeom prst="rect">
            <a:avLst/>
          </a:prstGeom>
          <a:solidFill>
            <a:srgbClr val="062A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4"/>
          <p:cNvSpPr txBox="1"/>
          <p:nvPr/>
        </p:nvSpPr>
        <p:spPr>
          <a:xfrm>
            <a:off x="530671" y="4118500"/>
            <a:ext cx="2796300" cy="277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b="1" lang="ru" sz="1800">
                <a:solidFill>
                  <a:schemeClr val="lt1"/>
                </a:solidFill>
                <a:latin typeface="Josefin Sans"/>
                <a:ea typeface="Josefin Sans"/>
                <a:cs typeface="Josefin Sans"/>
                <a:sym typeface="Josefin Sans"/>
              </a:rPr>
              <a:t>CONTACT</a:t>
            </a:r>
            <a:endParaRPr b="1" sz="1800">
              <a:solidFill>
                <a:schemeClr val="lt1"/>
              </a:solidFill>
              <a:latin typeface="Josefin Sans"/>
              <a:ea typeface="Josefin Sans"/>
              <a:cs typeface="Josefin Sans"/>
              <a:sym typeface="Josefin Sans"/>
            </a:endParaRPr>
          </a:p>
        </p:txBody>
      </p:sp>
      <p:sp>
        <p:nvSpPr>
          <p:cNvPr id="183" name="Google Shape;183;p14"/>
          <p:cNvSpPr txBox="1"/>
          <p:nvPr/>
        </p:nvSpPr>
        <p:spPr>
          <a:xfrm>
            <a:off x="3770676" y="4118500"/>
            <a:ext cx="3495600" cy="277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b="1" lang="ru" sz="1800">
                <a:solidFill>
                  <a:schemeClr val="lt1"/>
                </a:solidFill>
                <a:latin typeface="Josefin Sans"/>
                <a:ea typeface="Josefin Sans"/>
                <a:cs typeface="Josefin Sans"/>
                <a:sym typeface="Josefin Sans"/>
              </a:rPr>
              <a:t>EXPERIENCE (CONTINUED)</a:t>
            </a:r>
            <a:endParaRPr b="1" sz="1800">
              <a:solidFill>
                <a:schemeClr val="lt1"/>
              </a:solidFill>
              <a:latin typeface="Josefin Sans"/>
              <a:ea typeface="Josefin Sans"/>
              <a:cs typeface="Josefin Sans"/>
              <a:sym typeface="Josefin Sans"/>
            </a:endParaRPr>
          </a:p>
        </p:txBody>
      </p:sp>
      <p:grpSp>
        <p:nvGrpSpPr>
          <p:cNvPr id="184" name="Google Shape;184;p14"/>
          <p:cNvGrpSpPr/>
          <p:nvPr/>
        </p:nvGrpSpPr>
        <p:grpSpPr>
          <a:xfrm>
            <a:off x="530675" y="4784425"/>
            <a:ext cx="2708583" cy="1435832"/>
            <a:chOff x="530675" y="4784425"/>
            <a:chExt cx="2708583" cy="1435832"/>
          </a:xfrm>
        </p:grpSpPr>
        <p:grpSp>
          <p:nvGrpSpPr>
            <p:cNvPr id="185" name="Google Shape;185;p14"/>
            <p:cNvGrpSpPr/>
            <p:nvPr/>
          </p:nvGrpSpPr>
          <p:grpSpPr>
            <a:xfrm>
              <a:off x="530675" y="4784425"/>
              <a:ext cx="2708583" cy="169200"/>
              <a:chOff x="530675" y="4784425"/>
              <a:chExt cx="2708583" cy="169200"/>
            </a:xfrm>
          </p:grpSpPr>
          <p:pic>
            <p:nvPicPr>
              <p:cNvPr id="186" name="Google Shape;186;p14"/>
              <p:cNvPicPr preferRelativeResize="0"/>
              <p:nvPr/>
            </p:nvPicPr>
            <p:blipFill>
              <a:blip r:embed="rId5">
                <a:alphaModFix/>
              </a:blip>
              <a:stretch>
                <a:fillRect/>
              </a:stretch>
            </p:blipFill>
            <p:spPr>
              <a:xfrm>
                <a:off x="530675" y="4787375"/>
                <a:ext cx="146275" cy="163300"/>
              </a:xfrm>
              <a:prstGeom prst="rect">
                <a:avLst/>
              </a:prstGeom>
              <a:noFill/>
              <a:ln>
                <a:noFill/>
              </a:ln>
            </p:spPr>
          </p:pic>
          <p:sp>
            <p:nvSpPr>
              <p:cNvPr id="187" name="Google Shape;187;p14"/>
              <p:cNvSpPr txBox="1"/>
              <p:nvPr/>
            </p:nvSpPr>
            <p:spPr>
              <a:xfrm>
                <a:off x="870158" y="4784425"/>
                <a:ext cx="2369100" cy="169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chemeClr val="lt1"/>
                    </a:solidFill>
                    <a:latin typeface="Josefin Sans"/>
                    <a:ea typeface="Josefin Sans"/>
                    <a:cs typeface="Josefin Sans"/>
                    <a:sym typeface="Josefin Sans"/>
                  </a:rPr>
                  <a:t>+000-111-222-333</a:t>
                </a:r>
                <a:endParaRPr sz="1100">
                  <a:solidFill>
                    <a:schemeClr val="lt1"/>
                  </a:solidFill>
                  <a:latin typeface="Josefin Sans"/>
                  <a:ea typeface="Josefin Sans"/>
                  <a:cs typeface="Josefin Sans"/>
                  <a:sym typeface="Josefin Sans"/>
                </a:endParaRPr>
              </a:p>
            </p:txBody>
          </p:sp>
        </p:grpSp>
        <p:grpSp>
          <p:nvGrpSpPr>
            <p:cNvPr id="188" name="Google Shape;188;p14"/>
            <p:cNvGrpSpPr/>
            <p:nvPr/>
          </p:nvGrpSpPr>
          <p:grpSpPr>
            <a:xfrm>
              <a:off x="530675" y="5205351"/>
              <a:ext cx="2708583" cy="169200"/>
              <a:chOff x="530675" y="5216912"/>
              <a:chExt cx="2708583" cy="169200"/>
            </a:xfrm>
          </p:grpSpPr>
          <p:pic>
            <p:nvPicPr>
              <p:cNvPr id="189" name="Google Shape;189;p14"/>
              <p:cNvPicPr preferRelativeResize="0"/>
              <p:nvPr/>
            </p:nvPicPr>
            <p:blipFill>
              <a:blip r:embed="rId6">
                <a:alphaModFix/>
              </a:blip>
              <a:stretch>
                <a:fillRect/>
              </a:stretch>
            </p:blipFill>
            <p:spPr>
              <a:xfrm>
                <a:off x="530675" y="5229921"/>
                <a:ext cx="146275" cy="143183"/>
              </a:xfrm>
              <a:prstGeom prst="rect">
                <a:avLst/>
              </a:prstGeom>
              <a:noFill/>
              <a:ln>
                <a:noFill/>
              </a:ln>
            </p:spPr>
          </p:pic>
          <p:sp>
            <p:nvSpPr>
              <p:cNvPr id="190" name="Google Shape;190;p14"/>
              <p:cNvSpPr txBox="1"/>
              <p:nvPr/>
            </p:nvSpPr>
            <p:spPr>
              <a:xfrm>
                <a:off x="870158" y="5216912"/>
                <a:ext cx="2369100" cy="169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chemeClr val="lt1"/>
                    </a:solidFill>
                    <a:latin typeface="Josefin Sans"/>
                    <a:ea typeface="Josefin Sans"/>
                    <a:cs typeface="Josefin Sans"/>
                    <a:sym typeface="Josefin Sans"/>
                  </a:rPr>
                  <a:t>427 Shields Ports,Utah</a:t>
                </a:r>
                <a:endParaRPr sz="1100">
                  <a:solidFill>
                    <a:schemeClr val="lt1"/>
                  </a:solidFill>
                  <a:latin typeface="Josefin Sans"/>
                  <a:ea typeface="Josefin Sans"/>
                  <a:cs typeface="Josefin Sans"/>
                  <a:sym typeface="Josefin Sans"/>
                </a:endParaRPr>
              </a:p>
            </p:txBody>
          </p:sp>
        </p:grpSp>
        <p:grpSp>
          <p:nvGrpSpPr>
            <p:cNvPr id="191" name="Google Shape;191;p14"/>
            <p:cNvGrpSpPr/>
            <p:nvPr/>
          </p:nvGrpSpPr>
          <p:grpSpPr>
            <a:xfrm>
              <a:off x="530675" y="5626277"/>
              <a:ext cx="2708583" cy="169200"/>
              <a:chOff x="530675" y="5622750"/>
              <a:chExt cx="2708583" cy="169200"/>
            </a:xfrm>
          </p:grpSpPr>
          <p:pic>
            <p:nvPicPr>
              <p:cNvPr id="192" name="Google Shape;192;p14"/>
              <p:cNvPicPr preferRelativeResize="0"/>
              <p:nvPr/>
            </p:nvPicPr>
            <p:blipFill>
              <a:blip r:embed="rId7">
                <a:alphaModFix/>
              </a:blip>
              <a:stretch>
                <a:fillRect/>
              </a:stretch>
            </p:blipFill>
            <p:spPr>
              <a:xfrm>
                <a:off x="530675" y="5642589"/>
                <a:ext cx="200700" cy="129475"/>
              </a:xfrm>
              <a:prstGeom prst="rect">
                <a:avLst/>
              </a:prstGeom>
              <a:noFill/>
              <a:ln>
                <a:noFill/>
              </a:ln>
            </p:spPr>
          </p:pic>
          <p:sp>
            <p:nvSpPr>
              <p:cNvPr id="193" name="Google Shape;193;p14"/>
              <p:cNvSpPr txBox="1"/>
              <p:nvPr/>
            </p:nvSpPr>
            <p:spPr>
              <a:xfrm>
                <a:off x="870158" y="5622750"/>
                <a:ext cx="2369100" cy="169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chemeClr val="lt1"/>
                    </a:solidFill>
                    <a:latin typeface="Josefin Sans"/>
                    <a:ea typeface="Josefin Sans"/>
                    <a:cs typeface="Josefin Sans"/>
                    <a:sym typeface="Josefin Sans"/>
                  </a:rPr>
                  <a:t>Example@mail.com</a:t>
                </a:r>
                <a:endParaRPr sz="1100">
                  <a:solidFill>
                    <a:schemeClr val="lt1"/>
                  </a:solidFill>
                  <a:latin typeface="Josefin Sans"/>
                  <a:ea typeface="Josefin Sans"/>
                  <a:cs typeface="Josefin Sans"/>
                  <a:sym typeface="Josefin Sans"/>
                </a:endParaRPr>
              </a:p>
            </p:txBody>
          </p:sp>
        </p:grpSp>
        <p:grpSp>
          <p:nvGrpSpPr>
            <p:cNvPr id="194" name="Google Shape;194;p14"/>
            <p:cNvGrpSpPr/>
            <p:nvPr/>
          </p:nvGrpSpPr>
          <p:grpSpPr>
            <a:xfrm>
              <a:off x="530675" y="6047203"/>
              <a:ext cx="2708583" cy="173054"/>
              <a:chOff x="530675" y="6047203"/>
              <a:chExt cx="2708583" cy="173054"/>
            </a:xfrm>
          </p:grpSpPr>
          <p:pic>
            <p:nvPicPr>
              <p:cNvPr id="195" name="Google Shape;195;p14"/>
              <p:cNvPicPr preferRelativeResize="0"/>
              <p:nvPr/>
            </p:nvPicPr>
            <p:blipFill>
              <a:blip r:embed="rId8">
                <a:alphaModFix/>
              </a:blip>
              <a:stretch>
                <a:fillRect/>
              </a:stretch>
            </p:blipFill>
            <p:spPr>
              <a:xfrm>
                <a:off x="530675" y="6047203"/>
                <a:ext cx="186629" cy="163300"/>
              </a:xfrm>
              <a:prstGeom prst="rect">
                <a:avLst/>
              </a:prstGeom>
              <a:noFill/>
              <a:ln>
                <a:noFill/>
              </a:ln>
            </p:spPr>
          </p:pic>
          <p:sp>
            <p:nvSpPr>
              <p:cNvPr id="196" name="Google Shape;196;p14"/>
              <p:cNvSpPr txBox="1"/>
              <p:nvPr/>
            </p:nvSpPr>
            <p:spPr>
              <a:xfrm>
                <a:off x="870158" y="6051057"/>
                <a:ext cx="2369100" cy="169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chemeClr val="lt1"/>
                    </a:solidFill>
                    <a:latin typeface="Josefin Sans"/>
                    <a:ea typeface="Josefin Sans"/>
                    <a:cs typeface="Josefin Sans"/>
                    <a:sym typeface="Josefin Sans"/>
                  </a:rPr>
                  <a:t>Linkedin/in/Username</a:t>
                </a:r>
                <a:endParaRPr sz="1100">
                  <a:solidFill>
                    <a:schemeClr val="lt1"/>
                  </a:solidFill>
                  <a:latin typeface="Josefin Sans"/>
                  <a:ea typeface="Josefin Sans"/>
                  <a:cs typeface="Josefin Sans"/>
                  <a:sym typeface="Josefin Sans"/>
                </a:endParaRPr>
              </a:p>
            </p:txBody>
          </p:sp>
        </p:grpSp>
      </p:grpSp>
      <p:sp>
        <p:nvSpPr>
          <p:cNvPr id="197" name="Google Shape;197;p14"/>
          <p:cNvSpPr/>
          <p:nvPr/>
        </p:nvSpPr>
        <p:spPr>
          <a:xfrm>
            <a:off x="270000" y="6531425"/>
            <a:ext cx="3236100" cy="486000"/>
          </a:xfrm>
          <a:prstGeom prst="rect">
            <a:avLst/>
          </a:prstGeom>
          <a:solidFill>
            <a:srgbClr val="062A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4"/>
          <p:cNvSpPr txBox="1"/>
          <p:nvPr/>
        </p:nvSpPr>
        <p:spPr>
          <a:xfrm>
            <a:off x="530675" y="6635825"/>
            <a:ext cx="2122800" cy="277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b="1" lang="ru" sz="1800">
                <a:solidFill>
                  <a:schemeClr val="lt1"/>
                </a:solidFill>
                <a:latin typeface="Josefin Sans"/>
                <a:ea typeface="Josefin Sans"/>
                <a:cs typeface="Josefin Sans"/>
                <a:sym typeface="Josefin Sans"/>
              </a:rPr>
              <a:t>EXTRA</a:t>
            </a:r>
            <a:endParaRPr b="1" sz="1800">
              <a:solidFill>
                <a:schemeClr val="lt1"/>
              </a:solidFill>
              <a:latin typeface="Josefin Sans"/>
              <a:ea typeface="Josefin Sans"/>
              <a:cs typeface="Josefin Sans"/>
              <a:sym typeface="Josefin Sans"/>
            </a:endParaRPr>
          </a:p>
        </p:txBody>
      </p:sp>
      <p:grpSp>
        <p:nvGrpSpPr>
          <p:cNvPr id="199" name="Google Shape;199;p14"/>
          <p:cNvGrpSpPr/>
          <p:nvPr/>
        </p:nvGrpSpPr>
        <p:grpSpPr>
          <a:xfrm>
            <a:off x="3780002" y="4720925"/>
            <a:ext cx="3547573" cy="1568536"/>
            <a:chOff x="3780002" y="4720925"/>
            <a:chExt cx="3547573" cy="1568536"/>
          </a:xfrm>
        </p:grpSpPr>
        <p:sp>
          <p:nvSpPr>
            <p:cNvPr id="200" name="Google Shape;200;p14"/>
            <p:cNvSpPr txBox="1"/>
            <p:nvPr/>
          </p:nvSpPr>
          <p:spPr>
            <a:xfrm>
              <a:off x="3780002" y="4720925"/>
              <a:ext cx="918000" cy="1539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000">
                  <a:solidFill>
                    <a:srgbClr val="3C3231"/>
                  </a:solidFill>
                  <a:latin typeface="Josefin Sans"/>
                  <a:ea typeface="Josefin Sans"/>
                  <a:cs typeface="Josefin Sans"/>
                  <a:sym typeface="Josefin Sans"/>
                </a:rPr>
                <a:t>2022 - 2023</a:t>
              </a:r>
              <a:endParaRPr sz="1000">
                <a:solidFill>
                  <a:srgbClr val="3C3231"/>
                </a:solidFill>
                <a:latin typeface="Josefin Sans"/>
                <a:ea typeface="Josefin Sans"/>
                <a:cs typeface="Josefin Sans"/>
                <a:sym typeface="Josefin Sans"/>
              </a:endParaRPr>
            </a:p>
          </p:txBody>
        </p:sp>
        <p:sp>
          <p:nvSpPr>
            <p:cNvPr id="201" name="Google Shape;201;p14"/>
            <p:cNvSpPr txBox="1"/>
            <p:nvPr/>
          </p:nvSpPr>
          <p:spPr>
            <a:xfrm>
              <a:off x="3780002" y="4982825"/>
              <a:ext cx="918000" cy="2772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1"/>
                </a:buClr>
                <a:buSzPts val="1100"/>
                <a:buFont typeface="Arial"/>
                <a:buNone/>
              </a:pPr>
              <a:r>
                <a:rPr lang="ru" sz="1000">
                  <a:solidFill>
                    <a:srgbClr val="A29B9A"/>
                  </a:solidFill>
                  <a:latin typeface="Josefin Sans"/>
                  <a:ea typeface="Josefin Sans"/>
                  <a:cs typeface="Josefin Sans"/>
                  <a:sym typeface="Josefin Sans"/>
                </a:rPr>
                <a:t>Percipalle </a:t>
              </a:r>
              <a:endParaRPr sz="1000">
                <a:solidFill>
                  <a:srgbClr val="A29B9A"/>
                </a:solidFill>
                <a:latin typeface="Josefin Sans"/>
                <a:ea typeface="Josefin Sans"/>
                <a:cs typeface="Josefin Sans"/>
                <a:sym typeface="Josefin Sans"/>
              </a:endParaRPr>
            </a:p>
            <a:p>
              <a:pPr indent="0" lvl="0" marL="0" rtl="0" algn="l">
                <a:lnSpc>
                  <a:spcPct val="90000"/>
                </a:lnSpc>
                <a:spcBef>
                  <a:spcPts val="0"/>
                </a:spcBef>
                <a:spcAft>
                  <a:spcPts val="0"/>
                </a:spcAft>
                <a:buNone/>
              </a:pPr>
              <a:r>
                <a:rPr lang="ru" sz="1000">
                  <a:solidFill>
                    <a:srgbClr val="A29B9A"/>
                  </a:solidFill>
                  <a:latin typeface="Josefin Sans"/>
                  <a:ea typeface="Josefin Sans"/>
                  <a:cs typeface="Josefin Sans"/>
                  <a:sym typeface="Josefin Sans"/>
                </a:rPr>
                <a:t>Lab</a:t>
              </a:r>
              <a:endParaRPr sz="1000">
                <a:solidFill>
                  <a:srgbClr val="A29B9A"/>
                </a:solidFill>
                <a:latin typeface="Josefin Sans"/>
                <a:ea typeface="Josefin Sans"/>
                <a:cs typeface="Josefin Sans"/>
                <a:sym typeface="Josefin Sans"/>
              </a:endParaRPr>
            </a:p>
          </p:txBody>
        </p:sp>
        <p:sp>
          <p:nvSpPr>
            <p:cNvPr id="202" name="Google Shape;202;p14"/>
            <p:cNvSpPr txBox="1"/>
            <p:nvPr/>
          </p:nvSpPr>
          <p:spPr>
            <a:xfrm>
              <a:off x="4735272" y="4720925"/>
              <a:ext cx="2464800" cy="1539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b="1" lang="ru" sz="1000">
                  <a:solidFill>
                    <a:srgbClr val="3C3231"/>
                  </a:solidFill>
                  <a:latin typeface="Josefin Sans"/>
                  <a:ea typeface="Josefin Sans"/>
                  <a:cs typeface="Josefin Sans"/>
                  <a:sym typeface="Josefin Sans"/>
                </a:rPr>
                <a:t>LABORATORY RESEARCH ASSISTANT</a:t>
              </a:r>
              <a:endParaRPr b="1" sz="1000">
                <a:solidFill>
                  <a:srgbClr val="3C3231"/>
                </a:solidFill>
                <a:latin typeface="Josefin Sans"/>
                <a:ea typeface="Josefin Sans"/>
                <a:cs typeface="Josefin Sans"/>
                <a:sym typeface="Josefin Sans"/>
              </a:endParaRPr>
            </a:p>
          </p:txBody>
        </p:sp>
        <p:sp>
          <p:nvSpPr>
            <p:cNvPr id="203" name="Google Shape;203;p14"/>
            <p:cNvSpPr txBox="1"/>
            <p:nvPr/>
          </p:nvSpPr>
          <p:spPr>
            <a:xfrm>
              <a:off x="4735272" y="4969218"/>
              <a:ext cx="2464800" cy="3387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Clr>
                  <a:schemeClr val="dk1"/>
                </a:buClr>
                <a:buSzPts val="1100"/>
                <a:buFont typeface="Arial"/>
                <a:buNone/>
              </a:pPr>
              <a:r>
                <a:rPr lang="ru" sz="1000">
                  <a:solidFill>
                    <a:srgbClr val="A29B9A"/>
                  </a:solidFill>
                  <a:latin typeface="Josefin Sans"/>
                  <a:ea typeface="Josefin Sans"/>
                  <a:cs typeface="Josefin Sans"/>
                  <a:sym typeface="Josefin Sans"/>
                </a:rPr>
                <a:t>• Pellentesque habitant morbi tristique </a:t>
              </a:r>
              <a:endParaRPr sz="1000">
                <a:solidFill>
                  <a:srgbClr val="A29B9A"/>
                </a:solidFill>
                <a:latin typeface="Josefin Sans"/>
                <a:ea typeface="Josefin Sans"/>
                <a:cs typeface="Josefin Sans"/>
                <a:sym typeface="Josefin Sans"/>
              </a:endParaRPr>
            </a:p>
            <a:p>
              <a:pPr indent="0" lvl="0" marL="0" rtl="0" algn="l">
                <a:lnSpc>
                  <a:spcPct val="120000"/>
                </a:lnSpc>
                <a:spcBef>
                  <a:spcPts val="0"/>
                </a:spcBef>
                <a:spcAft>
                  <a:spcPts val="0"/>
                </a:spcAft>
                <a:buNone/>
              </a:pPr>
              <a:r>
                <a:rPr lang="ru" sz="1000">
                  <a:solidFill>
                    <a:srgbClr val="A29B9A"/>
                  </a:solidFill>
                  <a:latin typeface="Josefin Sans"/>
                  <a:ea typeface="Josefin Sans"/>
                  <a:cs typeface="Josefin Sans"/>
                  <a:sym typeface="Josefin Sans"/>
                </a:rPr>
                <a:t>senectus et netus et malesuada.</a:t>
              </a:r>
              <a:endParaRPr sz="1000">
                <a:solidFill>
                  <a:srgbClr val="A29B9A"/>
                </a:solidFill>
                <a:latin typeface="Josefin Sans"/>
                <a:ea typeface="Josefin Sans"/>
                <a:cs typeface="Josefin Sans"/>
                <a:sym typeface="Josefin Sans"/>
              </a:endParaRPr>
            </a:p>
          </p:txBody>
        </p:sp>
        <p:sp>
          <p:nvSpPr>
            <p:cNvPr id="204" name="Google Shape;204;p14"/>
            <p:cNvSpPr txBox="1"/>
            <p:nvPr/>
          </p:nvSpPr>
          <p:spPr>
            <a:xfrm>
              <a:off x="4735275" y="5459989"/>
              <a:ext cx="2592300" cy="3387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000">
                  <a:solidFill>
                    <a:srgbClr val="A29B9A"/>
                  </a:solidFill>
                  <a:latin typeface="Josefin Sans"/>
                  <a:ea typeface="Josefin Sans"/>
                  <a:cs typeface="Josefin Sans"/>
                  <a:sym typeface="Josefin Sans"/>
                </a:rPr>
                <a:t>• Vivamus dictum urna dictum risus aliquet porta. Sed id lectus sem.</a:t>
              </a:r>
              <a:endParaRPr sz="1000">
                <a:solidFill>
                  <a:srgbClr val="A29B9A"/>
                </a:solidFill>
                <a:latin typeface="Josefin Sans"/>
                <a:ea typeface="Josefin Sans"/>
                <a:cs typeface="Josefin Sans"/>
                <a:sym typeface="Josefin Sans"/>
              </a:endParaRPr>
            </a:p>
          </p:txBody>
        </p:sp>
        <p:sp>
          <p:nvSpPr>
            <p:cNvPr id="205" name="Google Shape;205;p14"/>
            <p:cNvSpPr txBox="1"/>
            <p:nvPr/>
          </p:nvSpPr>
          <p:spPr>
            <a:xfrm>
              <a:off x="4735275" y="5950761"/>
              <a:ext cx="2592300" cy="3387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000">
                  <a:solidFill>
                    <a:srgbClr val="A29B9A"/>
                  </a:solidFill>
                  <a:latin typeface="Josefin Sans"/>
                  <a:ea typeface="Josefin Sans"/>
                  <a:cs typeface="Josefin Sans"/>
                  <a:sym typeface="Josefin Sans"/>
                </a:rPr>
                <a:t>• Cras sit amet erat nec velit tincidunt tristique vehicula sit amet est.</a:t>
              </a:r>
              <a:endParaRPr sz="1000">
                <a:solidFill>
                  <a:srgbClr val="A29B9A"/>
                </a:solidFill>
                <a:latin typeface="Josefin Sans"/>
                <a:ea typeface="Josefin Sans"/>
                <a:cs typeface="Josefin Sans"/>
                <a:sym typeface="Josefin Sans"/>
              </a:endParaRPr>
            </a:p>
          </p:txBody>
        </p:sp>
      </p:grpSp>
      <p:grpSp>
        <p:nvGrpSpPr>
          <p:cNvPr id="206" name="Google Shape;206;p14"/>
          <p:cNvGrpSpPr/>
          <p:nvPr/>
        </p:nvGrpSpPr>
        <p:grpSpPr>
          <a:xfrm>
            <a:off x="3510075" y="6531425"/>
            <a:ext cx="4050000" cy="2054700"/>
            <a:chOff x="3510075" y="6531425"/>
            <a:chExt cx="4050000" cy="2054700"/>
          </a:xfrm>
        </p:grpSpPr>
        <p:sp>
          <p:nvSpPr>
            <p:cNvPr id="207" name="Google Shape;207;p14"/>
            <p:cNvSpPr/>
            <p:nvPr/>
          </p:nvSpPr>
          <p:spPr>
            <a:xfrm>
              <a:off x="3510075" y="6531425"/>
              <a:ext cx="4050000" cy="2054700"/>
            </a:xfrm>
            <a:prstGeom prst="rect">
              <a:avLst/>
            </a:prstGeom>
            <a:solidFill>
              <a:srgbClr val="F0F0F0">
                <a:alpha val="613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8" name="Google Shape;208;p14"/>
            <p:cNvGrpSpPr/>
            <p:nvPr/>
          </p:nvGrpSpPr>
          <p:grpSpPr>
            <a:xfrm>
              <a:off x="3780002" y="6676800"/>
              <a:ext cx="3420073" cy="1734532"/>
              <a:chOff x="3780002" y="6676800"/>
              <a:chExt cx="3420073" cy="1734532"/>
            </a:xfrm>
          </p:grpSpPr>
          <p:sp>
            <p:nvSpPr>
              <p:cNvPr id="209" name="Google Shape;209;p14"/>
              <p:cNvSpPr txBox="1"/>
              <p:nvPr/>
            </p:nvSpPr>
            <p:spPr>
              <a:xfrm>
                <a:off x="3780002" y="6676800"/>
                <a:ext cx="918000" cy="1539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000">
                    <a:solidFill>
                      <a:srgbClr val="3C3231"/>
                    </a:solidFill>
                    <a:latin typeface="Josefin Sans"/>
                    <a:ea typeface="Josefin Sans"/>
                    <a:cs typeface="Josefin Sans"/>
                    <a:sym typeface="Josefin Sans"/>
                  </a:rPr>
                  <a:t>2021 - 2022</a:t>
                </a:r>
                <a:endParaRPr sz="1000">
                  <a:solidFill>
                    <a:srgbClr val="3C3231"/>
                  </a:solidFill>
                  <a:latin typeface="Josefin Sans"/>
                  <a:ea typeface="Josefin Sans"/>
                  <a:cs typeface="Josefin Sans"/>
                  <a:sym typeface="Josefin Sans"/>
                </a:endParaRPr>
              </a:p>
            </p:txBody>
          </p:sp>
          <p:sp>
            <p:nvSpPr>
              <p:cNvPr id="210" name="Google Shape;210;p14"/>
              <p:cNvSpPr txBox="1"/>
              <p:nvPr/>
            </p:nvSpPr>
            <p:spPr>
              <a:xfrm>
                <a:off x="3780002" y="6938700"/>
                <a:ext cx="918000" cy="1386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ru" sz="1000">
                    <a:solidFill>
                      <a:srgbClr val="A29B9A"/>
                    </a:solidFill>
                    <a:latin typeface="Josefin Sans"/>
                    <a:ea typeface="Josefin Sans"/>
                    <a:cs typeface="Josefin Sans"/>
                    <a:sym typeface="Josefin Sans"/>
                  </a:rPr>
                  <a:t>Biodesy</a:t>
                </a:r>
                <a:endParaRPr sz="1000">
                  <a:solidFill>
                    <a:srgbClr val="A29B9A"/>
                  </a:solidFill>
                  <a:latin typeface="Josefin Sans"/>
                  <a:ea typeface="Josefin Sans"/>
                  <a:cs typeface="Josefin Sans"/>
                  <a:sym typeface="Josefin Sans"/>
                </a:endParaRPr>
              </a:p>
            </p:txBody>
          </p:sp>
          <p:sp>
            <p:nvSpPr>
              <p:cNvPr id="211" name="Google Shape;211;p14"/>
              <p:cNvSpPr txBox="1"/>
              <p:nvPr/>
            </p:nvSpPr>
            <p:spPr>
              <a:xfrm>
                <a:off x="4735272" y="6676800"/>
                <a:ext cx="2464800" cy="1539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b="1" lang="ru" sz="1000">
                    <a:solidFill>
                      <a:srgbClr val="3C3231"/>
                    </a:solidFill>
                    <a:latin typeface="Josefin Sans"/>
                    <a:ea typeface="Josefin Sans"/>
                    <a:cs typeface="Josefin Sans"/>
                    <a:sym typeface="Josefin Sans"/>
                  </a:rPr>
                  <a:t>LABORATORY RESEARCH ASSISTANT</a:t>
                </a:r>
                <a:endParaRPr b="1" sz="1000">
                  <a:solidFill>
                    <a:srgbClr val="3C3231"/>
                  </a:solidFill>
                  <a:latin typeface="Josefin Sans"/>
                  <a:ea typeface="Josefin Sans"/>
                  <a:cs typeface="Josefin Sans"/>
                  <a:sym typeface="Josefin Sans"/>
                </a:endParaRPr>
              </a:p>
            </p:txBody>
          </p:sp>
          <p:sp>
            <p:nvSpPr>
              <p:cNvPr id="212" name="Google Shape;212;p14"/>
              <p:cNvSpPr txBox="1"/>
              <p:nvPr/>
            </p:nvSpPr>
            <p:spPr>
              <a:xfrm>
                <a:off x="4735272" y="6925093"/>
                <a:ext cx="2464800" cy="3387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000">
                    <a:solidFill>
                      <a:srgbClr val="A29B9A"/>
                    </a:solidFill>
                    <a:latin typeface="Josefin Sans"/>
                    <a:ea typeface="Josefin Sans"/>
                    <a:cs typeface="Josefin Sans"/>
                    <a:sym typeface="Josefin Sans"/>
                  </a:rPr>
                  <a:t>• Habitant morbi tristique senectus et netus et malesuada.</a:t>
                </a:r>
                <a:endParaRPr sz="1000">
                  <a:solidFill>
                    <a:srgbClr val="A29B9A"/>
                  </a:solidFill>
                  <a:latin typeface="Josefin Sans"/>
                  <a:ea typeface="Josefin Sans"/>
                  <a:cs typeface="Josefin Sans"/>
                  <a:sym typeface="Josefin Sans"/>
                </a:endParaRPr>
              </a:p>
            </p:txBody>
          </p:sp>
          <p:sp>
            <p:nvSpPr>
              <p:cNvPr id="213" name="Google Shape;213;p14"/>
              <p:cNvSpPr txBox="1"/>
              <p:nvPr/>
            </p:nvSpPr>
            <p:spPr>
              <a:xfrm>
                <a:off x="4735275" y="7406613"/>
                <a:ext cx="2464800" cy="523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000">
                    <a:solidFill>
                      <a:srgbClr val="A29B9A"/>
                    </a:solidFill>
                    <a:latin typeface="Josefin Sans"/>
                    <a:ea typeface="Josefin Sans"/>
                    <a:cs typeface="Josefin Sans"/>
                    <a:sym typeface="Josefin Sans"/>
                  </a:rPr>
                  <a:t>• Dictum urna dictum risus aliquet porta. Sed id lectus sem. Pellentesque hendrerit quis eros et lobortis.</a:t>
                </a:r>
                <a:endParaRPr sz="1000">
                  <a:solidFill>
                    <a:srgbClr val="A29B9A"/>
                  </a:solidFill>
                  <a:latin typeface="Josefin Sans"/>
                  <a:ea typeface="Josefin Sans"/>
                  <a:cs typeface="Josefin Sans"/>
                  <a:sym typeface="Josefin Sans"/>
                </a:endParaRPr>
              </a:p>
            </p:txBody>
          </p:sp>
          <p:sp>
            <p:nvSpPr>
              <p:cNvPr id="214" name="Google Shape;214;p14"/>
              <p:cNvSpPr txBox="1"/>
              <p:nvPr/>
            </p:nvSpPr>
            <p:spPr>
              <a:xfrm>
                <a:off x="4735275" y="8072632"/>
                <a:ext cx="2464800" cy="3387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000">
                    <a:solidFill>
                      <a:srgbClr val="A29B9A"/>
                    </a:solidFill>
                    <a:latin typeface="Josefin Sans"/>
                    <a:ea typeface="Josefin Sans"/>
                    <a:cs typeface="Josefin Sans"/>
                    <a:sym typeface="Josefin Sans"/>
                  </a:rPr>
                  <a:t>• Amet erat nec velit tincidunt tristique vehicula sit amet est.</a:t>
                </a:r>
                <a:endParaRPr sz="1000">
                  <a:solidFill>
                    <a:srgbClr val="A29B9A"/>
                  </a:solidFill>
                  <a:latin typeface="Josefin Sans"/>
                  <a:ea typeface="Josefin Sans"/>
                  <a:cs typeface="Josefin Sans"/>
                  <a:sym typeface="Josefin Sans"/>
                </a:endParaRPr>
              </a:p>
            </p:txBody>
          </p:sp>
        </p:grpSp>
      </p:grpSp>
      <p:grpSp>
        <p:nvGrpSpPr>
          <p:cNvPr id="215" name="Google Shape;215;p14"/>
          <p:cNvGrpSpPr/>
          <p:nvPr/>
        </p:nvGrpSpPr>
        <p:grpSpPr>
          <a:xfrm>
            <a:off x="3780002" y="8765511"/>
            <a:ext cx="3420073" cy="1526343"/>
            <a:chOff x="3780002" y="6676800"/>
            <a:chExt cx="3420073" cy="1526343"/>
          </a:xfrm>
        </p:grpSpPr>
        <p:sp>
          <p:nvSpPr>
            <p:cNvPr id="216" name="Google Shape;216;p14"/>
            <p:cNvSpPr txBox="1"/>
            <p:nvPr/>
          </p:nvSpPr>
          <p:spPr>
            <a:xfrm>
              <a:off x="3780002" y="6676800"/>
              <a:ext cx="918000" cy="1539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000">
                  <a:solidFill>
                    <a:srgbClr val="3C3231"/>
                  </a:solidFill>
                  <a:latin typeface="Josefin Sans"/>
                  <a:ea typeface="Josefin Sans"/>
                  <a:cs typeface="Josefin Sans"/>
                  <a:sym typeface="Josefin Sans"/>
                </a:rPr>
                <a:t>2021 - 2021</a:t>
              </a:r>
              <a:endParaRPr sz="1000">
                <a:solidFill>
                  <a:srgbClr val="3C3231"/>
                </a:solidFill>
                <a:latin typeface="Josefin Sans"/>
                <a:ea typeface="Josefin Sans"/>
                <a:cs typeface="Josefin Sans"/>
                <a:sym typeface="Josefin Sans"/>
              </a:endParaRPr>
            </a:p>
          </p:txBody>
        </p:sp>
        <p:sp>
          <p:nvSpPr>
            <p:cNvPr id="217" name="Google Shape;217;p14"/>
            <p:cNvSpPr txBox="1"/>
            <p:nvPr/>
          </p:nvSpPr>
          <p:spPr>
            <a:xfrm>
              <a:off x="3780002" y="6938700"/>
              <a:ext cx="918000" cy="1386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ru" sz="1000">
                  <a:solidFill>
                    <a:srgbClr val="A29B9A"/>
                  </a:solidFill>
                  <a:latin typeface="Josefin Sans"/>
                  <a:ea typeface="Josefin Sans"/>
                  <a:cs typeface="Josefin Sans"/>
                  <a:sym typeface="Josefin Sans"/>
                </a:rPr>
                <a:t>Feng Lab</a:t>
              </a:r>
              <a:endParaRPr sz="1000">
                <a:solidFill>
                  <a:srgbClr val="A29B9A"/>
                </a:solidFill>
                <a:latin typeface="Josefin Sans"/>
                <a:ea typeface="Josefin Sans"/>
                <a:cs typeface="Josefin Sans"/>
                <a:sym typeface="Josefin Sans"/>
              </a:endParaRPr>
            </a:p>
          </p:txBody>
        </p:sp>
        <p:sp>
          <p:nvSpPr>
            <p:cNvPr id="218" name="Google Shape;218;p14"/>
            <p:cNvSpPr txBox="1"/>
            <p:nvPr/>
          </p:nvSpPr>
          <p:spPr>
            <a:xfrm>
              <a:off x="4735272" y="6676800"/>
              <a:ext cx="2464800" cy="1539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b="1" lang="ru" sz="1000">
                  <a:solidFill>
                    <a:srgbClr val="3C3231"/>
                  </a:solidFill>
                  <a:latin typeface="Josefin Sans"/>
                  <a:ea typeface="Josefin Sans"/>
                  <a:cs typeface="Josefin Sans"/>
                  <a:sym typeface="Josefin Sans"/>
                </a:rPr>
                <a:t>LABORATORY RESEARCH ASSISTANT</a:t>
              </a:r>
              <a:endParaRPr b="1" sz="1000">
                <a:solidFill>
                  <a:srgbClr val="3C3231"/>
                </a:solidFill>
                <a:latin typeface="Josefin Sans"/>
                <a:ea typeface="Josefin Sans"/>
                <a:cs typeface="Josefin Sans"/>
                <a:sym typeface="Josefin Sans"/>
              </a:endParaRPr>
            </a:p>
          </p:txBody>
        </p:sp>
        <p:sp>
          <p:nvSpPr>
            <p:cNvPr id="219" name="Google Shape;219;p14"/>
            <p:cNvSpPr txBox="1"/>
            <p:nvPr/>
          </p:nvSpPr>
          <p:spPr>
            <a:xfrm>
              <a:off x="4735272" y="6938700"/>
              <a:ext cx="2464800" cy="3387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000">
                  <a:solidFill>
                    <a:srgbClr val="A29B9A"/>
                  </a:solidFill>
                  <a:latin typeface="Josefin Sans"/>
                  <a:ea typeface="Josefin Sans"/>
                  <a:cs typeface="Josefin Sans"/>
                  <a:sym typeface="Josefin Sans"/>
                </a:rPr>
                <a:t>• Entesque habitant morbi tristique </a:t>
              </a:r>
              <a:endParaRPr sz="1000">
                <a:solidFill>
                  <a:srgbClr val="A29B9A"/>
                </a:solidFill>
                <a:latin typeface="Josefin Sans"/>
                <a:ea typeface="Josefin Sans"/>
                <a:cs typeface="Josefin Sans"/>
                <a:sym typeface="Josefin Sans"/>
              </a:endParaRPr>
            </a:p>
            <a:p>
              <a:pPr indent="0" lvl="0" marL="0" rtl="0" algn="l">
                <a:lnSpc>
                  <a:spcPct val="120000"/>
                </a:lnSpc>
                <a:spcBef>
                  <a:spcPts val="0"/>
                </a:spcBef>
                <a:spcAft>
                  <a:spcPts val="0"/>
                </a:spcAft>
                <a:buNone/>
              </a:pPr>
              <a:r>
                <a:rPr lang="ru" sz="1000">
                  <a:solidFill>
                    <a:srgbClr val="A29B9A"/>
                  </a:solidFill>
                  <a:latin typeface="Josefin Sans"/>
                  <a:ea typeface="Josefin Sans"/>
                  <a:cs typeface="Josefin Sans"/>
                  <a:sym typeface="Josefin Sans"/>
                </a:rPr>
                <a:t>senectus et netus et malesuada.</a:t>
              </a:r>
              <a:endParaRPr sz="1000">
                <a:solidFill>
                  <a:srgbClr val="A29B9A"/>
                </a:solidFill>
                <a:latin typeface="Josefin Sans"/>
                <a:ea typeface="Josefin Sans"/>
                <a:cs typeface="Josefin Sans"/>
                <a:sym typeface="Josefin Sans"/>
              </a:endParaRPr>
            </a:p>
          </p:txBody>
        </p:sp>
        <p:sp>
          <p:nvSpPr>
            <p:cNvPr id="220" name="Google Shape;220;p14"/>
            <p:cNvSpPr txBox="1"/>
            <p:nvPr/>
          </p:nvSpPr>
          <p:spPr>
            <a:xfrm>
              <a:off x="4735275" y="7401571"/>
              <a:ext cx="2464800" cy="3387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000">
                  <a:solidFill>
                    <a:srgbClr val="A29B9A"/>
                  </a:solidFill>
                  <a:latin typeface="Josefin Sans"/>
                  <a:ea typeface="Josefin Sans"/>
                  <a:cs typeface="Josefin Sans"/>
                  <a:sym typeface="Josefin Sans"/>
                </a:rPr>
                <a:t>• Sed id lectus sem. Pellentesque hendrerit quis eros et lobortis.</a:t>
              </a:r>
              <a:endParaRPr sz="1000">
                <a:solidFill>
                  <a:srgbClr val="A29B9A"/>
                </a:solidFill>
                <a:latin typeface="Josefin Sans"/>
                <a:ea typeface="Josefin Sans"/>
                <a:cs typeface="Josefin Sans"/>
                <a:sym typeface="Josefin Sans"/>
              </a:endParaRPr>
            </a:p>
          </p:txBody>
        </p:sp>
        <p:sp>
          <p:nvSpPr>
            <p:cNvPr id="221" name="Google Shape;221;p14"/>
            <p:cNvSpPr txBox="1"/>
            <p:nvPr/>
          </p:nvSpPr>
          <p:spPr>
            <a:xfrm>
              <a:off x="4735275" y="7864443"/>
              <a:ext cx="2464800" cy="3387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000">
                  <a:solidFill>
                    <a:srgbClr val="A29B9A"/>
                  </a:solidFill>
                  <a:latin typeface="Josefin Sans"/>
                  <a:ea typeface="Josefin Sans"/>
                  <a:cs typeface="Josefin Sans"/>
                  <a:sym typeface="Josefin Sans"/>
                </a:rPr>
                <a:t>• Cras sit amet erat nec velit tincidunt tristique vehicula sit amet est.</a:t>
              </a:r>
              <a:endParaRPr sz="1000">
                <a:solidFill>
                  <a:srgbClr val="A29B9A"/>
                </a:solidFill>
                <a:latin typeface="Josefin Sans"/>
                <a:ea typeface="Josefin Sans"/>
                <a:cs typeface="Josefin Sans"/>
                <a:sym typeface="Josefin Sans"/>
              </a:endParaRPr>
            </a:p>
          </p:txBody>
        </p:sp>
      </p:grpSp>
      <p:grpSp>
        <p:nvGrpSpPr>
          <p:cNvPr id="222" name="Google Shape;222;p14"/>
          <p:cNvGrpSpPr/>
          <p:nvPr/>
        </p:nvGrpSpPr>
        <p:grpSpPr>
          <a:xfrm>
            <a:off x="533200" y="7206500"/>
            <a:ext cx="2375908" cy="2603332"/>
            <a:chOff x="533200" y="7206500"/>
            <a:chExt cx="2375908" cy="2603332"/>
          </a:xfrm>
        </p:grpSpPr>
        <p:grpSp>
          <p:nvGrpSpPr>
            <p:cNvPr id="223" name="Google Shape;223;p14"/>
            <p:cNvGrpSpPr/>
            <p:nvPr/>
          </p:nvGrpSpPr>
          <p:grpSpPr>
            <a:xfrm>
              <a:off x="533200" y="7206500"/>
              <a:ext cx="2375908" cy="901610"/>
              <a:chOff x="533200" y="7206500"/>
              <a:chExt cx="2375908" cy="901610"/>
            </a:xfrm>
          </p:grpSpPr>
          <p:grpSp>
            <p:nvGrpSpPr>
              <p:cNvPr id="224" name="Google Shape;224;p14"/>
              <p:cNvGrpSpPr/>
              <p:nvPr/>
            </p:nvGrpSpPr>
            <p:grpSpPr>
              <a:xfrm>
                <a:off x="533200" y="7206500"/>
                <a:ext cx="2375908" cy="415469"/>
                <a:chOff x="533200" y="7206500"/>
                <a:chExt cx="2375908" cy="415469"/>
              </a:xfrm>
            </p:grpSpPr>
            <p:sp>
              <p:nvSpPr>
                <p:cNvPr id="225" name="Google Shape;225;p14"/>
                <p:cNvSpPr txBox="1"/>
                <p:nvPr/>
              </p:nvSpPr>
              <p:spPr>
                <a:xfrm>
                  <a:off x="540008" y="7206500"/>
                  <a:ext cx="2369100" cy="169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chemeClr val="lt1"/>
                      </a:solidFill>
                      <a:latin typeface="Josefin Sans"/>
                      <a:ea typeface="Josefin Sans"/>
                      <a:cs typeface="Josefin Sans"/>
                      <a:sym typeface="Josefin Sans"/>
                    </a:rPr>
                    <a:t>VOLUNTEER  EXPERIENCE</a:t>
                  </a:r>
                  <a:endParaRPr sz="1100">
                    <a:solidFill>
                      <a:schemeClr val="lt1"/>
                    </a:solidFill>
                    <a:latin typeface="Josefin Sans"/>
                    <a:ea typeface="Josefin Sans"/>
                    <a:cs typeface="Josefin Sans"/>
                    <a:sym typeface="Josefin Sans"/>
                  </a:endParaRPr>
                </a:p>
              </p:txBody>
            </p:sp>
            <p:sp>
              <p:nvSpPr>
                <p:cNvPr id="226" name="Google Shape;226;p14"/>
                <p:cNvSpPr txBox="1"/>
                <p:nvPr/>
              </p:nvSpPr>
              <p:spPr>
                <a:xfrm>
                  <a:off x="533200" y="7452769"/>
                  <a:ext cx="2369100" cy="169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chemeClr val="lt1"/>
                      </a:solidFill>
                      <a:latin typeface="Josefin Sans"/>
                      <a:ea typeface="Josefin Sans"/>
                      <a:cs typeface="Josefin Sans"/>
                      <a:sym typeface="Josefin Sans"/>
                    </a:rPr>
                    <a:t>Organization</a:t>
                  </a:r>
                  <a:endParaRPr sz="1100">
                    <a:solidFill>
                      <a:schemeClr val="lt1"/>
                    </a:solidFill>
                    <a:latin typeface="Josefin Sans"/>
                    <a:ea typeface="Josefin Sans"/>
                    <a:cs typeface="Josefin Sans"/>
                    <a:sym typeface="Josefin Sans"/>
                  </a:endParaRPr>
                </a:p>
              </p:txBody>
            </p:sp>
          </p:grpSp>
          <p:sp>
            <p:nvSpPr>
              <p:cNvPr id="227" name="Google Shape;227;p14"/>
              <p:cNvSpPr txBox="1"/>
              <p:nvPr/>
            </p:nvSpPr>
            <p:spPr>
              <a:xfrm>
                <a:off x="533200" y="7693993"/>
                <a:ext cx="2369100" cy="169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chemeClr val="lt1"/>
                    </a:solidFill>
                    <a:latin typeface="Josefin Sans"/>
                    <a:ea typeface="Josefin Sans"/>
                    <a:cs typeface="Josefin Sans"/>
                    <a:sym typeface="Josefin Sans"/>
                  </a:rPr>
                  <a:t>Your Role</a:t>
                </a:r>
                <a:endParaRPr sz="1100">
                  <a:solidFill>
                    <a:schemeClr val="lt1"/>
                  </a:solidFill>
                  <a:latin typeface="Josefin Sans"/>
                  <a:ea typeface="Josefin Sans"/>
                  <a:cs typeface="Josefin Sans"/>
                  <a:sym typeface="Josefin Sans"/>
                </a:endParaRPr>
              </a:p>
            </p:txBody>
          </p:sp>
          <p:sp>
            <p:nvSpPr>
              <p:cNvPr id="228" name="Google Shape;228;p14"/>
              <p:cNvSpPr txBox="1"/>
              <p:nvPr/>
            </p:nvSpPr>
            <p:spPr>
              <a:xfrm>
                <a:off x="533200" y="7938910"/>
                <a:ext cx="2369100" cy="169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chemeClr val="lt1"/>
                    </a:solidFill>
                    <a:latin typeface="Josefin Sans"/>
                    <a:ea typeface="Josefin Sans"/>
                    <a:cs typeface="Josefin Sans"/>
                    <a:sym typeface="Josefin Sans"/>
                  </a:rPr>
                  <a:t>Date</a:t>
                </a:r>
                <a:endParaRPr sz="1100">
                  <a:solidFill>
                    <a:schemeClr val="lt1"/>
                  </a:solidFill>
                  <a:latin typeface="Josefin Sans"/>
                  <a:ea typeface="Josefin Sans"/>
                  <a:cs typeface="Josefin Sans"/>
                  <a:sym typeface="Josefin Sans"/>
                </a:endParaRPr>
              </a:p>
            </p:txBody>
          </p:sp>
        </p:grpSp>
        <p:grpSp>
          <p:nvGrpSpPr>
            <p:cNvPr id="229" name="Google Shape;229;p14"/>
            <p:cNvGrpSpPr/>
            <p:nvPr/>
          </p:nvGrpSpPr>
          <p:grpSpPr>
            <a:xfrm>
              <a:off x="533200" y="8247439"/>
              <a:ext cx="2375908" cy="656693"/>
              <a:chOff x="533200" y="7206500"/>
              <a:chExt cx="2375908" cy="656693"/>
            </a:xfrm>
          </p:grpSpPr>
          <p:grpSp>
            <p:nvGrpSpPr>
              <p:cNvPr id="230" name="Google Shape;230;p14"/>
              <p:cNvGrpSpPr/>
              <p:nvPr/>
            </p:nvGrpSpPr>
            <p:grpSpPr>
              <a:xfrm>
                <a:off x="533200" y="7206500"/>
                <a:ext cx="2375908" cy="415469"/>
                <a:chOff x="533200" y="7206500"/>
                <a:chExt cx="2375908" cy="415469"/>
              </a:xfrm>
            </p:grpSpPr>
            <p:sp>
              <p:nvSpPr>
                <p:cNvPr id="231" name="Google Shape;231;p14"/>
                <p:cNvSpPr txBox="1"/>
                <p:nvPr/>
              </p:nvSpPr>
              <p:spPr>
                <a:xfrm>
                  <a:off x="540008" y="7206500"/>
                  <a:ext cx="2369100" cy="169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chemeClr val="lt1"/>
                      </a:solidFill>
                      <a:latin typeface="Josefin Sans"/>
                      <a:ea typeface="Josefin Sans"/>
                      <a:cs typeface="Josefin Sans"/>
                      <a:sym typeface="Josefin Sans"/>
                    </a:rPr>
                    <a:t>ACHIEVEMENT</a:t>
                  </a:r>
                  <a:endParaRPr sz="1100">
                    <a:solidFill>
                      <a:schemeClr val="lt1"/>
                    </a:solidFill>
                    <a:latin typeface="Josefin Sans"/>
                    <a:ea typeface="Josefin Sans"/>
                    <a:cs typeface="Josefin Sans"/>
                    <a:sym typeface="Josefin Sans"/>
                  </a:endParaRPr>
                </a:p>
              </p:txBody>
            </p:sp>
            <p:sp>
              <p:nvSpPr>
                <p:cNvPr id="232" name="Google Shape;232;p14"/>
                <p:cNvSpPr txBox="1"/>
                <p:nvPr/>
              </p:nvSpPr>
              <p:spPr>
                <a:xfrm>
                  <a:off x="533200" y="7452769"/>
                  <a:ext cx="2369100" cy="169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chemeClr val="lt1"/>
                      </a:solidFill>
                      <a:latin typeface="Josefin Sans"/>
                      <a:ea typeface="Josefin Sans"/>
                      <a:cs typeface="Josefin Sans"/>
                      <a:sym typeface="Josefin Sans"/>
                    </a:rPr>
                    <a:t>Company or University</a:t>
                  </a:r>
                  <a:endParaRPr sz="1100">
                    <a:solidFill>
                      <a:schemeClr val="lt1"/>
                    </a:solidFill>
                    <a:latin typeface="Josefin Sans"/>
                    <a:ea typeface="Josefin Sans"/>
                    <a:cs typeface="Josefin Sans"/>
                    <a:sym typeface="Josefin Sans"/>
                  </a:endParaRPr>
                </a:p>
              </p:txBody>
            </p:sp>
          </p:grpSp>
          <p:sp>
            <p:nvSpPr>
              <p:cNvPr id="233" name="Google Shape;233;p14"/>
              <p:cNvSpPr txBox="1"/>
              <p:nvPr/>
            </p:nvSpPr>
            <p:spPr>
              <a:xfrm>
                <a:off x="533200" y="7693993"/>
                <a:ext cx="2369100" cy="169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chemeClr val="lt1"/>
                    </a:solidFill>
                    <a:latin typeface="Josefin Sans"/>
                    <a:ea typeface="Josefin Sans"/>
                    <a:cs typeface="Josefin Sans"/>
                    <a:sym typeface="Josefin Sans"/>
                  </a:rPr>
                  <a:t>Date</a:t>
                </a:r>
                <a:endParaRPr sz="1100">
                  <a:solidFill>
                    <a:schemeClr val="lt1"/>
                  </a:solidFill>
                  <a:latin typeface="Josefin Sans"/>
                  <a:ea typeface="Josefin Sans"/>
                  <a:cs typeface="Josefin Sans"/>
                  <a:sym typeface="Josefin Sans"/>
                </a:endParaRPr>
              </a:p>
            </p:txBody>
          </p:sp>
        </p:grpSp>
        <p:grpSp>
          <p:nvGrpSpPr>
            <p:cNvPr id="234" name="Google Shape;234;p14"/>
            <p:cNvGrpSpPr/>
            <p:nvPr/>
          </p:nvGrpSpPr>
          <p:grpSpPr>
            <a:xfrm>
              <a:off x="533200" y="9153139"/>
              <a:ext cx="2375908" cy="656693"/>
              <a:chOff x="533200" y="7206500"/>
              <a:chExt cx="2375908" cy="656693"/>
            </a:xfrm>
          </p:grpSpPr>
          <p:grpSp>
            <p:nvGrpSpPr>
              <p:cNvPr id="235" name="Google Shape;235;p14"/>
              <p:cNvGrpSpPr/>
              <p:nvPr/>
            </p:nvGrpSpPr>
            <p:grpSpPr>
              <a:xfrm>
                <a:off x="533200" y="7206500"/>
                <a:ext cx="2375908" cy="415469"/>
                <a:chOff x="533200" y="7206500"/>
                <a:chExt cx="2375908" cy="415469"/>
              </a:xfrm>
            </p:grpSpPr>
            <p:sp>
              <p:nvSpPr>
                <p:cNvPr id="236" name="Google Shape;236;p14"/>
                <p:cNvSpPr txBox="1"/>
                <p:nvPr/>
              </p:nvSpPr>
              <p:spPr>
                <a:xfrm>
                  <a:off x="540008" y="7206500"/>
                  <a:ext cx="2369100" cy="169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chemeClr val="lt1"/>
                      </a:solidFill>
                      <a:latin typeface="Josefin Sans"/>
                      <a:ea typeface="Josefin Sans"/>
                      <a:cs typeface="Josefin Sans"/>
                      <a:sym typeface="Josefin Sans"/>
                    </a:rPr>
                    <a:t>AWARD</a:t>
                  </a:r>
                  <a:endParaRPr sz="1100">
                    <a:solidFill>
                      <a:schemeClr val="lt1"/>
                    </a:solidFill>
                    <a:latin typeface="Josefin Sans"/>
                    <a:ea typeface="Josefin Sans"/>
                    <a:cs typeface="Josefin Sans"/>
                    <a:sym typeface="Josefin Sans"/>
                  </a:endParaRPr>
                </a:p>
              </p:txBody>
            </p:sp>
            <p:sp>
              <p:nvSpPr>
                <p:cNvPr id="237" name="Google Shape;237;p14"/>
                <p:cNvSpPr txBox="1"/>
                <p:nvPr/>
              </p:nvSpPr>
              <p:spPr>
                <a:xfrm>
                  <a:off x="533200" y="7452769"/>
                  <a:ext cx="2369100" cy="169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chemeClr val="lt1"/>
                      </a:solidFill>
                      <a:latin typeface="Josefin Sans"/>
                      <a:ea typeface="Josefin Sans"/>
                      <a:cs typeface="Josefin Sans"/>
                      <a:sym typeface="Josefin Sans"/>
                    </a:rPr>
                    <a:t>Company or University</a:t>
                  </a:r>
                  <a:endParaRPr sz="1100">
                    <a:solidFill>
                      <a:schemeClr val="lt1"/>
                    </a:solidFill>
                    <a:latin typeface="Josefin Sans"/>
                    <a:ea typeface="Josefin Sans"/>
                    <a:cs typeface="Josefin Sans"/>
                    <a:sym typeface="Josefin Sans"/>
                  </a:endParaRPr>
                </a:p>
              </p:txBody>
            </p:sp>
          </p:grpSp>
          <p:sp>
            <p:nvSpPr>
              <p:cNvPr id="238" name="Google Shape;238;p14"/>
              <p:cNvSpPr txBox="1"/>
              <p:nvPr/>
            </p:nvSpPr>
            <p:spPr>
              <a:xfrm>
                <a:off x="533200" y="7693993"/>
                <a:ext cx="2369100" cy="169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chemeClr val="lt1"/>
                    </a:solidFill>
                    <a:latin typeface="Josefin Sans"/>
                    <a:ea typeface="Josefin Sans"/>
                    <a:cs typeface="Josefin Sans"/>
                    <a:sym typeface="Josefin Sans"/>
                  </a:rPr>
                  <a:t>Date</a:t>
                </a:r>
                <a:endParaRPr sz="1100">
                  <a:solidFill>
                    <a:schemeClr val="lt1"/>
                  </a:solidFill>
                  <a:latin typeface="Josefin Sans"/>
                  <a:ea typeface="Josefin Sans"/>
                  <a:cs typeface="Josefin Sans"/>
                  <a:sym typeface="Josefin Sans"/>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grpSp>
        <p:nvGrpSpPr>
          <p:cNvPr id="243" name="Google Shape;243;p15"/>
          <p:cNvGrpSpPr/>
          <p:nvPr/>
        </p:nvGrpSpPr>
        <p:grpSpPr>
          <a:xfrm>
            <a:off x="263934" y="0"/>
            <a:ext cx="3242056" cy="10692300"/>
            <a:chOff x="263934" y="0"/>
            <a:chExt cx="3242056" cy="10692300"/>
          </a:xfrm>
        </p:grpSpPr>
        <p:sp>
          <p:nvSpPr>
            <p:cNvPr id="244" name="Google Shape;244;p15"/>
            <p:cNvSpPr/>
            <p:nvPr/>
          </p:nvSpPr>
          <p:spPr>
            <a:xfrm>
              <a:off x="265300" y="0"/>
              <a:ext cx="3240000" cy="10692300"/>
            </a:xfrm>
            <a:prstGeom prst="rect">
              <a:avLst/>
            </a:prstGeom>
            <a:gradFill>
              <a:gsLst>
                <a:gs pos="0">
                  <a:srgbClr val="6E8031"/>
                </a:gs>
                <a:gs pos="9000">
                  <a:srgbClr val="086461"/>
                </a:gs>
                <a:gs pos="45000">
                  <a:srgbClr val="115D5B"/>
                </a:gs>
                <a:gs pos="100000">
                  <a:srgbClr val="181920"/>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5" name="Google Shape;245;p15"/>
            <p:cNvPicPr preferRelativeResize="0"/>
            <p:nvPr/>
          </p:nvPicPr>
          <p:blipFill>
            <a:blip r:embed="rId3">
              <a:alphaModFix amt="40000"/>
            </a:blip>
            <a:stretch>
              <a:fillRect/>
            </a:stretch>
          </p:blipFill>
          <p:spPr>
            <a:xfrm>
              <a:off x="263934" y="188"/>
              <a:ext cx="3242056" cy="10691999"/>
            </a:xfrm>
            <a:prstGeom prst="rect">
              <a:avLst/>
            </a:prstGeom>
            <a:noFill/>
            <a:ln>
              <a:noFill/>
            </a:ln>
          </p:spPr>
        </p:pic>
      </p:grpSp>
      <p:grpSp>
        <p:nvGrpSpPr>
          <p:cNvPr id="246" name="Google Shape;246;p15"/>
          <p:cNvGrpSpPr/>
          <p:nvPr/>
        </p:nvGrpSpPr>
        <p:grpSpPr>
          <a:xfrm>
            <a:off x="894962" y="346988"/>
            <a:ext cx="1980000" cy="1980000"/>
            <a:chOff x="1468600" y="653138"/>
            <a:chExt cx="1980000" cy="1980000"/>
          </a:xfrm>
        </p:grpSpPr>
        <p:sp>
          <p:nvSpPr>
            <p:cNvPr id="247" name="Google Shape;247;p15"/>
            <p:cNvSpPr/>
            <p:nvPr/>
          </p:nvSpPr>
          <p:spPr>
            <a:xfrm>
              <a:off x="1468600" y="653138"/>
              <a:ext cx="1980000" cy="1980000"/>
            </a:xfrm>
            <a:prstGeom prst="ellipse">
              <a:avLst/>
            </a:prstGeom>
            <a:solidFill>
              <a:srgbClr val="1D1D1B">
                <a:alpha val="493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8" name="Google Shape;248;p15"/>
            <p:cNvPicPr preferRelativeResize="0"/>
            <p:nvPr/>
          </p:nvPicPr>
          <p:blipFill rotWithShape="1">
            <a:blip r:embed="rId4">
              <a:alphaModFix/>
            </a:blip>
            <a:srcRect b="55164" l="19044" r="17110" t="2276"/>
            <a:stretch/>
          </p:blipFill>
          <p:spPr>
            <a:xfrm>
              <a:off x="1576450" y="761000"/>
              <a:ext cx="1764000" cy="1764300"/>
            </a:xfrm>
            <a:prstGeom prst="ellipse">
              <a:avLst/>
            </a:prstGeom>
            <a:noFill/>
            <a:ln>
              <a:noFill/>
            </a:ln>
          </p:spPr>
        </p:pic>
      </p:grpSp>
      <p:grpSp>
        <p:nvGrpSpPr>
          <p:cNvPr id="249" name="Google Shape;249;p15"/>
          <p:cNvGrpSpPr/>
          <p:nvPr/>
        </p:nvGrpSpPr>
        <p:grpSpPr>
          <a:xfrm>
            <a:off x="3786804" y="272136"/>
            <a:ext cx="3445410" cy="1565275"/>
            <a:chOff x="3786804" y="272136"/>
            <a:chExt cx="3445410" cy="1565275"/>
          </a:xfrm>
        </p:grpSpPr>
        <p:sp>
          <p:nvSpPr>
            <p:cNvPr id="250" name="Google Shape;250;p15"/>
            <p:cNvSpPr txBox="1"/>
            <p:nvPr/>
          </p:nvSpPr>
          <p:spPr>
            <a:xfrm>
              <a:off x="3786804" y="272136"/>
              <a:ext cx="2626200" cy="985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lang="ru" sz="3200">
                  <a:solidFill>
                    <a:srgbClr val="3C3231"/>
                  </a:solidFill>
                  <a:latin typeface="Josefin Sans"/>
                  <a:ea typeface="Josefin Sans"/>
                  <a:cs typeface="Josefin Sans"/>
                  <a:sym typeface="Josefin Sans"/>
                </a:rPr>
                <a:t>RUTHE</a:t>
              </a:r>
              <a:endParaRPr sz="3200">
                <a:solidFill>
                  <a:srgbClr val="3C3231"/>
                </a:solidFill>
                <a:latin typeface="Josefin Sans"/>
                <a:ea typeface="Josefin Sans"/>
                <a:cs typeface="Josefin Sans"/>
                <a:sym typeface="Josefin Sans"/>
              </a:endParaRPr>
            </a:p>
            <a:p>
              <a:pPr indent="0" lvl="0" marL="0" rtl="0" algn="l">
                <a:spcBef>
                  <a:spcPts val="0"/>
                </a:spcBef>
                <a:spcAft>
                  <a:spcPts val="0"/>
                </a:spcAft>
                <a:buNone/>
              </a:pPr>
              <a:r>
                <a:rPr b="1" lang="ru" sz="3200">
                  <a:solidFill>
                    <a:srgbClr val="3C3231"/>
                  </a:solidFill>
                  <a:latin typeface="Josefin Sans"/>
                  <a:ea typeface="Josefin Sans"/>
                  <a:cs typeface="Josefin Sans"/>
                  <a:sym typeface="Josefin Sans"/>
                </a:rPr>
                <a:t>GUTMANN</a:t>
              </a:r>
              <a:endParaRPr b="1" sz="3200">
                <a:solidFill>
                  <a:srgbClr val="3C3231"/>
                </a:solidFill>
                <a:latin typeface="Josefin Sans"/>
                <a:ea typeface="Josefin Sans"/>
                <a:cs typeface="Josefin Sans"/>
                <a:sym typeface="Josefin Sans"/>
              </a:endParaRPr>
            </a:p>
          </p:txBody>
        </p:sp>
        <p:cxnSp>
          <p:nvCxnSpPr>
            <p:cNvPr id="251" name="Google Shape;251;p15"/>
            <p:cNvCxnSpPr/>
            <p:nvPr/>
          </p:nvCxnSpPr>
          <p:spPr>
            <a:xfrm>
              <a:off x="3830400" y="1326696"/>
              <a:ext cx="3374700" cy="0"/>
            </a:xfrm>
            <a:prstGeom prst="straightConnector1">
              <a:avLst/>
            </a:prstGeom>
            <a:noFill/>
            <a:ln cap="flat" cmpd="sng" w="38100">
              <a:solidFill>
                <a:srgbClr val="1B6D5F"/>
              </a:solidFill>
              <a:prstDash val="solid"/>
              <a:round/>
              <a:headEnd len="med" w="med" type="none"/>
              <a:tailEnd len="med" w="med" type="none"/>
            </a:ln>
          </p:spPr>
        </p:cxnSp>
        <p:sp>
          <p:nvSpPr>
            <p:cNvPr id="252" name="Google Shape;252;p15"/>
            <p:cNvSpPr txBox="1"/>
            <p:nvPr/>
          </p:nvSpPr>
          <p:spPr>
            <a:xfrm>
              <a:off x="3814013" y="1421911"/>
              <a:ext cx="3418200" cy="4155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2700">
                  <a:solidFill>
                    <a:srgbClr val="3C3231"/>
                  </a:solidFill>
                  <a:latin typeface="Josefin Sans"/>
                  <a:ea typeface="Josefin Sans"/>
                  <a:cs typeface="Josefin Sans"/>
                  <a:sym typeface="Josefin Sans"/>
                </a:rPr>
                <a:t>Research Assistant</a:t>
              </a:r>
              <a:endParaRPr sz="2700">
                <a:solidFill>
                  <a:srgbClr val="3C3231"/>
                </a:solidFill>
                <a:latin typeface="Josefin Sans"/>
                <a:ea typeface="Josefin Sans"/>
                <a:cs typeface="Josefin Sans"/>
                <a:sym typeface="Josefin Sans"/>
              </a:endParaRPr>
            </a:p>
          </p:txBody>
        </p:sp>
      </p:grpSp>
      <p:sp>
        <p:nvSpPr>
          <p:cNvPr id="253" name="Google Shape;253;p15"/>
          <p:cNvSpPr txBox="1"/>
          <p:nvPr/>
        </p:nvSpPr>
        <p:spPr>
          <a:xfrm>
            <a:off x="530671" y="2688775"/>
            <a:ext cx="2796300" cy="9819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chemeClr val="lt1"/>
                </a:solidFill>
                <a:latin typeface="Josefin Sans"/>
                <a:ea typeface="Josefin Sans"/>
                <a:cs typeface="Josefin Sans"/>
                <a:sym typeface="Josefin Sans"/>
              </a:rPr>
              <a:t>Duis vulputate interdum sem, quis varius erat congue ornare. Nullam faucibus leo at arcu ultrices. Etiam feugiat efficitur sem, vitae commodo ante luctus at, proin eu lacus porta.</a:t>
            </a:r>
            <a:endParaRPr sz="1100">
              <a:solidFill>
                <a:schemeClr val="lt1"/>
              </a:solidFill>
              <a:latin typeface="Josefin Sans"/>
              <a:ea typeface="Josefin Sans"/>
              <a:cs typeface="Josefin Sans"/>
              <a:sym typeface="Josefin Sans"/>
            </a:endParaRPr>
          </a:p>
        </p:txBody>
      </p:sp>
      <p:grpSp>
        <p:nvGrpSpPr>
          <p:cNvPr id="254" name="Google Shape;254;p15"/>
          <p:cNvGrpSpPr/>
          <p:nvPr/>
        </p:nvGrpSpPr>
        <p:grpSpPr>
          <a:xfrm>
            <a:off x="3807206" y="2420027"/>
            <a:ext cx="3392744" cy="1231702"/>
            <a:chOff x="3807206" y="2420027"/>
            <a:chExt cx="3392744" cy="1231702"/>
          </a:xfrm>
        </p:grpSpPr>
        <p:grpSp>
          <p:nvGrpSpPr>
            <p:cNvPr id="255" name="Google Shape;255;p15"/>
            <p:cNvGrpSpPr/>
            <p:nvPr/>
          </p:nvGrpSpPr>
          <p:grpSpPr>
            <a:xfrm>
              <a:off x="3807206" y="2420027"/>
              <a:ext cx="3392744" cy="169200"/>
              <a:chOff x="3807206" y="2416625"/>
              <a:chExt cx="3392744" cy="169200"/>
            </a:xfrm>
          </p:grpSpPr>
          <p:sp>
            <p:nvSpPr>
              <p:cNvPr id="256" name="Google Shape;256;p15"/>
              <p:cNvSpPr txBox="1"/>
              <p:nvPr/>
            </p:nvSpPr>
            <p:spPr>
              <a:xfrm>
                <a:off x="3807206" y="2416625"/>
                <a:ext cx="1302300" cy="169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rgbClr val="3C3231"/>
                    </a:solidFill>
                    <a:latin typeface="Josefin Sans"/>
                    <a:ea typeface="Josefin Sans"/>
                    <a:cs typeface="Josefin Sans"/>
                    <a:sym typeface="Josefin Sans"/>
                  </a:rPr>
                  <a:t>Flow cytometry</a:t>
                </a:r>
                <a:endParaRPr sz="1100">
                  <a:solidFill>
                    <a:srgbClr val="3C3231"/>
                  </a:solidFill>
                  <a:latin typeface="Josefin Sans"/>
                  <a:ea typeface="Josefin Sans"/>
                  <a:cs typeface="Josefin Sans"/>
                  <a:sym typeface="Josefin Sans"/>
                </a:endParaRPr>
              </a:p>
            </p:txBody>
          </p:sp>
          <p:grpSp>
            <p:nvGrpSpPr>
              <p:cNvPr id="257" name="Google Shape;257;p15"/>
              <p:cNvGrpSpPr/>
              <p:nvPr/>
            </p:nvGrpSpPr>
            <p:grpSpPr>
              <a:xfrm>
                <a:off x="5252350" y="2455325"/>
                <a:ext cx="1947600" cy="91800"/>
                <a:chOff x="5252350" y="2455325"/>
                <a:chExt cx="1947600" cy="91800"/>
              </a:xfrm>
            </p:grpSpPr>
            <p:sp>
              <p:nvSpPr>
                <p:cNvPr id="258" name="Google Shape;258;p15"/>
                <p:cNvSpPr/>
                <p:nvPr/>
              </p:nvSpPr>
              <p:spPr>
                <a:xfrm>
                  <a:off x="5252350" y="2455325"/>
                  <a:ext cx="1947600" cy="91800"/>
                </a:xfrm>
                <a:prstGeom prst="roundRect">
                  <a:avLst>
                    <a:gd fmla="val 50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5"/>
                <p:cNvSpPr/>
                <p:nvPr/>
              </p:nvSpPr>
              <p:spPr>
                <a:xfrm>
                  <a:off x="5252350" y="2455325"/>
                  <a:ext cx="1224600" cy="91800"/>
                </a:xfrm>
                <a:prstGeom prst="roundRect">
                  <a:avLst>
                    <a:gd fmla="val 50000" name="adj"/>
                  </a:avLst>
                </a:prstGeom>
                <a:gradFill>
                  <a:gsLst>
                    <a:gs pos="0">
                      <a:srgbClr val="086461"/>
                    </a:gs>
                    <a:gs pos="100000">
                      <a:srgbClr val="407B6F"/>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60" name="Google Shape;260;p15"/>
            <p:cNvGrpSpPr/>
            <p:nvPr/>
          </p:nvGrpSpPr>
          <p:grpSpPr>
            <a:xfrm>
              <a:off x="3807206" y="2685652"/>
              <a:ext cx="3392744" cy="169200"/>
              <a:chOff x="3807206" y="2416625"/>
              <a:chExt cx="3392744" cy="169200"/>
            </a:xfrm>
          </p:grpSpPr>
          <p:sp>
            <p:nvSpPr>
              <p:cNvPr id="261" name="Google Shape;261;p15"/>
              <p:cNvSpPr txBox="1"/>
              <p:nvPr/>
            </p:nvSpPr>
            <p:spPr>
              <a:xfrm>
                <a:off x="3807206" y="2416625"/>
                <a:ext cx="1302300" cy="169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rgbClr val="3C3231"/>
                    </a:solidFill>
                    <a:latin typeface="Josefin Sans"/>
                    <a:ea typeface="Josefin Sans"/>
                    <a:cs typeface="Josefin Sans"/>
                    <a:sym typeface="Josefin Sans"/>
                  </a:rPr>
                  <a:t>Quality control</a:t>
                </a:r>
                <a:endParaRPr sz="1100">
                  <a:solidFill>
                    <a:srgbClr val="3C3231"/>
                  </a:solidFill>
                  <a:latin typeface="Josefin Sans"/>
                  <a:ea typeface="Josefin Sans"/>
                  <a:cs typeface="Josefin Sans"/>
                  <a:sym typeface="Josefin Sans"/>
                </a:endParaRPr>
              </a:p>
            </p:txBody>
          </p:sp>
          <p:grpSp>
            <p:nvGrpSpPr>
              <p:cNvPr id="262" name="Google Shape;262;p15"/>
              <p:cNvGrpSpPr/>
              <p:nvPr/>
            </p:nvGrpSpPr>
            <p:grpSpPr>
              <a:xfrm>
                <a:off x="5252350" y="2455325"/>
                <a:ext cx="1947600" cy="91800"/>
                <a:chOff x="5252350" y="2455325"/>
                <a:chExt cx="1947600" cy="91800"/>
              </a:xfrm>
            </p:grpSpPr>
            <p:sp>
              <p:nvSpPr>
                <p:cNvPr id="263" name="Google Shape;263;p15"/>
                <p:cNvSpPr/>
                <p:nvPr/>
              </p:nvSpPr>
              <p:spPr>
                <a:xfrm>
                  <a:off x="5252350" y="2455325"/>
                  <a:ext cx="1947600" cy="91800"/>
                </a:xfrm>
                <a:prstGeom prst="roundRect">
                  <a:avLst>
                    <a:gd fmla="val 50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5"/>
                <p:cNvSpPr/>
                <p:nvPr/>
              </p:nvSpPr>
              <p:spPr>
                <a:xfrm>
                  <a:off x="5252350" y="2455325"/>
                  <a:ext cx="1673700" cy="91800"/>
                </a:xfrm>
                <a:prstGeom prst="roundRect">
                  <a:avLst>
                    <a:gd fmla="val 50000" name="adj"/>
                  </a:avLst>
                </a:prstGeom>
                <a:gradFill>
                  <a:gsLst>
                    <a:gs pos="0">
                      <a:srgbClr val="086461"/>
                    </a:gs>
                    <a:gs pos="100000">
                      <a:srgbClr val="407B6F"/>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65" name="Google Shape;265;p15"/>
            <p:cNvGrpSpPr/>
            <p:nvPr/>
          </p:nvGrpSpPr>
          <p:grpSpPr>
            <a:xfrm>
              <a:off x="3807206" y="2951278"/>
              <a:ext cx="3392744" cy="169200"/>
              <a:chOff x="3807206" y="2416625"/>
              <a:chExt cx="3392744" cy="169200"/>
            </a:xfrm>
          </p:grpSpPr>
          <p:sp>
            <p:nvSpPr>
              <p:cNvPr id="266" name="Google Shape;266;p15"/>
              <p:cNvSpPr txBox="1"/>
              <p:nvPr/>
            </p:nvSpPr>
            <p:spPr>
              <a:xfrm>
                <a:off x="3807206" y="2416625"/>
                <a:ext cx="1302300" cy="169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rgbClr val="3C3231"/>
                    </a:solidFill>
                    <a:latin typeface="Josefin Sans"/>
                    <a:ea typeface="Josefin Sans"/>
                    <a:cs typeface="Josefin Sans"/>
                    <a:sym typeface="Josefin Sans"/>
                  </a:rPr>
                  <a:t>Molecular cloning</a:t>
                </a:r>
                <a:endParaRPr sz="1100">
                  <a:solidFill>
                    <a:srgbClr val="3C3231"/>
                  </a:solidFill>
                  <a:latin typeface="Josefin Sans"/>
                  <a:ea typeface="Josefin Sans"/>
                  <a:cs typeface="Josefin Sans"/>
                  <a:sym typeface="Josefin Sans"/>
                </a:endParaRPr>
              </a:p>
            </p:txBody>
          </p:sp>
          <p:grpSp>
            <p:nvGrpSpPr>
              <p:cNvPr id="267" name="Google Shape;267;p15"/>
              <p:cNvGrpSpPr/>
              <p:nvPr/>
            </p:nvGrpSpPr>
            <p:grpSpPr>
              <a:xfrm>
                <a:off x="5252350" y="2455325"/>
                <a:ext cx="1947600" cy="91800"/>
                <a:chOff x="5252350" y="2455325"/>
                <a:chExt cx="1947600" cy="91800"/>
              </a:xfrm>
            </p:grpSpPr>
            <p:sp>
              <p:nvSpPr>
                <p:cNvPr id="268" name="Google Shape;268;p15"/>
                <p:cNvSpPr/>
                <p:nvPr/>
              </p:nvSpPr>
              <p:spPr>
                <a:xfrm>
                  <a:off x="5252350" y="2455325"/>
                  <a:ext cx="1947600" cy="91800"/>
                </a:xfrm>
                <a:prstGeom prst="roundRect">
                  <a:avLst>
                    <a:gd fmla="val 50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5"/>
                <p:cNvSpPr/>
                <p:nvPr/>
              </p:nvSpPr>
              <p:spPr>
                <a:xfrm>
                  <a:off x="5252350" y="2455325"/>
                  <a:ext cx="1496700" cy="91800"/>
                </a:xfrm>
                <a:prstGeom prst="roundRect">
                  <a:avLst>
                    <a:gd fmla="val 50000" name="adj"/>
                  </a:avLst>
                </a:prstGeom>
                <a:gradFill>
                  <a:gsLst>
                    <a:gs pos="0">
                      <a:srgbClr val="086461"/>
                    </a:gs>
                    <a:gs pos="100000">
                      <a:srgbClr val="407B6F"/>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70" name="Google Shape;270;p15"/>
            <p:cNvGrpSpPr/>
            <p:nvPr/>
          </p:nvGrpSpPr>
          <p:grpSpPr>
            <a:xfrm>
              <a:off x="3807206" y="3216903"/>
              <a:ext cx="3392744" cy="169200"/>
              <a:chOff x="3807206" y="2416625"/>
              <a:chExt cx="3392744" cy="169200"/>
            </a:xfrm>
          </p:grpSpPr>
          <p:sp>
            <p:nvSpPr>
              <p:cNvPr id="271" name="Google Shape;271;p15"/>
              <p:cNvSpPr txBox="1"/>
              <p:nvPr/>
            </p:nvSpPr>
            <p:spPr>
              <a:xfrm>
                <a:off x="3807206" y="2416625"/>
                <a:ext cx="1302300" cy="169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rgbClr val="3C3231"/>
                    </a:solidFill>
                    <a:latin typeface="Josefin Sans"/>
                    <a:ea typeface="Josefin Sans"/>
                    <a:cs typeface="Josefin Sans"/>
                    <a:sym typeface="Josefin Sans"/>
                  </a:rPr>
                  <a:t>Data analysis</a:t>
                </a:r>
                <a:endParaRPr sz="1100">
                  <a:solidFill>
                    <a:srgbClr val="3C3231"/>
                  </a:solidFill>
                  <a:latin typeface="Josefin Sans"/>
                  <a:ea typeface="Josefin Sans"/>
                  <a:cs typeface="Josefin Sans"/>
                  <a:sym typeface="Josefin Sans"/>
                </a:endParaRPr>
              </a:p>
            </p:txBody>
          </p:sp>
          <p:grpSp>
            <p:nvGrpSpPr>
              <p:cNvPr id="272" name="Google Shape;272;p15"/>
              <p:cNvGrpSpPr/>
              <p:nvPr/>
            </p:nvGrpSpPr>
            <p:grpSpPr>
              <a:xfrm>
                <a:off x="5252350" y="2455325"/>
                <a:ext cx="1947600" cy="91800"/>
                <a:chOff x="5252350" y="2455325"/>
                <a:chExt cx="1947600" cy="91800"/>
              </a:xfrm>
            </p:grpSpPr>
            <p:sp>
              <p:nvSpPr>
                <p:cNvPr id="273" name="Google Shape;273;p15"/>
                <p:cNvSpPr/>
                <p:nvPr/>
              </p:nvSpPr>
              <p:spPr>
                <a:xfrm>
                  <a:off x="5252350" y="2455325"/>
                  <a:ext cx="1947600" cy="91800"/>
                </a:xfrm>
                <a:prstGeom prst="roundRect">
                  <a:avLst>
                    <a:gd fmla="val 50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5"/>
                <p:cNvSpPr/>
                <p:nvPr/>
              </p:nvSpPr>
              <p:spPr>
                <a:xfrm>
                  <a:off x="5252350" y="2455325"/>
                  <a:ext cx="1687200" cy="91800"/>
                </a:xfrm>
                <a:prstGeom prst="roundRect">
                  <a:avLst>
                    <a:gd fmla="val 50000" name="adj"/>
                  </a:avLst>
                </a:prstGeom>
                <a:gradFill>
                  <a:gsLst>
                    <a:gs pos="0">
                      <a:srgbClr val="086461"/>
                    </a:gs>
                    <a:gs pos="100000">
                      <a:srgbClr val="407B6F"/>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75" name="Google Shape;275;p15"/>
            <p:cNvGrpSpPr/>
            <p:nvPr/>
          </p:nvGrpSpPr>
          <p:grpSpPr>
            <a:xfrm>
              <a:off x="3807206" y="3482529"/>
              <a:ext cx="3392744" cy="169200"/>
              <a:chOff x="3807206" y="2416625"/>
              <a:chExt cx="3392744" cy="169200"/>
            </a:xfrm>
          </p:grpSpPr>
          <p:sp>
            <p:nvSpPr>
              <p:cNvPr id="276" name="Google Shape;276;p15"/>
              <p:cNvSpPr txBox="1"/>
              <p:nvPr/>
            </p:nvSpPr>
            <p:spPr>
              <a:xfrm>
                <a:off x="3807206" y="2416625"/>
                <a:ext cx="1302300" cy="169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rgbClr val="3C3231"/>
                    </a:solidFill>
                    <a:latin typeface="Josefin Sans"/>
                    <a:ea typeface="Josefin Sans"/>
                    <a:cs typeface="Josefin Sans"/>
                    <a:sym typeface="Josefin Sans"/>
                  </a:rPr>
                  <a:t>RNA isolation</a:t>
                </a:r>
                <a:endParaRPr sz="1100">
                  <a:solidFill>
                    <a:srgbClr val="3C3231"/>
                  </a:solidFill>
                  <a:latin typeface="Josefin Sans"/>
                  <a:ea typeface="Josefin Sans"/>
                  <a:cs typeface="Josefin Sans"/>
                  <a:sym typeface="Josefin Sans"/>
                </a:endParaRPr>
              </a:p>
            </p:txBody>
          </p:sp>
          <p:grpSp>
            <p:nvGrpSpPr>
              <p:cNvPr id="277" name="Google Shape;277;p15"/>
              <p:cNvGrpSpPr/>
              <p:nvPr/>
            </p:nvGrpSpPr>
            <p:grpSpPr>
              <a:xfrm>
                <a:off x="5252350" y="2455321"/>
                <a:ext cx="1947600" cy="91804"/>
                <a:chOff x="5252350" y="2455321"/>
                <a:chExt cx="1947600" cy="91804"/>
              </a:xfrm>
            </p:grpSpPr>
            <p:sp>
              <p:nvSpPr>
                <p:cNvPr id="278" name="Google Shape;278;p15"/>
                <p:cNvSpPr/>
                <p:nvPr/>
              </p:nvSpPr>
              <p:spPr>
                <a:xfrm>
                  <a:off x="5252350" y="2455325"/>
                  <a:ext cx="1947600" cy="91800"/>
                </a:xfrm>
                <a:prstGeom prst="roundRect">
                  <a:avLst>
                    <a:gd fmla="val 50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5"/>
                <p:cNvSpPr/>
                <p:nvPr/>
              </p:nvSpPr>
              <p:spPr>
                <a:xfrm>
                  <a:off x="5252350" y="2455321"/>
                  <a:ext cx="1510500" cy="91800"/>
                </a:xfrm>
                <a:prstGeom prst="roundRect">
                  <a:avLst>
                    <a:gd fmla="val 50000" name="adj"/>
                  </a:avLst>
                </a:prstGeom>
                <a:gradFill>
                  <a:gsLst>
                    <a:gs pos="0">
                      <a:srgbClr val="086461"/>
                    </a:gs>
                    <a:gs pos="100000">
                      <a:srgbClr val="407B6F"/>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280" name="Google Shape;280;p15"/>
          <p:cNvSpPr/>
          <p:nvPr/>
        </p:nvSpPr>
        <p:spPr>
          <a:xfrm>
            <a:off x="270000" y="4014100"/>
            <a:ext cx="7290000" cy="486000"/>
          </a:xfrm>
          <a:prstGeom prst="rect">
            <a:avLst/>
          </a:prstGeom>
          <a:solidFill>
            <a:srgbClr val="062A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5"/>
          <p:cNvSpPr txBox="1"/>
          <p:nvPr/>
        </p:nvSpPr>
        <p:spPr>
          <a:xfrm>
            <a:off x="530675" y="4118500"/>
            <a:ext cx="2578500" cy="277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b="1" lang="ru" sz="1800">
                <a:solidFill>
                  <a:schemeClr val="lt1"/>
                </a:solidFill>
                <a:latin typeface="Josefin Sans"/>
                <a:ea typeface="Josefin Sans"/>
                <a:cs typeface="Josefin Sans"/>
                <a:sym typeface="Josefin Sans"/>
              </a:rPr>
              <a:t>CONTACT</a:t>
            </a:r>
            <a:endParaRPr b="1" sz="1800">
              <a:solidFill>
                <a:schemeClr val="lt1"/>
              </a:solidFill>
              <a:latin typeface="Josefin Sans"/>
              <a:ea typeface="Josefin Sans"/>
              <a:cs typeface="Josefin Sans"/>
              <a:sym typeface="Josefin Sans"/>
            </a:endParaRPr>
          </a:p>
        </p:txBody>
      </p:sp>
      <p:sp>
        <p:nvSpPr>
          <p:cNvPr id="282" name="Google Shape;282;p15"/>
          <p:cNvSpPr txBox="1"/>
          <p:nvPr/>
        </p:nvSpPr>
        <p:spPr>
          <a:xfrm>
            <a:off x="3770676" y="4118500"/>
            <a:ext cx="3495600" cy="277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b="1" lang="ru" sz="1800">
                <a:solidFill>
                  <a:schemeClr val="lt1"/>
                </a:solidFill>
                <a:latin typeface="Josefin Sans"/>
                <a:ea typeface="Josefin Sans"/>
                <a:cs typeface="Josefin Sans"/>
                <a:sym typeface="Josefin Sans"/>
              </a:rPr>
              <a:t>COVER LETTER</a:t>
            </a:r>
            <a:endParaRPr b="1" sz="1800">
              <a:solidFill>
                <a:schemeClr val="lt1"/>
              </a:solidFill>
              <a:latin typeface="Josefin Sans"/>
              <a:ea typeface="Josefin Sans"/>
              <a:cs typeface="Josefin Sans"/>
              <a:sym typeface="Josefin Sans"/>
            </a:endParaRPr>
          </a:p>
        </p:txBody>
      </p:sp>
      <p:grpSp>
        <p:nvGrpSpPr>
          <p:cNvPr id="283" name="Google Shape;283;p15"/>
          <p:cNvGrpSpPr/>
          <p:nvPr/>
        </p:nvGrpSpPr>
        <p:grpSpPr>
          <a:xfrm>
            <a:off x="530675" y="4784425"/>
            <a:ext cx="2708583" cy="169200"/>
            <a:chOff x="530675" y="4784425"/>
            <a:chExt cx="2708583" cy="169200"/>
          </a:xfrm>
        </p:grpSpPr>
        <p:pic>
          <p:nvPicPr>
            <p:cNvPr id="284" name="Google Shape;284;p15"/>
            <p:cNvPicPr preferRelativeResize="0"/>
            <p:nvPr/>
          </p:nvPicPr>
          <p:blipFill>
            <a:blip r:embed="rId5">
              <a:alphaModFix/>
            </a:blip>
            <a:stretch>
              <a:fillRect/>
            </a:stretch>
          </p:blipFill>
          <p:spPr>
            <a:xfrm>
              <a:off x="530675" y="4787375"/>
              <a:ext cx="146275" cy="163300"/>
            </a:xfrm>
            <a:prstGeom prst="rect">
              <a:avLst/>
            </a:prstGeom>
            <a:noFill/>
            <a:ln>
              <a:noFill/>
            </a:ln>
          </p:spPr>
        </p:pic>
        <p:sp>
          <p:nvSpPr>
            <p:cNvPr id="285" name="Google Shape;285;p15"/>
            <p:cNvSpPr txBox="1"/>
            <p:nvPr/>
          </p:nvSpPr>
          <p:spPr>
            <a:xfrm>
              <a:off x="870158" y="4784425"/>
              <a:ext cx="2369100" cy="169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chemeClr val="lt1"/>
                  </a:solidFill>
                  <a:latin typeface="Josefin Sans"/>
                  <a:ea typeface="Josefin Sans"/>
                  <a:cs typeface="Josefin Sans"/>
                  <a:sym typeface="Josefin Sans"/>
                </a:rPr>
                <a:t>+000-111-222-333</a:t>
              </a:r>
              <a:endParaRPr sz="1100">
                <a:solidFill>
                  <a:schemeClr val="lt1"/>
                </a:solidFill>
                <a:latin typeface="Josefin Sans"/>
                <a:ea typeface="Josefin Sans"/>
                <a:cs typeface="Josefin Sans"/>
                <a:sym typeface="Josefin Sans"/>
              </a:endParaRPr>
            </a:p>
          </p:txBody>
        </p:sp>
      </p:grpSp>
      <p:grpSp>
        <p:nvGrpSpPr>
          <p:cNvPr id="286" name="Google Shape;286;p15"/>
          <p:cNvGrpSpPr/>
          <p:nvPr/>
        </p:nvGrpSpPr>
        <p:grpSpPr>
          <a:xfrm>
            <a:off x="530675" y="5205351"/>
            <a:ext cx="2708583" cy="169200"/>
            <a:chOff x="530675" y="5216912"/>
            <a:chExt cx="2708583" cy="169200"/>
          </a:xfrm>
        </p:grpSpPr>
        <p:pic>
          <p:nvPicPr>
            <p:cNvPr id="287" name="Google Shape;287;p15"/>
            <p:cNvPicPr preferRelativeResize="0"/>
            <p:nvPr/>
          </p:nvPicPr>
          <p:blipFill>
            <a:blip r:embed="rId6">
              <a:alphaModFix/>
            </a:blip>
            <a:stretch>
              <a:fillRect/>
            </a:stretch>
          </p:blipFill>
          <p:spPr>
            <a:xfrm>
              <a:off x="530675" y="5229921"/>
              <a:ext cx="146275" cy="143183"/>
            </a:xfrm>
            <a:prstGeom prst="rect">
              <a:avLst/>
            </a:prstGeom>
            <a:noFill/>
            <a:ln>
              <a:noFill/>
            </a:ln>
          </p:spPr>
        </p:pic>
        <p:sp>
          <p:nvSpPr>
            <p:cNvPr id="288" name="Google Shape;288;p15"/>
            <p:cNvSpPr txBox="1"/>
            <p:nvPr/>
          </p:nvSpPr>
          <p:spPr>
            <a:xfrm>
              <a:off x="870158" y="5216912"/>
              <a:ext cx="2369100" cy="169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chemeClr val="lt1"/>
                  </a:solidFill>
                  <a:latin typeface="Josefin Sans"/>
                  <a:ea typeface="Josefin Sans"/>
                  <a:cs typeface="Josefin Sans"/>
                  <a:sym typeface="Josefin Sans"/>
                </a:rPr>
                <a:t>427 Shields Ports,Utah</a:t>
              </a:r>
              <a:endParaRPr sz="1100">
                <a:solidFill>
                  <a:schemeClr val="lt1"/>
                </a:solidFill>
                <a:latin typeface="Josefin Sans"/>
                <a:ea typeface="Josefin Sans"/>
                <a:cs typeface="Josefin Sans"/>
                <a:sym typeface="Josefin Sans"/>
              </a:endParaRPr>
            </a:p>
          </p:txBody>
        </p:sp>
      </p:grpSp>
      <p:grpSp>
        <p:nvGrpSpPr>
          <p:cNvPr id="289" name="Google Shape;289;p15"/>
          <p:cNvGrpSpPr/>
          <p:nvPr/>
        </p:nvGrpSpPr>
        <p:grpSpPr>
          <a:xfrm>
            <a:off x="530675" y="5626277"/>
            <a:ext cx="2708583" cy="169200"/>
            <a:chOff x="530675" y="5622750"/>
            <a:chExt cx="2708583" cy="169200"/>
          </a:xfrm>
        </p:grpSpPr>
        <p:pic>
          <p:nvPicPr>
            <p:cNvPr id="290" name="Google Shape;290;p15"/>
            <p:cNvPicPr preferRelativeResize="0"/>
            <p:nvPr/>
          </p:nvPicPr>
          <p:blipFill>
            <a:blip r:embed="rId7">
              <a:alphaModFix/>
            </a:blip>
            <a:stretch>
              <a:fillRect/>
            </a:stretch>
          </p:blipFill>
          <p:spPr>
            <a:xfrm>
              <a:off x="530675" y="5642589"/>
              <a:ext cx="200700" cy="129475"/>
            </a:xfrm>
            <a:prstGeom prst="rect">
              <a:avLst/>
            </a:prstGeom>
            <a:noFill/>
            <a:ln>
              <a:noFill/>
            </a:ln>
          </p:spPr>
        </p:pic>
        <p:sp>
          <p:nvSpPr>
            <p:cNvPr id="291" name="Google Shape;291;p15"/>
            <p:cNvSpPr txBox="1"/>
            <p:nvPr/>
          </p:nvSpPr>
          <p:spPr>
            <a:xfrm>
              <a:off x="870158" y="5622750"/>
              <a:ext cx="2369100" cy="169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chemeClr val="lt1"/>
                  </a:solidFill>
                  <a:latin typeface="Josefin Sans"/>
                  <a:ea typeface="Josefin Sans"/>
                  <a:cs typeface="Josefin Sans"/>
                  <a:sym typeface="Josefin Sans"/>
                </a:rPr>
                <a:t>Example@mail.com</a:t>
              </a:r>
              <a:endParaRPr sz="1100">
                <a:solidFill>
                  <a:schemeClr val="lt1"/>
                </a:solidFill>
                <a:latin typeface="Josefin Sans"/>
                <a:ea typeface="Josefin Sans"/>
                <a:cs typeface="Josefin Sans"/>
                <a:sym typeface="Josefin Sans"/>
              </a:endParaRPr>
            </a:p>
          </p:txBody>
        </p:sp>
      </p:grpSp>
      <p:grpSp>
        <p:nvGrpSpPr>
          <p:cNvPr id="292" name="Google Shape;292;p15"/>
          <p:cNvGrpSpPr/>
          <p:nvPr/>
        </p:nvGrpSpPr>
        <p:grpSpPr>
          <a:xfrm>
            <a:off x="530675" y="6047203"/>
            <a:ext cx="2708583" cy="173054"/>
            <a:chOff x="530675" y="6047203"/>
            <a:chExt cx="2708583" cy="173054"/>
          </a:xfrm>
        </p:grpSpPr>
        <p:pic>
          <p:nvPicPr>
            <p:cNvPr id="293" name="Google Shape;293;p15"/>
            <p:cNvPicPr preferRelativeResize="0"/>
            <p:nvPr/>
          </p:nvPicPr>
          <p:blipFill>
            <a:blip r:embed="rId8">
              <a:alphaModFix/>
            </a:blip>
            <a:stretch>
              <a:fillRect/>
            </a:stretch>
          </p:blipFill>
          <p:spPr>
            <a:xfrm>
              <a:off x="530675" y="6047203"/>
              <a:ext cx="186629" cy="163300"/>
            </a:xfrm>
            <a:prstGeom prst="rect">
              <a:avLst/>
            </a:prstGeom>
            <a:noFill/>
            <a:ln>
              <a:noFill/>
            </a:ln>
          </p:spPr>
        </p:pic>
        <p:sp>
          <p:nvSpPr>
            <p:cNvPr id="294" name="Google Shape;294;p15"/>
            <p:cNvSpPr txBox="1"/>
            <p:nvPr/>
          </p:nvSpPr>
          <p:spPr>
            <a:xfrm>
              <a:off x="870158" y="6051057"/>
              <a:ext cx="2369100" cy="169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chemeClr val="lt1"/>
                  </a:solidFill>
                  <a:latin typeface="Josefin Sans"/>
                  <a:ea typeface="Josefin Sans"/>
                  <a:cs typeface="Josefin Sans"/>
                  <a:sym typeface="Josefin Sans"/>
                </a:rPr>
                <a:t>Linkedin/in/Username</a:t>
              </a:r>
              <a:endParaRPr sz="1100">
                <a:solidFill>
                  <a:schemeClr val="lt1"/>
                </a:solidFill>
                <a:latin typeface="Josefin Sans"/>
                <a:ea typeface="Josefin Sans"/>
                <a:cs typeface="Josefin Sans"/>
                <a:sym typeface="Josefin Sans"/>
              </a:endParaRPr>
            </a:p>
          </p:txBody>
        </p:sp>
      </p:grpSp>
      <p:sp>
        <p:nvSpPr>
          <p:cNvPr id="295" name="Google Shape;295;p15"/>
          <p:cNvSpPr/>
          <p:nvPr/>
        </p:nvSpPr>
        <p:spPr>
          <a:xfrm>
            <a:off x="270000" y="6531425"/>
            <a:ext cx="3236100" cy="486000"/>
          </a:xfrm>
          <a:prstGeom prst="rect">
            <a:avLst/>
          </a:prstGeom>
          <a:solidFill>
            <a:srgbClr val="062A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5"/>
          <p:cNvSpPr txBox="1"/>
          <p:nvPr/>
        </p:nvSpPr>
        <p:spPr>
          <a:xfrm>
            <a:off x="530675" y="6635825"/>
            <a:ext cx="2544600" cy="277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b="1" lang="ru" sz="1800">
                <a:solidFill>
                  <a:schemeClr val="lt1"/>
                </a:solidFill>
                <a:latin typeface="Josefin Sans"/>
                <a:ea typeface="Josefin Sans"/>
                <a:cs typeface="Josefin Sans"/>
                <a:sym typeface="Josefin Sans"/>
              </a:rPr>
              <a:t>INTERESTS</a:t>
            </a:r>
            <a:endParaRPr b="1" sz="1800">
              <a:solidFill>
                <a:schemeClr val="lt1"/>
              </a:solidFill>
              <a:latin typeface="Josefin Sans"/>
              <a:ea typeface="Josefin Sans"/>
              <a:cs typeface="Josefin Sans"/>
              <a:sym typeface="Josefin Sans"/>
            </a:endParaRPr>
          </a:p>
        </p:txBody>
      </p:sp>
      <p:grpSp>
        <p:nvGrpSpPr>
          <p:cNvPr id="297" name="Google Shape;297;p15"/>
          <p:cNvGrpSpPr/>
          <p:nvPr/>
        </p:nvGrpSpPr>
        <p:grpSpPr>
          <a:xfrm>
            <a:off x="533200" y="7206500"/>
            <a:ext cx="2375908" cy="2297210"/>
            <a:chOff x="533200" y="7206500"/>
            <a:chExt cx="2375908" cy="2297210"/>
          </a:xfrm>
        </p:grpSpPr>
        <p:sp>
          <p:nvSpPr>
            <p:cNvPr id="298" name="Google Shape;298;p15"/>
            <p:cNvSpPr txBox="1"/>
            <p:nvPr/>
          </p:nvSpPr>
          <p:spPr>
            <a:xfrm>
              <a:off x="540008" y="7206500"/>
              <a:ext cx="2369100" cy="169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chemeClr val="lt1"/>
                  </a:solidFill>
                  <a:latin typeface="Josefin Sans"/>
                  <a:ea typeface="Josefin Sans"/>
                  <a:cs typeface="Josefin Sans"/>
                  <a:sym typeface="Josefin Sans"/>
                </a:rPr>
                <a:t>Travelling</a:t>
              </a:r>
              <a:endParaRPr sz="1100">
                <a:solidFill>
                  <a:schemeClr val="lt1"/>
                </a:solidFill>
                <a:latin typeface="Josefin Sans"/>
                <a:ea typeface="Josefin Sans"/>
                <a:cs typeface="Josefin Sans"/>
                <a:sym typeface="Josefin Sans"/>
              </a:endParaRPr>
            </a:p>
          </p:txBody>
        </p:sp>
        <p:sp>
          <p:nvSpPr>
            <p:cNvPr id="299" name="Google Shape;299;p15"/>
            <p:cNvSpPr txBox="1"/>
            <p:nvPr/>
          </p:nvSpPr>
          <p:spPr>
            <a:xfrm>
              <a:off x="533200" y="7472501"/>
              <a:ext cx="2369100" cy="169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chemeClr val="lt1"/>
                  </a:solidFill>
                  <a:latin typeface="Josefin Sans"/>
                  <a:ea typeface="Josefin Sans"/>
                  <a:cs typeface="Josefin Sans"/>
                  <a:sym typeface="Josefin Sans"/>
                </a:rPr>
                <a:t>Cooking and baking</a:t>
              </a:r>
              <a:endParaRPr sz="1100">
                <a:solidFill>
                  <a:schemeClr val="lt1"/>
                </a:solidFill>
                <a:latin typeface="Josefin Sans"/>
                <a:ea typeface="Josefin Sans"/>
                <a:cs typeface="Josefin Sans"/>
                <a:sym typeface="Josefin Sans"/>
              </a:endParaRPr>
            </a:p>
          </p:txBody>
        </p:sp>
        <p:sp>
          <p:nvSpPr>
            <p:cNvPr id="300" name="Google Shape;300;p15"/>
            <p:cNvSpPr txBox="1"/>
            <p:nvPr/>
          </p:nvSpPr>
          <p:spPr>
            <a:xfrm>
              <a:off x="533200" y="7738503"/>
              <a:ext cx="2369100" cy="169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chemeClr val="lt1"/>
                  </a:solidFill>
                  <a:latin typeface="Josefin Sans"/>
                  <a:ea typeface="Josefin Sans"/>
                  <a:cs typeface="Josefin Sans"/>
                  <a:sym typeface="Josefin Sans"/>
                </a:rPr>
                <a:t>Playing sports</a:t>
              </a:r>
              <a:endParaRPr sz="1100">
                <a:solidFill>
                  <a:schemeClr val="lt1"/>
                </a:solidFill>
                <a:latin typeface="Josefin Sans"/>
                <a:ea typeface="Josefin Sans"/>
                <a:cs typeface="Josefin Sans"/>
                <a:sym typeface="Josefin Sans"/>
              </a:endParaRPr>
            </a:p>
          </p:txBody>
        </p:sp>
        <p:sp>
          <p:nvSpPr>
            <p:cNvPr id="301" name="Google Shape;301;p15"/>
            <p:cNvSpPr txBox="1"/>
            <p:nvPr/>
          </p:nvSpPr>
          <p:spPr>
            <a:xfrm>
              <a:off x="533200" y="8004504"/>
              <a:ext cx="2369100" cy="169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chemeClr val="lt1"/>
                  </a:solidFill>
                  <a:latin typeface="Josefin Sans"/>
                  <a:ea typeface="Josefin Sans"/>
                  <a:cs typeface="Josefin Sans"/>
                  <a:sym typeface="Josefin Sans"/>
                </a:rPr>
                <a:t>Running marathons</a:t>
              </a:r>
              <a:endParaRPr sz="1100">
                <a:solidFill>
                  <a:schemeClr val="lt1"/>
                </a:solidFill>
                <a:latin typeface="Josefin Sans"/>
                <a:ea typeface="Josefin Sans"/>
                <a:cs typeface="Josefin Sans"/>
                <a:sym typeface="Josefin Sans"/>
              </a:endParaRPr>
            </a:p>
          </p:txBody>
        </p:sp>
        <p:sp>
          <p:nvSpPr>
            <p:cNvPr id="302" name="Google Shape;302;p15"/>
            <p:cNvSpPr txBox="1"/>
            <p:nvPr/>
          </p:nvSpPr>
          <p:spPr>
            <a:xfrm>
              <a:off x="540008" y="8270505"/>
              <a:ext cx="2369100" cy="169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chemeClr val="lt1"/>
                  </a:solidFill>
                  <a:latin typeface="Josefin Sans"/>
                  <a:ea typeface="Josefin Sans"/>
                  <a:cs typeface="Josefin Sans"/>
                  <a:sym typeface="Josefin Sans"/>
                </a:rPr>
                <a:t>Writing free-verse poetry</a:t>
              </a:r>
              <a:endParaRPr sz="1100">
                <a:solidFill>
                  <a:schemeClr val="lt1"/>
                </a:solidFill>
                <a:latin typeface="Josefin Sans"/>
                <a:ea typeface="Josefin Sans"/>
                <a:cs typeface="Josefin Sans"/>
                <a:sym typeface="Josefin Sans"/>
              </a:endParaRPr>
            </a:p>
          </p:txBody>
        </p:sp>
        <p:sp>
          <p:nvSpPr>
            <p:cNvPr id="303" name="Google Shape;303;p15"/>
            <p:cNvSpPr txBox="1"/>
            <p:nvPr/>
          </p:nvSpPr>
          <p:spPr>
            <a:xfrm>
              <a:off x="533200" y="8536506"/>
              <a:ext cx="2369100" cy="169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chemeClr val="lt1"/>
                  </a:solidFill>
                  <a:latin typeface="Josefin Sans"/>
                  <a:ea typeface="Josefin Sans"/>
                  <a:cs typeface="Josefin Sans"/>
                  <a:sym typeface="Josefin Sans"/>
                </a:rPr>
                <a:t>Volunteering at animal shelter</a:t>
              </a:r>
              <a:endParaRPr sz="1100">
                <a:solidFill>
                  <a:schemeClr val="lt1"/>
                </a:solidFill>
                <a:latin typeface="Josefin Sans"/>
                <a:ea typeface="Josefin Sans"/>
                <a:cs typeface="Josefin Sans"/>
                <a:sym typeface="Josefin Sans"/>
              </a:endParaRPr>
            </a:p>
          </p:txBody>
        </p:sp>
        <p:sp>
          <p:nvSpPr>
            <p:cNvPr id="304" name="Google Shape;304;p15"/>
            <p:cNvSpPr txBox="1"/>
            <p:nvPr/>
          </p:nvSpPr>
          <p:spPr>
            <a:xfrm>
              <a:off x="533200" y="8802508"/>
              <a:ext cx="2369100" cy="169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chemeClr val="lt1"/>
                  </a:solidFill>
                  <a:latin typeface="Josefin Sans"/>
                  <a:ea typeface="Josefin Sans"/>
                  <a:cs typeface="Josefin Sans"/>
                  <a:sym typeface="Josefin Sans"/>
                </a:rPr>
                <a:t>Fly fishing </a:t>
              </a:r>
              <a:r>
                <a:rPr lang="ru" sz="1100">
                  <a:solidFill>
                    <a:schemeClr val="lt1"/>
                  </a:solidFill>
                  <a:latin typeface="Josefin Sans"/>
                  <a:ea typeface="Josefin Sans"/>
                  <a:cs typeface="Josefin Sans"/>
                  <a:sym typeface="Josefin Sans"/>
                </a:rPr>
                <a:t>enthusiast</a:t>
              </a:r>
              <a:endParaRPr sz="1100">
                <a:solidFill>
                  <a:schemeClr val="lt1"/>
                </a:solidFill>
                <a:latin typeface="Josefin Sans"/>
                <a:ea typeface="Josefin Sans"/>
                <a:cs typeface="Josefin Sans"/>
                <a:sym typeface="Josefin Sans"/>
              </a:endParaRPr>
            </a:p>
          </p:txBody>
        </p:sp>
        <p:sp>
          <p:nvSpPr>
            <p:cNvPr id="305" name="Google Shape;305;p15"/>
            <p:cNvSpPr txBox="1"/>
            <p:nvPr/>
          </p:nvSpPr>
          <p:spPr>
            <a:xfrm>
              <a:off x="533200" y="9068509"/>
              <a:ext cx="2369100" cy="169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chemeClr val="lt1"/>
                  </a:solidFill>
                  <a:latin typeface="Josefin Sans"/>
                  <a:ea typeface="Josefin Sans"/>
                  <a:cs typeface="Josefin Sans"/>
                  <a:sym typeface="Josefin Sans"/>
                </a:rPr>
                <a:t>Kayaking whitewater rapids</a:t>
              </a:r>
              <a:endParaRPr sz="1100">
                <a:solidFill>
                  <a:schemeClr val="lt1"/>
                </a:solidFill>
                <a:latin typeface="Josefin Sans"/>
                <a:ea typeface="Josefin Sans"/>
                <a:cs typeface="Josefin Sans"/>
                <a:sym typeface="Josefin Sans"/>
              </a:endParaRPr>
            </a:p>
          </p:txBody>
        </p:sp>
        <p:sp>
          <p:nvSpPr>
            <p:cNvPr id="306" name="Google Shape;306;p15"/>
            <p:cNvSpPr txBox="1"/>
            <p:nvPr/>
          </p:nvSpPr>
          <p:spPr>
            <a:xfrm>
              <a:off x="533200" y="9334510"/>
              <a:ext cx="2369100" cy="169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chemeClr val="lt1"/>
                  </a:solidFill>
                  <a:latin typeface="Josefin Sans"/>
                  <a:ea typeface="Josefin Sans"/>
                  <a:cs typeface="Josefin Sans"/>
                  <a:sym typeface="Josefin Sans"/>
                </a:rPr>
                <a:t>Creating digital comic art</a:t>
              </a:r>
              <a:endParaRPr sz="1100">
                <a:solidFill>
                  <a:schemeClr val="lt1"/>
                </a:solidFill>
                <a:latin typeface="Josefin Sans"/>
                <a:ea typeface="Josefin Sans"/>
                <a:cs typeface="Josefin Sans"/>
                <a:sym typeface="Josefin Sans"/>
              </a:endParaRPr>
            </a:p>
          </p:txBody>
        </p:sp>
      </p:grpSp>
      <p:grpSp>
        <p:nvGrpSpPr>
          <p:cNvPr id="307" name="Google Shape;307;p15"/>
          <p:cNvGrpSpPr/>
          <p:nvPr/>
        </p:nvGrpSpPr>
        <p:grpSpPr>
          <a:xfrm>
            <a:off x="3780000" y="4720925"/>
            <a:ext cx="3452100" cy="5532882"/>
            <a:chOff x="3780000" y="4720925"/>
            <a:chExt cx="3452100" cy="5532882"/>
          </a:xfrm>
        </p:grpSpPr>
        <p:sp>
          <p:nvSpPr>
            <p:cNvPr id="308" name="Google Shape;308;p15"/>
            <p:cNvSpPr txBox="1"/>
            <p:nvPr/>
          </p:nvSpPr>
          <p:spPr>
            <a:xfrm>
              <a:off x="3780000" y="4720925"/>
              <a:ext cx="2071200" cy="7788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Clr>
                  <a:schemeClr val="dk1"/>
                </a:buClr>
                <a:buSzPts val="1100"/>
                <a:buFont typeface="Arial"/>
                <a:buNone/>
              </a:pPr>
              <a:r>
                <a:rPr lang="ru" sz="1100">
                  <a:solidFill>
                    <a:srgbClr val="3C3231"/>
                  </a:solidFill>
                  <a:latin typeface="Josefin Sans"/>
                  <a:ea typeface="Josefin Sans"/>
                  <a:cs typeface="Josefin Sans"/>
                  <a:sym typeface="Josefin Sans"/>
                </a:rPr>
                <a:t>Herman Flatley</a:t>
              </a:r>
              <a:endParaRPr sz="1100">
                <a:solidFill>
                  <a:srgbClr val="3C3231"/>
                </a:solidFill>
                <a:latin typeface="Josefin Sans"/>
                <a:ea typeface="Josefin Sans"/>
                <a:cs typeface="Josefin Sans"/>
                <a:sym typeface="Josefin Sans"/>
              </a:endParaRPr>
            </a:p>
            <a:p>
              <a:pPr indent="0" lvl="0" marL="0" rtl="0" algn="l">
                <a:lnSpc>
                  <a:spcPct val="120000"/>
                </a:lnSpc>
                <a:spcBef>
                  <a:spcPts val="0"/>
                </a:spcBef>
                <a:spcAft>
                  <a:spcPts val="0"/>
                </a:spcAft>
                <a:buClr>
                  <a:schemeClr val="dk1"/>
                </a:buClr>
                <a:buSzPts val="1100"/>
                <a:buFont typeface="Arial"/>
                <a:buNone/>
              </a:pPr>
              <a:r>
                <a:rPr lang="ru" sz="1100">
                  <a:solidFill>
                    <a:srgbClr val="3C3231"/>
                  </a:solidFill>
                  <a:latin typeface="Josefin Sans"/>
                  <a:ea typeface="Josefin Sans"/>
                  <a:cs typeface="Josefin Sans"/>
                  <a:sym typeface="Josefin Sans"/>
                </a:rPr>
                <a:t>Chief Recruitment Manager</a:t>
              </a:r>
              <a:endParaRPr sz="1100">
                <a:solidFill>
                  <a:srgbClr val="3C3231"/>
                </a:solidFill>
                <a:latin typeface="Josefin Sans"/>
                <a:ea typeface="Josefin Sans"/>
                <a:cs typeface="Josefin Sans"/>
                <a:sym typeface="Josefin Sans"/>
              </a:endParaRPr>
            </a:p>
            <a:p>
              <a:pPr indent="0" lvl="0" marL="0" rtl="0" algn="l">
                <a:lnSpc>
                  <a:spcPct val="120000"/>
                </a:lnSpc>
                <a:spcBef>
                  <a:spcPts val="0"/>
                </a:spcBef>
                <a:spcAft>
                  <a:spcPts val="0"/>
                </a:spcAft>
                <a:buClr>
                  <a:schemeClr val="dk1"/>
                </a:buClr>
                <a:buSzPts val="1100"/>
                <a:buFont typeface="Arial"/>
                <a:buNone/>
              </a:pPr>
              <a:r>
                <a:rPr lang="ru" sz="1100">
                  <a:solidFill>
                    <a:srgbClr val="3C3231"/>
                  </a:solidFill>
                  <a:latin typeface="Josefin Sans"/>
                  <a:ea typeface="Josefin Sans"/>
                  <a:cs typeface="Josefin Sans"/>
                  <a:sym typeface="Josefin Sans"/>
                </a:rPr>
                <a:t>Schinner and Schroeder </a:t>
              </a:r>
              <a:endParaRPr sz="1100">
                <a:solidFill>
                  <a:srgbClr val="3C3231"/>
                </a:solidFill>
                <a:latin typeface="Josefin Sans"/>
                <a:ea typeface="Josefin Sans"/>
                <a:cs typeface="Josefin Sans"/>
                <a:sym typeface="Josefin Sans"/>
              </a:endParaRPr>
            </a:p>
            <a:p>
              <a:pPr indent="0" lvl="0" marL="0" rtl="0" algn="l">
                <a:lnSpc>
                  <a:spcPct val="120000"/>
                </a:lnSpc>
                <a:spcBef>
                  <a:spcPts val="0"/>
                </a:spcBef>
                <a:spcAft>
                  <a:spcPts val="0"/>
                </a:spcAft>
                <a:buNone/>
              </a:pPr>
              <a:r>
                <a:t/>
              </a:r>
              <a:endParaRPr sz="1100">
                <a:solidFill>
                  <a:srgbClr val="3C3231"/>
                </a:solidFill>
                <a:latin typeface="Josefin Sans"/>
                <a:ea typeface="Josefin Sans"/>
                <a:cs typeface="Josefin Sans"/>
                <a:sym typeface="Josefin Sans"/>
              </a:endParaRPr>
            </a:p>
          </p:txBody>
        </p:sp>
        <p:sp>
          <p:nvSpPr>
            <p:cNvPr id="309" name="Google Shape;309;p15"/>
            <p:cNvSpPr txBox="1"/>
            <p:nvPr/>
          </p:nvSpPr>
          <p:spPr>
            <a:xfrm>
              <a:off x="5946324" y="4720925"/>
              <a:ext cx="1253700" cy="169200"/>
            </a:xfrm>
            <a:prstGeom prst="rect">
              <a:avLst/>
            </a:prstGeom>
            <a:noFill/>
            <a:ln>
              <a:noFill/>
            </a:ln>
          </p:spPr>
          <p:txBody>
            <a:bodyPr anchorCtr="0" anchor="t" bIns="0" lIns="0" spcFirstLastPara="1" rIns="0" wrap="square" tIns="0">
              <a:spAutoFit/>
            </a:bodyPr>
            <a:lstStyle/>
            <a:p>
              <a:pPr indent="0" lvl="0" marL="0" rtl="0" algn="r">
                <a:lnSpc>
                  <a:spcPct val="120000"/>
                </a:lnSpc>
                <a:spcBef>
                  <a:spcPts val="0"/>
                </a:spcBef>
                <a:spcAft>
                  <a:spcPts val="0"/>
                </a:spcAft>
                <a:buNone/>
              </a:pPr>
              <a:r>
                <a:rPr b="1" lang="ru" sz="1100">
                  <a:solidFill>
                    <a:srgbClr val="3C3231"/>
                  </a:solidFill>
                  <a:latin typeface="Josefin Sans"/>
                  <a:ea typeface="Josefin Sans"/>
                  <a:cs typeface="Josefin Sans"/>
                  <a:sym typeface="Josefin Sans"/>
                </a:rPr>
                <a:t>Date Here</a:t>
              </a:r>
              <a:endParaRPr b="1" sz="1100">
                <a:solidFill>
                  <a:srgbClr val="3C3231"/>
                </a:solidFill>
                <a:latin typeface="Josefin Sans"/>
                <a:ea typeface="Josefin Sans"/>
                <a:cs typeface="Josefin Sans"/>
                <a:sym typeface="Josefin Sans"/>
              </a:endParaRPr>
            </a:p>
          </p:txBody>
        </p:sp>
        <p:sp>
          <p:nvSpPr>
            <p:cNvPr id="310" name="Google Shape;310;p15"/>
            <p:cNvSpPr txBox="1"/>
            <p:nvPr/>
          </p:nvSpPr>
          <p:spPr>
            <a:xfrm>
              <a:off x="3780000" y="5639882"/>
              <a:ext cx="2071200" cy="169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rgbClr val="3C3231"/>
                  </a:solidFill>
                  <a:latin typeface="Josefin Sans"/>
                  <a:ea typeface="Josefin Sans"/>
                  <a:cs typeface="Josefin Sans"/>
                  <a:sym typeface="Josefin Sans"/>
                </a:rPr>
                <a:t>Dear Herman Flatley</a:t>
              </a:r>
              <a:endParaRPr sz="1100">
                <a:solidFill>
                  <a:srgbClr val="3C3231"/>
                </a:solidFill>
                <a:latin typeface="Josefin Sans"/>
                <a:ea typeface="Josefin Sans"/>
                <a:cs typeface="Josefin Sans"/>
                <a:sym typeface="Josefin Sans"/>
              </a:endParaRPr>
            </a:p>
          </p:txBody>
        </p:sp>
        <p:sp>
          <p:nvSpPr>
            <p:cNvPr id="311" name="Google Shape;311;p15"/>
            <p:cNvSpPr txBox="1"/>
            <p:nvPr/>
          </p:nvSpPr>
          <p:spPr>
            <a:xfrm>
              <a:off x="3780000" y="6009993"/>
              <a:ext cx="3452100" cy="11853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rgbClr val="3C3231"/>
                  </a:solidFill>
                  <a:latin typeface="Josefin Sans"/>
                  <a:ea typeface="Josefin Sans"/>
                  <a:cs typeface="Josefin Sans"/>
                  <a:sym typeface="Josefin Sans"/>
                </a:rPr>
                <a:t>Etiam massa lectus, molestie ac iaculis non, aliquet scelerisque eros. Aliquam ac lacus pulvinar, blandit libero venenatis, fermentum metus. Donec consequat, massa et convallis faucibus, dolor tellus fringilla est, nec pretium ipsum ligula at est. Etiam tempus interdum purus, imperdiet finibus turpis scelerisque ac.</a:t>
              </a:r>
              <a:endParaRPr sz="1100">
                <a:solidFill>
                  <a:srgbClr val="3C3231"/>
                </a:solidFill>
                <a:latin typeface="Josefin Sans"/>
                <a:ea typeface="Josefin Sans"/>
                <a:cs typeface="Josefin Sans"/>
                <a:sym typeface="Josefin Sans"/>
              </a:endParaRPr>
            </a:p>
          </p:txBody>
        </p:sp>
        <p:sp>
          <p:nvSpPr>
            <p:cNvPr id="312" name="Google Shape;312;p15"/>
            <p:cNvSpPr txBox="1"/>
            <p:nvPr/>
          </p:nvSpPr>
          <p:spPr>
            <a:xfrm>
              <a:off x="3780000" y="7430843"/>
              <a:ext cx="3452100" cy="11853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rgbClr val="3C3231"/>
                  </a:solidFill>
                  <a:latin typeface="Josefin Sans"/>
                  <a:ea typeface="Josefin Sans"/>
                  <a:cs typeface="Josefin Sans"/>
                  <a:sym typeface="Josefin Sans"/>
                </a:rPr>
                <a:t>Pellentesque habitant morbi tristique senectus et netus et malesuada fames ac turpis egestas. Proin sodales eget arcu ac facilisis. In et metus eget nunc convallis maximus sit amet eget nunc. Class aptent taciti sociosqu ad litora torquent per conubia nostra, per inceptos himenaeos.</a:t>
              </a:r>
              <a:endParaRPr sz="1100">
                <a:solidFill>
                  <a:srgbClr val="3C3231"/>
                </a:solidFill>
                <a:latin typeface="Josefin Sans"/>
                <a:ea typeface="Josefin Sans"/>
                <a:cs typeface="Josefin Sans"/>
                <a:sym typeface="Josefin Sans"/>
              </a:endParaRPr>
            </a:p>
          </p:txBody>
        </p:sp>
        <p:sp>
          <p:nvSpPr>
            <p:cNvPr id="313" name="Google Shape;313;p15"/>
            <p:cNvSpPr txBox="1"/>
            <p:nvPr/>
          </p:nvSpPr>
          <p:spPr>
            <a:xfrm>
              <a:off x="3780000" y="8880350"/>
              <a:ext cx="2071200" cy="169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rgbClr val="3C3231"/>
                  </a:solidFill>
                  <a:latin typeface="Josefin Sans"/>
                  <a:ea typeface="Josefin Sans"/>
                  <a:cs typeface="Josefin Sans"/>
                  <a:sym typeface="Josefin Sans"/>
                </a:rPr>
                <a:t>Yours Sincerely,</a:t>
              </a:r>
              <a:endParaRPr sz="1100">
                <a:solidFill>
                  <a:srgbClr val="3C3231"/>
                </a:solidFill>
                <a:latin typeface="Josefin Sans"/>
                <a:ea typeface="Josefin Sans"/>
                <a:cs typeface="Josefin Sans"/>
                <a:sym typeface="Josefin Sans"/>
              </a:endParaRPr>
            </a:p>
          </p:txBody>
        </p:sp>
        <p:sp>
          <p:nvSpPr>
            <p:cNvPr id="314" name="Google Shape;314;p15"/>
            <p:cNvSpPr txBox="1"/>
            <p:nvPr/>
          </p:nvSpPr>
          <p:spPr>
            <a:xfrm>
              <a:off x="3780000" y="9287214"/>
              <a:ext cx="2526900" cy="4926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3200">
                  <a:solidFill>
                    <a:srgbClr val="3C3231"/>
                  </a:solidFill>
                  <a:latin typeface="Ms Madi"/>
                  <a:ea typeface="Ms Madi"/>
                  <a:cs typeface="Ms Madi"/>
                  <a:sym typeface="Ms Madi"/>
                </a:rPr>
                <a:t>Ruthe Gutmann</a:t>
              </a:r>
              <a:endParaRPr sz="3200">
                <a:solidFill>
                  <a:srgbClr val="3C3231"/>
                </a:solidFill>
                <a:latin typeface="Ms Madi"/>
                <a:ea typeface="Ms Madi"/>
                <a:cs typeface="Ms Madi"/>
                <a:sym typeface="Ms Madi"/>
              </a:endParaRPr>
            </a:p>
          </p:txBody>
        </p:sp>
        <p:sp>
          <p:nvSpPr>
            <p:cNvPr id="315" name="Google Shape;315;p15"/>
            <p:cNvSpPr txBox="1"/>
            <p:nvPr/>
          </p:nvSpPr>
          <p:spPr>
            <a:xfrm>
              <a:off x="3780000" y="10084607"/>
              <a:ext cx="2071200" cy="169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rgbClr val="3C3231"/>
                  </a:solidFill>
                  <a:latin typeface="Josefin Sans"/>
                  <a:ea typeface="Josefin Sans"/>
                  <a:cs typeface="Josefin Sans"/>
                  <a:sym typeface="Josefin Sans"/>
                </a:rPr>
                <a:t>Ruthe Gutmann</a:t>
              </a:r>
              <a:endParaRPr sz="1100">
                <a:solidFill>
                  <a:srgbClr val="3C3231"/>
                </a:solidFill>
                <a:latin typeface="Josefin Sans"/>
                <a:ea typeface="Josefin Sans"/>
                <a:cs typeface="Josefin Sans"/>
                <a:sym typeface="Josefin Sans"/>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grpSp>
        <p:nvGrpSpPr>
          <p:cNvPr id="320" name="Google Shape;320;p16"/>
          <p:cNvGrpSpPr/>
          <p:nvPr/>
        </p:nvGrpSpPr>
        <p:grpSpPr>
          <a:xfrm>
            <a:off x="263934" y="0"/>
            <a:ext cx="3242056" cy="10692300"/>
            <a:chOff x="263934" y="0"/>
            <a:chExt cx="3242056" cy="10692300"/>
          </a:xfrm>
        </p:grpSpPr>
        <p:sp>
          <p:nvSpPr>
            <p:cNvPr id="321" name="Google Shape;321;p16"/>
            <p:cNvSpPr/>
            <p:nvPr/>
          </p:nvSpPr>
          <p:spPr>
            <a:xfrm>
              <a:off x="265300" y="0"/>
              <a:ext cx="3240000" cy="10692300"/>
            </a:xfrm>
            <a:prstGeom prst="rect">
              <a:avLst/>
            </a:prstGeom>
            <a:gradFill>
              <a:gsLst>
                <a:gs pos="0">
                  <a:srgbClr val="6E8031"/>
                </a:gs>
                <a:gs pos="9000">
                  <a:srgbClr val="086461"/>
                </a:gs>
                <a:gs pos="45000">
                  <a:srgbClr val="115D5B"/>
                </a:gs>
                <a:gs pos="100000">
                  <a:srgbClr val="181920"/>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2" name="Google Shape;322;p16"/>
            <p:cNvPicPr preferRelativeResize="0"/>
            <p:nvPr/>
          </p:nvPicPr>
          <p:blipFill>
            <a:blip r:embed="rId3">
              <a:alphaModFix amt="40000"/>
            </a:blip>
            <a:stretch>
              <a:fillRect/>
            </a:stretch>
          </p:blipFill>
          <p:spPr>
            <a:xfrm>
              <a:off x="263934" y="188"/>
              <a:ext cx="3242056" cy="10691999"/>
            </a:xfrm>
            <a:prstGeom prst="rect">
              <a:avLst/>
            </a:prstGeom>
            <a:noFill/>
            <a:ln>
              <a:noFill/>
            </a:ln>
          </p:spPr>
        </p:pic>
      </p:grpSp>
      <p:grpSp>
        <p:nvGrpSpPr>
          <p:cNvPr id="323" name="Google Shape;323;p16"/>
          <p:cNvGrpSpPr/>
          <p:nvPr/>
        </p:nvGrpSpPr>
        <p:grpSpPr>
          <a:xfrm>
            <a:off x="894962" y="346988"/>
            <a:ext cx="1980000" cy="1980000"/>
            <a:chOff x="1468600" y="653138"/>
            <a:chExt cx="1980000" cy="1980000"/>
          </a:xfrm>
        </p:grpSpPr>
        <p:sp>
          <p:nvSpPr>
            <p:cNvPr id="324" name="Google Shape;324;p16"/>
            <p:cNvSpPr/>
            <p:nvPr/>
          </p:nvSpPr>
          <p:spPr>
            <a:xfrm>
              <a:off x="1468600" y="653138"/>
              <a:ext cx="1980000" cy="1980000"/>
            </a:xfrm>
            <a:prstGeom prst="ellipse">
              <a:avLst/>
            </a:prstGeom>
            <a:solidFill>
              <a:srgbClr val="1D1D1B">
                <a:alpha val="493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5" name="Google Shape;325;p16"/>
            <p:cNvPicPr preferRelativeResize="0"/>
            <p:nvPr/>
          </p:nvPicPr>
          <p:blipFill rotWithShape="1">
            <a:blip r:embed="rId4">
              <a:alphaModFix/>
            </a:blip>
            <a:srcRect b="55164" l="19044" r="17110" t="2276"/>
            <a:stretch/>
          </p:blipFill>
          <p:spPr>
            <a:xfrm>
              <a:off x="1576450" y="761000"/>
              <a:ext cx="1764000" cy="1764300"/>
            </a:xfrm>
            <a:prstGeom prst="ellipse">
              <a:avLst/>
            </a:prstGeom>
            <a:noFill/>
            <a:ln>
              <a:noFill/>
            </a:ln>
          </p:spPr>
        </p:pic>
      </p:grpSp>
      <p:grpSp>
        <p:nvGrpSpPr>
          <p:cNvPr id="326" name="Google Shape;326;p16"/>
          <p:cNvGrpSpPr/>
          <p:nvPr/>
        </p:nvGrpSpPr>
        <p:grpSpPr>
          <a:xfrm>
            <a:off x="3786804" y="272136"/>
            <a:ext cx="3445410" cy="1565275"/>
            <a:chOff x="3786804" y="272136"/>
            <a:chExt cx="3445410" cy="1565275"/>
          </a:xfrm>
        </p:grpSpPr>
        <p:sp>
          <p:nvSpPr>
            <p:cNvPr id="327" name="Google Shape;327;p16"/>
            <p:cNvSpPr txBox="1"/>
            <p:nvPr/>
          </p:nvSpPr>
          <p:spPr>
            <a:xfrm>
              <a:off x="3786804" y="272136"/>
              <a:ext cx="2626200" cy="985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lang="ru" sz="3200">
                  <a:solidFill>
                    <a:srgbClr val="3C3231"/>
                  </a:solidFill>
                  <a:latin typeface="Josefin Sans"/>
                  <a:ea typeface="Josefin Sans"/>
                  <a:cs typeface="Josefin Sans"/>
                  <a:sym typeface="Josefin Sans"/>
                </a:rPr>
                <a:t>RUTHE</a:t>
              </a:r>
              <a:endParaRPr sz="3200">
                <a:solidFill>
                  <a:srgbClr val="3C3231"/>
                </a:solidFill>
                <a:latin typeface="Josefin Sans"/>
                <a:ea typeface="Josefin Sans"/>
                <a:cs typeface="Josefin Sans"/>
                <a:sym typeface="Josefin Sans"/>
              </a:endParaRPr>
            </a:p>
            <a:p>
              <a:pPr indent="0" lvl="0" marL="0" rtl="0" algn="l">
                <a:spcBef>
                  <a:spcPts val="0"/>
                </a:spcBef>
                <a:spcAft>
                  <a:spcPts val="0"/>
                </a:spcAft>
                <a:buNone/>
              </a:pPr>
              <a:r>
                <a:rPr b="1" lang="ru" sz="3200">
                  <a:solidFill>
                    <a:srgbClr val="3C3231"/>
                  </a:solidFill>
                  <a:latin typeface="Josefin Sans"/>
                  <a:ea typeface="Josefin Sans"/>
                  <a:cs typeface="Josefin Sans"/>
                  <a:sym typeface="Josefin Sans"/>
                </a:rPr>
                <a:t>GUTMANN</a:t>
              </a:r>
              <a:endParaRPr b="1" sz="3200">
                <a:solidFill>
                  <a:srgbClr val="3C3231"/>
                </a:solidFill>
                <a:latin typeface="Josefin Sans"/>
                <a:ea typeface="Josefin Sans"/>
                <a:cs typeface="Josefin Sans"/>
                <a:sym typeface="Josefin Sans"/>
              </a:endParaRPr>
            </a:p>
          </p:txBody>
        </p:sp>
        <p:cxnSp>
          <p:nvCxnSpPr>
            <p:cNvPr id="328" name="Google Shape;328;p16"/>
            <p:cNvCxnSpPr/>
            <p:nvPr/>
          </p:nvCxnSpPr>
          <p:spPr>
            <a:xfrm>
              <a:off x="3830400" y="1326696"/>
              <a:ext cx="3374700" cy="0"/>
            </a:xfrm>
            <a:prstGeom prst="straightConnector1">
              <a:avLst/>
            </a:prstGeom>
            <a:noFill/>
            <a:ln cap="flat" cmpd="sng" w="38100">
              <a:solidFill>
                <a:srgbClr val="1B6D5F"/>
              </a:solidFill>
              <a:prstDash val="solid"/>
              <a:round/>
              <a:headEnd len="med" w="med" type="none"/>
              <a:tailEnd len="med" w="med" type="none"/>
            </a:ln>
          </p:spPr>
        </p:cxnSp>
        <p:sp>
          <p:nvSpPr>
            <p:cNvPr id="329" name="Google Shape;329;p16"/>
            <p:cNvSpPr txBox="1"/>
            <p:nvPr/>
          </p:nvSpPr>
          <p:spPr>
            <a:xfrm>
              <a:off x="3814013" y="1421911"/>
              <a:ext cx="3418200" cy="4155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2700">
                  <a:solidFill>
                    <a:srgbClr val="3C3231"/>
                  </a:solidFill>
                  <a:latin typeface="Josefin Sans"/>
                  <a:ea typeface="Josefin Sans"/>
                  <a:cs typeface="Josefin Sans"/>
                  <a:sym typeface="Josefin Sans"/>
                </a:rPr>
                <a:t>Research Assistant</a:t>
              </a:r>
              <a:endParaRPr sz="2700">
                <a:solidFill>
                  <a:srgbClr val="3C3231"/>
                </a:solidFill>
                <a:latin typeface="Josefin Sans"/>
                <a:ea typeface="Josefin Sans"/>
                <a:cs typeface="Josefin Sans"/>
                <a:sym typeface="Josefin Sans"/>
              </a:endParaRPr>
            </a:p>
          </p:txBody>
        </p:sp>
      </p:grpSp>
      <p:sp>
        <p:nvSpPr>
          <p:cNvPr id="330" name="Google Shape;330;p16"/>
          <p:cNvSpPr txBox="1"/>
          <p:nvPr/>
        </p:nvSpPr>
        <p:spPr>
          <a:xfrm>
            <a:off x="530671" y="2688775"/>
            <a:ext cx="2796300" cy="9819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chemeClr val="lt1"/>
                </a:solidFill>
                <a:latin typeface="Josefin Sans"/>
                <a:ea typeface="Josefin Sans"/>
                <a:cs typeface="Josefin Sans"/>
                <a:sym typeface="Josefin Sans"/>
              </a:rPr>
              <a:t>Duis vulputate interdum sem, quis varius erat congue ornare. Nullam faucibus leo at arcu ultrices. Etiam feugiat efficitur sem, vitae commodo ante luctus at, proin eu lacus porta.</a:t>
            </a:r>
            <a:endParaRPr sz="1100">
              <a:solidFill>
                <a:schemeClr val="lt1"/>
              </a:solidFill>
              <a:latin typeface="Josefin Sans"/>
              <a:ea typeface="Josefin Sans"/>
              <a:cs typeface="Josefin Sans"/>
              <a:sym typeface="Josefin Sans"/>
            </a:endParaRPr>
          </a:p>
        </p:txBody>
      </p:sp>
      <p:grpSp>
        <p:nvGrpSpPr>
          <p:cNvPr id="331" name="Google Shape;331;p16"/>
          <p:cNvGrpSpPr/>
          <p:nvPr/>
        </p:nvGrpSpPr>
        <p:grpSpPr>
          <a:xfrm>
            <a:off x="3807206" y="2420027"/>
            <a:ext cx="3392744" cy="1231702"/>
            <a:chOff x="3807206" y="2420027"/>
            <a:chExt cx="3392744" cy="1231702"/>
          </a:xfrm>
        </p:grpSpPr>
        <p:grpSp>
          <p:nvGrpSpPr>
            <p:cNvPr id="332" name="Google Shape;332;p16"/>
            <p:cNvGrpSpPr/>
            <p:nvPr/>
          </p:nvGrpSpPr>
          <p:grpSpPr>
            <a:xfrm>
              <a:off x="3807206" y="2420027"/>
              <a:ext cx="3392744" cy="169200"/>
              <a:chOff x="3807206" y="2416625"/>
              <a:chExt cx="3392744" cy="169200"/>
            </a:xfrm>
          </p:grpSpPr>
          <p:sp>
            <p:nvSpPr>
              <p:cNvPr id="333" name="Google Shape;333;p16"/>
              <p:cNvSpPr txBox="1"/>
              <p:nvPr/>
            </p:nvSpPr>
            <p:spPr>
              <a:xfrm>
                <a:off x="3807206" y="2416625"/>
                <a:ext cx="1302300" cy="169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rgbClr val="3C3231"/>
                    </a:solidFill>
                    <a:latin typeface="Josefin Sans"/>
                    <a:ea typeface="Josefin Sans"/>
                    <a:cs typeface="Josefin Sans"/>
                    <a:sym typeface="Josefin Sans"/>
                  </a:rPr>
                  <a:t>Flow cytometry</a:t>
                </a:r>
                <a:endParaRPr sz="1100">
                  <a:solidFill>
                    <a:srgbClr val="3C3231"/>
                  </a:solidFill>
                  <a:latin typeface="Josefin Sans"/>
                  <a:ea typeface="Josefin Sans"/>
                  <a:cs typeface="Josefin Sans"/>
                  <a:sym typeface="Josefin Sans"/>
                </a:endParaRPr>
              </a:p>
            </p:txBody>
          </p:sp>
          <p:grpSp>
            <p:nvGrpSpPr>
              <p:cNvPr id="334" name="Google Shape;334;p16"/>
              <p:cNvGrpSpPr/>
              <p:nvPr/>
            </p:nvGrpSpPr>
            <p:grpSpPr>
              <a:xfrm>
                <a:off x="5252350" y="2455325"/>
                <a:ext cx="1947600" cy="91800"/>
                <a:chOff x="5252350" y="2455325"/>
                <a:chExt cx="1947600" cy="91800"/>
              </a:xfrm>
            </p:grpSpPr>
            <p:sp>
              <p:nvSpPr>
                <p:cNvPr id="335" name="Google Shape;335;p16"/>
                <p:cNvSpPr/>
                <p:nvPr/>
              </p:nvSpPr>
              <p:spPr>
                <a:xfrm>
                  <a:off x="5252350" y="2455325"/>
                  <a:ext cx="1947600" cy="91800"/>
                </a:xfrm>
                <a:prstGeom prst="roundRect">
                  <a:avLst>
                    <a:gd fmla="val 50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6"/>
                <p:cNvSpPr/>
                <p:nvPr/>
              </p:nvSpPr>
              <p:spPr>
                <a:xfrm>
                  <a:off x="5252350" y="2455325"/>
                  <a:ext cx="1224600" cy="91800"/>
                </a:xfrm>
                <a:prstGeom prst="roundRect">
                  <a:avLst>
                    <a:gd fmla="val 50000" name="adj"/>
                  </a:avLst>
                </a:prstGeom>
                <a:gradFill>
                  <a:gsLst>
                    <a:gs pos="0">
                      <a:srgbClr val="086461"/>
                    </a:gs>
                    <a:gs pos="100000">
                      <a:srgbClr val="407B6F"/>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37" name="Google Shape;337;p16"/>
            <p:cNvGrpSpPr/>
            <p:nvPr/>
          </p:nvGrpSpPr>
          <p:grpSpPr>
            <a:xfrm>
              <a:off x="3807206" y="2685652"/>
              <a:ext cx="3392744" cy="169200"/>
              <a:chOff x="3807206" y="2416625"/>
              <a:chExt cx="3392744" cy="169200"/>
            </a:xfrm>
          </p:grpSpPr>
          <p:sp>
            <p:nvSpPr>
              <p:cNvPr id="338" name="Google Shape;338;p16"/>
              <p:cNvSpPr txBox="1"/>
              <p:nvPr/>
            </p:nvSpPr>
            <p:spPr>
              <a:xfrm>
                <a:off x="3807206" y="2416625"/>
                <a:ext cx="1302300" cy="169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rgbClr val="3C3231"/>
                    </a:solidFill>
                    <a:latin typeface="Josefin Sans"/>
                    <a:ea typeface="Josefin Sans"/>
                    <a:cs typeface="Josefin Sans"/>
                    <a:sym typeface="Josefin Sans"/>
                  </a:rPr>
                  <a:t>Quality control</a:t>
                </a:r>
                <a:endParaRPr sz="1100">
                  <a:solidFill>
                    <a:srgbClr val="3C3231"/>
                  </a:solidFill>
                  <a:latin typeface="Josefin Sans"/>
                  <a:ea typeface="Josefin Sans"/>
                  <a:cs typeface="Josefin Sans"/>
                  <a:sym typeface="Josefin Sans"/>
                </a:endParaRPr>
              </a:p>
            </p:txBody>
          </p:sp>
          <p:grpSp>
            <p:nvGrpSpPr>
              <p:cNvPr id="339" name="Google Shape;339;p16"/>
              <p:cNvGrpSpPr/>
              <p:nvPr/>
            </p:nvGrpSpPr>
            <p:grpSpPr>
              <a:xfrm>
                <a:off x="5252350" y="2455325"/>
                <a:ext cx="1947600" cy="91800"/>
                <a:chOff x="5252350" y="2455325"/>
                <a:chExt cx="1947600" cy="91800"/>
              </a:xfrm>
            </p:grpSpPr>
            <p:sp>
              <p:nvSpPr>
                <p:cNvPr id="340" name="Google Shape;340;p16"/>
                <p:cNvSpPr/>
                <p:nvPr/>
              </p:nvSpPr>
              <p:spPr>
                <a:xfrm>
                  <a:off x="5252350" y="2455325"/>
                  <a:ext cx="1947600" cy="91800"/>
                </a:xfrm>
                <a:prstGeom prst="roundRect">
                  <a:avLst>
                    <a:gd fmla="val 50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6"/>
                <p:cNvSpPr/>
                <p:nvPr/>
              </p:nvSpPr>
              <p:spPr>
                <a:xfrm>
                  <a:off x="5252350" y="2455325"/>
                  <a:ext cx="1673700" cy="91800"/>
                </a:xfrm>
                <a:prstGeom prst="roundRect">
                  <a:avLst>
                    <a:gd fmla="val 50000" name="adj"/>
                  </a:avLst>
                </a:prstGeom>
                <a:gradFill>
                  <a:gsLst>
                    <a:gs pos="0">
                      <a:srgbClr val="086461"/>
                    </a:gs>
                    <a:gs pos="100000">
                      <a:srgbClr val="407B6F"/>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42" name="Google Shape;342;p16"/>
            <p:cNvGrpSpPr/>
            <p:nvPr/>
          </p:nvGrpSpPr>
          <p:grpSpPr>
            <a:xfrm>
              <a:off x="3807206" y="2951278"/>
              <a:ext cx="3392744" cy="169200"/>
              <a:chOff x="3807206" y="2416625"/>
              <a:chExt cx="3392744" cy="169200"/>
            </a:xfrm>
          </p:grpSpPr>
          <p:sp>
            <p:nvSpPr>
              <p:cNvPr id="343" name="Google Shape;343;p16"/>
              <p:cNvSpPr txBox="1"/>
              <p:nvPr/>
            </p:nvSpPr>
            <p:spPr>
              <a:xfrm>
                <a:off x="3807206" y="2416625"/>
                <a:ext cx="1302300" cy="169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rgbClr val="3C3231"/>
                    </a:solidFill>
                    <a:latin typeface="Josefin Sans"/>
                    <a:ea typeface="Josefin Sans"/>
                    <a:cs typeface="Josefin Sans"/>
                    <a:sym typeface="Josefin Sans"/>
                  </a:rPr>
                  <a:t>Molecular cloning</a:t>
                </a:r>
                <a:endParaRPr sz="1100">
                  <a:solidFill>
                    <a:srgbClr val="3C3231"/>
                  </a:solidFill>
                  <a:latin typeface="Josefin Sans"/>
                  <a:ea typeface="Josefin Sans"/>
                  <a:cs typeface="Josefin Sans"/>
                  <a:sym typeface="Josefin Sans"/>
                </a:endParaRPr>
              </a:p>
            </p:txBody>
          </p:sp>
          <p:grpSp>
            <p:nvGrpSpPr>
              <p:cNvPr id="344" name="Google Shape;344;p16"/>
              <p:cNvGrpSpPr/>
              <p:nvPr/>
            </p:nvGrpSpPr>
            <p:grpSpPr>
              <a:xfrm>
                <a:off x="5252350" y="2455325"/>
                <a:ext cx="1947600" cy="91800"/>
                <a:chOff x="5252350" y="2455325"/>
                <a:chExt cx="1947600" cy="91800"/>
              </a:xfrm>
            </p:grpSpPr>
            <p:sp>
              <p:nvSpPr>
                <p:cNvPr id="345" name="Google Shape;345;p16"/>
                <p:cNvSpPr/>
                <p:nvPr/>
              </p:nvSpPr>
              <p:spPr>
                <a:xfrm>
                  <a:off x="5252350" y="2455325"/>
                  <a:ext cx="1947600" cy="91800"/>
                </a:xfrm>
                <a:prstGeom prst="roundRect">
                  <a:avLst>
                    <a:gd fmla="val 50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6"/>
                <p:cNvSpPr/>
                <p:nvPr/>
              </p:nvSpPr>
              <p:spPr>
                <a:xfrm>
                  <a:off x="5252350" y="2455325"/>
                  <a:ext cx="1496700" cy="91800"/>
                </a:xfrm>
                <a:prstGeom prst="roundRect">
                  <a:avLst>
                    <a:gd fmla="val 50000" name="adj"/>
                  </a:avLst>
                </a:prstGeom>
                <a:gradFill>
                  <a:gsLst>
                    <a:gs pos="0">
                      <a:srgbClr val="086461"/>
                    </a:gs>
                    <a:gs pos="100000">
                      <a:srgbClr val="407B6F"/>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47" name="Google Shape;347;p16"/>
            <p:cNvGrpSpPr/>
            <p:nvPr/>
          </p:nvGrpSpPr>
          <p:grpSpPr>
            <a:xfrm>
              <a:off x="3807206" y="3216903"/>
              <a:ext cx="3392744" cy="169200"/>
              <a:chOff x="3807206" y="2416625"/>
              <a:chExt cx="3392744" cy="169200"/>
            </a:xfrm>
          </p:grpSpPr>
          <p:sp>
            <p:nvSpPr>
              <p:cNvPr id="348" name="Google Shape;348;p16"/>
              <p:cNvSpPr txBox="1"/>
              <p:nvPr/>
            </p:nvSpPr>
            <p:spPr>
              <a:xfrm>
                <a:off x="3807206" y="2416625"/>
                <a:ext cx="1302300" cy="169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rgbClr val="3C3231"/>
                    </a:solidFill>
                    <a:latin typeface="Josefin Sans"/>
                    <a:ea typeface="Josefin Sans"/>
                    <a:cs typeface="Josefin Sans"/>
                    <a:sym typeface="Josefin Sans"/>
                  </a:rPr>
                  <a:t>Data analysis</a:t>
                </a:r>
                <a:endParaRPr sz="1100">
                  <a:solidFill>
                    <a:srgbClr val="3C3231"/>
                  </a:solidFill>
                  <a:latin typeface="Josefin Sans"/>
                  <a:ea typeface="Josefin Sans"/>
                  <a:cs typeface="Josefin Sans"/>
                  <a:sym typeface="Josefin Sans"/>
                </a:endParaRPr>
              </a:p>
            </p:txBody>
          </p:sp>
          <p:grpSp>
            <p:nvGrpSpPr>
              <p:cNvPr id="349" name="Google Shape;349;p16"/>
              <p:cNvGrpSpPr/>
              <p:nvPr/>
            </p:nvGrpSpPr>
            <p:grpSpPr>
              <a:xfrm>
                <a:off x="5252350" y="2455325"/>
                <a:ext cx="1947600" cy="91800"/>
                <a:chOff x="5252350" y="2455325"/>
                <a:chExt cx="1947600" cy="91800"/>
              </a:xfrm>
            </p:grpSpPr>
            <p:sp>
              <p:nvSpPr>
                <p:cNvPr id="350" name="Google Shape;350;p16"/>
                <p:cNvSpPr/>
                <p:nvPr/>
              </p:nvSpPr>
              <p:spPr>
                <a:xfrm>
                  <a:off x="5252350" y="2455325"/>
                  <a:ext cx="1947600" cy="91800"/>
                </a:xfrm>
                <a:prstGeom prst="roundRect">
                  <a:avLst>
                    <a:gd fmla="val 50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6"/>
                <p:cNvSpPr/>
                <p:nvPr/>
              </p:nvSpPr>
              <p:spPr>
                <a:xfrm>
                  <a:off x="5252350" y="2455325"/>
                  <a:ext cx="1687200" cy="91800"/>
                </a:xfrm>
                <a:prstGeom prst="roundRect">
                  <a:avLst>
                    <a:gd fmla="val 50000" name="adj"/>
                  </a:avLst>
                </a:prstGeom>
                <a:gradFill>
                  <a:gsLst>
                    <a:gs pos="0">
                      <a:srgbClr val="086461"/>
                    </a:gs>
                    <a:gs pos="100000">
                      <a:srgbClr val="407B6F"/>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52" name="Google Shape;352;p16"/>
            <p:cNvGrpSpPr/>
            <p:nvPr/>
          </p:nvGrpSpPr>
          <p:grpSpPr>
            <a:xfrm>
              <a:off x="3807206" y="3482529"/>
              <a:ext cx="3392744" cy="169200"/>
              <a:chOff x="3807206" y="2416625"/>
              <a:chExt cx="3392744" cy="169200"/>
            </a:xfrm>
          </p:grpSpPr>
          <p:sp>
            <p:nvSpPr>
              <p:cNvPr id="353" name="Google Shape;353;p16"/>
              <p:cNvSpPr txBox="1"/>
              <p:nvPr/>
            </p:nvSpPr>
            <p:spPr>
              <a:xfrm>
                <a:off x="3807206" y="2416625"/>
                <a:ext cx="1302300" cy="169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rgbClr val="3C3231"/>
                    </a:solidFill>
                    <a:latin typeface="Josefin Sans"/>
                    <a:ea typeface="Josefin Sans"/>
                    <a:cs typeface="Josefin Sans"/>
                    <a:sym typeface="Josefin Sans"/>
                  </a:rPr>
                  <a:t>RNA isolation</a:t>
                </a:r>
                <a:endParaRPr sz="1100">
                  <a:solidFill>
                    <a:srgbClr val="3C3231"/>
                  </a:solidFill>
                  <a:latin typeface="Josefin Sans"/>
                  <a:ea typeface="Josefin Sans"/>
                  <a:cs typeface="Josefin Sans"/>
                  <a:sym typeface="Josefin Sans"/>
                </a:endParaRPr>
              </a:p>
            </p:txBody>
          </p:sp>
          <p:grpSp>
            <p:nvGrpSpPr>
              <p:cNvPr id="354" name="Google Shape;354;p16"/>
              <p:cNvGrpSpPr/>
              <p:nvPr/>
            </p:nvGrpSpPr>
            <p:grpSpPr>
              <a:xfrm>
                <a:off x="5252350" y="2455321"/>
                <a:ext cx="1947600" cy="91804"/>
                <a:chOff x="5252350" y="2455321"/>
                <a:chExt cx="1947600" cy="91804"/>
              </a:xfrm>
            </p:grpSpPr>
            <p:sp>
              <p:nvSpPr>
                <p:cNvPr id="355" name="Google Shape;355;p16"/>
                <p:cNvSpPr/>
                <p:nvPr/>
              </p:nvSpPr>
              <p:spPr>
                <a:xfrm>
                  <a:off x="5252350" y="2455325"/>
                  <a:ext cx="1947600" cy="91800"/>
                </a:xfrm>
                <a:prstGeom prst="roundRect">
                  <a:avLst>
                    <a:gd fmla="val 50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6"/>
                <p:cNvSpPr/>
                <p:nvPr/>
              </p:nvSpPr>
              <p:spPr>
                <a:xfrm>
                  <a:off x="5252350" y="2455321"/>
                  <a:ext cx="1510500" cy="91800"/>
                </a:xfrm>
                <a:prstGeom prst="roundRect">
                  <a:avLst>
                    <a:gd fmla="val 50000" name="adj"/>
                  </a:avLst>
                </a:prstGeom>
                <a:gradFill>
                  <a:gsLst>
                    <a:gs pos="0">
                      <a:srgbClr val="086461"/>
                    </a:gs>
                    <a:gs pos="100000">
                      <a:srgbClr val="407B6F"/>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357" name="Google Shape;357;p16"/>
          <p:cNvSpPr txBox="1"/>
          <p:nvPr/>
        </p:nvSpPr>
        <p:spPr>
          <a:xfrm>
            <a:off x="3770675" y="4118500"/>
            <a:ext cx="2796300" cy="277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b="1" lang="ru" sz="1800">
                <a:solidFill>
                  <a:schemeClr val="lt1"/>
                </a:solidFill>
                <a:latin typeface="Josefin Sans"/>
                <a:ea typeface="Josefin Sans"/>
                <a:cs typeface="Josefin Sans"/>
                <a:sym typeface="Josefin Sans"/>
              </a:rPr>
              <a:t>REFERENCES</a:t>
            </a:r>
            <a:endParaRPr b="1" sz="1800">
              <a:solidFill>
                <a:schemeClr val="lt1"/>
              </a:solidFill>
              <a:latin typeface="Josefin Sans"/>
              <a:ea typeface="Josefin Sans"/>
              <a:cs typeface="Josefin Sans"/>
              <a:sym typeface="Josefin Sans"/>
            </a:endParaRPr>
          </a:p>
        </p:txBody>
      </p:sp>
      <p:grpSp>
        <p:nvGrpSpPr>
          <p:cNvPr id="358" name="Google Shape;358;p16"/>
          <p:cNvGrpSpPr/>
          <p:nvPr/>
        </p:nvGrpSpPr>
        <p:grpSpPr>
          <a:xfrm>
            <a:off x="530675" y="4784425"/>
            <a:ext cx="2708583" cy="1435832"/>
            <a:chOff x="530675" y="4784425"/>
            <a:chExt cx="2708583" cy="1435832"/>
          </a:xfrm>
        </p:grpSpPr>
        <p:grpSp>
          <p:nvGrpSpPr>
            <p:cNvPr id="359" name="Google Shape;359;p16"/>
            <p:cNvGrpSpPr/>
            <p:nvPr/>
          </p:nvGrpSpPr>
          <p:grpSpPr>
            <a:xfrm>
              <a:off x="530675" y="4784425"/>
              <a:ext cx="2708583" cy="169200"/>
              <a:chOff x="530675" y="4784425"/>
              <a:chExt cx="2708583" cy="169200"/>
            </a:xfrm>
          </p:grpSpPr>
          <p:pic>
            <p:nvPicPr>
              <p:cNvPr id="360" name="Google Shape;360;p16"/>
              <p:cNvPicPr preferRelativeResize="0"/>
              <p:nvPr/>
            </p:nvPicPr>
            <p:blipFill>
              <a:blip r:embed="rId5">
                <a:alphaModFix/>
              </a:blip>
              <a:stretch>
                <a:fillRect/>
              </a:stretch>
            </p:blipFill>
            <p:spPr>
              <a:xfrm>
                <a:off x="530675" y="4787375"/>
                <a:ext cx="146275" cy="163300"/>
              </a:xfrm>
              <a:prstGeom prst="rect">
                <a:avLst/>
              </a:prstGeom>
              <a:noFill/>
              <a:ln>
                <a:noFill/>
              </a:ln>
            </p:spPr>
          </p:pic>
          <p:sp>
            <p:nvSpPr>
              <p:cNvPr id="361" name="Google Shape;361;p16"/>
              <p:cNvSpPr txBox="1"/>
              <p:nvPr/>
            </p:nvSpPr>
            <p:spPr>
              <a:xfrm>
                <a:off x="870158" y="4784425"/>
                <a:ext cx="2369100" cy="169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chemeClr val="lt1"/>
                    </a:solidFill>
                    <a:latin typeface="Josefin Sans"/>
                    <a:ea typeface="Josefin Sans"/>
                    <a:cs typeface="Josefin Sans"/>
                    <a:sym typeface="Josefin Sans"/>
                  </a:rPr>
                  <a:t>+000-111-222-333</a:t>
                </a:r>
                <a:endParaRPr sz="1100">
                  <a:solidFill>
                    <a:schemeClr val="lt1"/>
                  </a:solidFill>
                  <a:latin typeface="Josefin Sans"/>
                  <a:ea typeface="Josefin Sans"/>
                  <a:cs typeface="Josefin Sans"/>
                  <a:sym typeface="Josefin Sans"/>
                </a:endParaRPr>
              </a:p>
            </p:txBody>
          </p:sp>
        </p:grpSp>
        <p:grpSp>
          <p:nvGrpSpPr>
            <p:cNvPr id="362" name="Google Shape;362;p16"/>
            <p:cNvGrpSpPr/>
            <p:nvPr/>
          </p:nvGrpSpPr>
          <p:grpSpPr>
            <a:xfrm>
              <a:off x="530675" y="5205351"/>
              <a:ext cx="2708583" cy="169200"/>
              <a:chOff x="530675" y="5216912"/>
              <a:chExt cx="2708583" cy="169200"/>
            </a:xfrm>
          </p:grpSpPr>
          <p:pic>
            <p:nvPicPr>
              <p:cNvPr id="363" name="Google Shape;363;p16"/>
              <p:cNvPicPr preferRelativeResize="0"/>
              <p:nvPr/>
            </p:nvPicPr>
            <p:blipFill>
              <a:blip r:embed="rId6">
                <a:alphaModFix/>
              </a:blip>
              <a:stretch>
                <a:fillRect/>
              </a:stretch>
            </p:blipFill>
            <p:spPr>
              <a:xfrm>
                <a:off x="530675" y="5229921"/>
                <a:ext cx="146275" cy="143183"/>
              </a:xfrm>
              <a:prstGeom prst="rect">
                <a:avLst/>
              </a:prstGeom>
              <a:noFill/>
              <a:ln>
                <a:noFill/>
              </a:ln>
            </p:spPr>
          </p:pic>
          <p:sp>
            <p:nvSpPr>
              <p:cNvPr id="364" name="Google Shape;364;p16"/>
              <p:cNvSpPr txBox="1"/>
              <p:nvPr/>
            </p:nvSpPr>
            <p:spPr>
              <a:xfrm>
                <a:off x="870158" y="5216912"/>
                <a:ext cx="2369100" cy="169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chemeClr val="lt1"/>
                    </a:solidFill>
                    <a:latin typeface="Josefin Sans"/>
                    <a:ea typeface="Josefin Sans"/>
                    <a:cs typeface="Josefin Sans"/>
                    <a:sym typeface="Josefin Sans"/>
                  </a:rPr>
                  <a:t>427 Shields Ports,Utah</a:t>
                </a:r>
                <a:endParaRPr sz="1100">
                  <a:solidFill>
                    <a:schemeClr val="lt1"/>
                  </a:solidFill>
                  <a:latin typeface="Josefin Sans"/>
                  <a:ea typeface="Josefin Sans"/>
                  <a:cs typeface="Josefin Sans"/>
                  <a:sym typeface="Josefin Sans"/>
                </a:endParaRPr>
              </a:p>
            </p:txBody>
          </p:sp>
        </p:grpSp>
        <p:grpSp>
          <p:nvGrpSpPr>
            <p:cNvPr id="365" name="Google Shape;365;p16"/>
            <p:cNvGrpSpPr/>
            <p:nvPr/>
          </p:nvGrpSpPr>
          <p:grpSpPr>
            <a:xfrm>
              <a:off x="530675" y="5626277"/>
              <a:ext cx="2708583" cy="169200"/>
              <a:chOff x="530675" y="5622750"/>
              <a:chExt cx="2708583" cy="169200"/>
            </a:xfrm>
          </p:grpSpPr>
          <p:pic>
            <p:nvPicPr>
              <p:cNvPr id="366" name="Google Shape;366;p16"/>
              <p:cNvPicPr preferRelativeResize="0"/>
              <p:nvPr/>
            </p:nvPicPr>
            <p:blipFill>
              <a:blip r:embed="rId7">
                <a:alphaModFix/>
              </a:blip>
              <a:stretch>
                <a:fillRect/>
              </a:stretch>
            </p:blipFill>
            <p:spPr>
              <a:xfrm>
                <a:off x="530675" y="5642589"/>
                <a:ext cx="200700" cy="129475"/>
              </a:xfrm>
              <a:prstGeom prst="rect">
                <a:avLst/>
              </a:prstGeom>
              <a:noFill/>
              <a:ln>
                <a:noFill/>
              </a:ln>
            </p:spPr>
          </p:pic>
          <p:sp>
            <p:nvSpPr>
              <p:cNvPr id="367" name="Google Shape;367;p16"/>
              <p:cNvSpPr txBox="1"/>
              <p:nvPr/>
            </p:nvSpPr>
            <p:spPr>
              <a:xfrm>
                <a:off x="870158" y="5622750"/>
                <a:ext cx="2369100" cy="169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chemeClr val="lt1"/>
                    </a:solidFill>
                    <a:latin typeface="Josefin Sans"/>
                    <a:ea typeface="Josefin Sans"/>
                    <a:cs typeface="Josefin Sans"/>
                    <a:sym typeface="Josefin Sans"/>
                  </a:rPr>
                  <a:t>Example@mail.com</a:t>
                </a:r>
                <a:endParaRPr sz="1100">
                  <a:solidFill>
                    <a:schemeClr val="lt1"/>
                  </a:solidFill>
                  <a:latin typeface="Josefin Sans"/>
                  <a:ea typeface="Josefin Sans"/>
                  <a:cs typeface="Josefin Sans"/>
                  <a:sym typeface="Josefin Sans"/>
                </a:endParaRPr>
              </a:p>
            </p:txBody>
          </p:sp>
        </p:grpSp>
        <p:grpSp>
          <p:nvGrpSpPr>
            <p:cNvPr id="368" name="Google Shape;368;p16"/>
            <p:cNvGrpSpPr/>
            <p:nvPr/>
          </p:nvGrpSpPr>
          <p:grpSpPr>
            <a:xfrm>
              <a:off x="530675" y="6047203"/>
              <a:ext cx="2708583" cy="173054"/>
              <a:chOff x="530675" y="6047203"/>
              <a:chExt cx="2708583" cy="173054"/>
            </a:xfrm>
          </p:grpSpPr>
          <p:pic>
            <p:nvPicPr>
              <p:cNvPr id="369" name="Google Shape;369;p16"/>
              <p:cNvPicPr preferRelativeResize="0"/>
              <p:nvPr/>
            </p:nvPicPr>
            <p:blipFill>
              <a:blip r:embed="rId8">
                <a:alphaModFix/>
              </a:blip>
              <a:stretch>
                <a:fillRect/>
              </a:stretch>
            </p:blipFill>
            <p:spPr>
              <a:xfrm>
                <a:off x="530675" y="6047203"/>
                <a:ext cx="186629" cy="163300"/>
              </a:xfrm>
              <a:prstGeom prst="rect">
                <a:avLst/>
              </a:prstGeom>
              <a:noFill/>
              <a:ln>
                <a:noFill/>
              </a:ln>
            </p:spPr>
          </p:pic>
          <p:sp>
            <p:nvSpPr>
              <p:cNvPr id="370" name="Google Shape;370;p16"/>
              <p:cNvSpPr txBox="1"/>
              <p:nvPr/>
            </p:nvSpPr>
            <p:spPr>
              <a:xfrm>
                <a:off x="870158" y="6051057"/>
                <a:ext cx="2369100" cy="169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chemeClr val="lt1"/>
                    </a:solidFill>
                    <a:latin typeface="Josefin Sans"/>
                    <a:ea typeface="Josefin Sans"/>
                    <a:cs typeface="Josefin Sans"/>
                    <a:sym typeface="Josefin Sans"/>
                  </a:rPr>
                  <a:t>Linkedin/in/Username</a:t>
                </a:r>
                <a:endParaRPr sz="1100">
                  <a:solidFill>
                    <a:schemeClr val="lt1"/>
                  </a:solidFill>
                  <a:latin typeface="Josefin Sans"/>
                  <a:ea typeface="Josefin Sans"/>
                  <a:cs typeface="Josefin Sans"/>
                  <a:sym typeface="Josefin Sans"/>
                </a:endParaRPr>
              </a:p>
            </p:txBody>
          </p:sp>
        </p:grpSp>
      </p:grpSp>
      <p:sp>
        <p:nvSpPr>
          <p:cNvPr id="371" name="Google Shape;371;p16"/>
          <p:cNvSpPr/>
          <p:nvPr/>
        </p:nvSpPr>
        <p:spPr>
          <a:xfrm>
            <a:off x="270000" y="4014100"/>
            <a:ext cx="7290000" cy="486000"/>
          </a:xfrm>
          <a:prstGeom prst="rect">
            <a:avLst/>
          </a:prstGeom>
          <a:solidFill>
            <a:srgbClr val="062A2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6"/>
          <p:cNvSpPr txBox="1"/>
          <p:nvPr/>
        </p:nvSpPr>
        <p:spPr>
          <a:xfrm>
            <a:off x="530675" y="4118500"/>
            <a:ext cx="2483400" cy="277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b="1" lang="ru" sz="1800">
                <a:solidFill>
                  <a:schemeClr val="lt1"/>
                </a:solidFill>
                <a:latin typeface="Josefin Sans"/>
                <a:ea typeface="Josefin Sans"/>
                <a:cs typeface="Josefin Sans"/>
                <a:sym typeface="Josefin Sans"/>
              </a:rPr>
              <a:t>CONTACT</a:t>
            </a:r>
            <a:endParaRPr b="1" sz="1800">
              <a:solidFill>
                <a:schemeClr val="lt1"/>
              </a:solidFill>
              <a:latin typeface="Josefin Sans"/>
              <a:ea typeface="Josefin Sans"/>
              <a:cs typeface="Josefin Sans"/>
              <a:sym typeface="Josefin Sans"/>
            </a:endParaRPr>
          </a:p>
        </p:txBody>
      </p:sp>
      <p:grpSp>
        <p:nvGrpSpPr>
          <p:cNvPr id="373" name="Google Shape;373;p16"/>
          <p:cNvGrpSpPr/>
          <p:nvPr/>
        </p:nvGrpSpPr>
        <p:grpSpPr>
          <a:xfrm>
            <a:off x="3780000" y="4720925"/>
            <a:ext cx="2071200" cy="1128998"/>
            <a:chOff x="3780000" y="4720925"/>
            <a:chExt cx="2071200" cy="1128998"/>
          </a:xfrm>
        </p:grpSpPr>
        <p:sp>
          <p:nvSpPr>
            <p:cNvPr id="374" name="Google Shape;374;p16"/>
            <p:cNvSpPr txBox="1"/>
            <p:nvPr/>
          </p:nvSpPr>
          <p:spPr>
            <a:xfrm>
              <a:off x="3780000" y="4720925"/>
              <a:ext cx="2071200" cy="169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rgbClr val="3C3231"/>
                  </a:solidFill>
                  <a:latin typeface="Josefin Sans"/>
                  <a:ea typeface="Josefin Sans"/>
                  <a:cs typeface="Josefin Sans"/>
                  <a:sym typeface="Josefin Sans"/>
                </a:rPr>
                <a:t>PRISCILLA DOYLE</a:t>
              </a:r>
              <a:endParaRPr sz="1100">
                <a:solidFill>
                  <a:srgbClr val="3C3231"/>
                </a:solidFill>
                <a:latin typeface="Josefin Sans"/>
                <a:ea typeface="Josefin Sans"/>
                <a:cs typeface="Josefin Sans"/>
                <a:sym typeface="Josefin Sans"/>
              </a:endParaRPr>
            </a:p>
          </p:txBody>
        </p:sp>
        <p:sp>
          <p:nvSpPr>
            <p:cNvPr id="375" name="Google Shape;375;p16"/>
            <p:cNvSpPr txBox="1"/>
            <p:nvPr/>
          </p:nvSpPr>
          <p:spPr>
            <a:xfrm>
              <a:off x="3780000" y="4953625"/>
              <a:ext cx="2071200" cy="169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rgbClr val="A29B9A"/>
                  </a:solidFill>
                  <a:latin typeface="Josefin Sans"/>
                  <a:ea typeface="Josefin Sans"/>
                  <a:cs typeface="Josefin Sans"/>
                  <a:sym typeface="Josefin Sans"/>
                </a:rPr>
                <a:t>Arizona State University</a:t>
              </a:r>
              <a:endParaRPr sz="1100">
                <a:solidFill>
                  <a:srgbClr val="A29B9A"/>
                </a:solidFill>
                <a:latin typeface="Josefin Sans"/>
                <a:ea typeface="Josefin Sans"/>
                <a:cs typeface="Josefin Sans"/>
                <a:sym typeface="Josefin Sans"/>
              </a:endParaRPr>
            </a:p>
          </p:txBody>
        </p:sp>
        <p:sp>
          <p:nvSpPr>
            <p:cNvPr id="376" name="Google Shape;376;p16"/>
            <p:cNvSpPr txBox="1"/>
            <p:nvPr/>
          </p:nvSpPr>
          <p:spPr>
            <a:xfrm>
              <a:off x="3780000" y="5195991"/>
              <a:ext cx="2071200" cy="169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rgbClr val="A29B9A"/>
                  </a:solidFill>
                  <a:latin typeface="Josefin Sans"/>
                  <a:ea typeface="Josefin Sans"/>
                  <a:cs typeface="Josefin Sans"/>
                  <a:sym typeface="Josefin Sans"/>
                </a:rPr>
                <a:t>Associate Professor</a:t>
              </a:r>
              <a:endParaRPr sz="1100">
                <a:solidFill>
                  <a:srgbClr val="A29B9A"/>
                </a:solidFill>
                <a:latin typeface="Josefin Sans"/>
                <a:ea typeface="Josefin Sans"/>
                <a:cs typeface="Josefin Sans"/>
                <a:sym typeface="Josefin Sans"/>
              </a:endParaRPr>
            </a:p>
          </p:txBody>
        </p:sp>
        <p:sp>
          <p:nvSpPr>
            <p:cNvPr id="377" name="Google Shape;377;p16"/>
            <p:cNvSpPr txBox="1"/>
            <p:nvPr/>
          </p:nvSpPr>
          <p:spPr>
            <a:xfrm>
              <a:off x="3780000" y="5438357"/>
              <a:ext cx="2071200" cy="169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rgbClr val="A29B9A"/>
                  </a:solidFill>
                  <a:latin typeface="Josefin Sans"/>
                  <a:ea typeface="Josefin Sans"/>
                  <a:cs typeface="Josefin Sans"/>
                  <a:sym typeface="Josefin Sans"/>
                </a:rPr>
                <a:t>1-999-000-1111</a:t>
              </a:r>
              <a:endParaRPr sz="1100">
                <a:solidFill>
                  <a:srgbClr val="A29B9A"/>
                </a:solidFill>
                <a:latin typeface="Josefin Sans"/>
                <a:ea typeface="Josefin Sans"/>
                <a:cs typeface="Josefin Sans"/>
                <a:sym typeface="Josefin Sans"/>
              </a:endParaRPr>
            </a:p>
          </p:txBody>
        </p:sp>
        <p:sp>
          <p:nvSpPr>
            <p:cNvPr id="378" name="Google Shape;378;p16"/>
            <p:cNvSpPr txBox="1"/>
            <p:nvPr/>
          </p:nvSpPr>
          <p:spPr>
            <a:xfrm>
              <a:off x="3780000" y="5680723"/>
              <a:ext cx="2071200" cy="169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rgbClr val="A29B9A"/>
                  </a:solidFill>
                  <a:latin typeface="Josefin Sans"/>
                  <a:ea typeface="Josefin Sans"/>
                  <a:cs typeface="Josefin Sans"/>
                  <a:sym typeface="Josefin Sans"/>
                </a:rPr>
                <a:t>Reference@mail.com</a:t>
              </a:r>
              <a:endParaRPr sz="1100">
                <a:solidFill>
                  <a:srgbClr val="A29B9A"/>
                </a:solidFill>
                <a:latin typeface="Josefin Sans"/>
                <a:ea typeface="Josefin Sans"/>
                <a:cs typeface="Josefin Sans"/>
                <a:sym typeface="Josefin Sans"/>
              </a:endParaRPr>
            </a:p>
          </p:txBody>
        </p:sp>
      </p:grpSp>
      <p:grpSp>
        <p:nvGrpSpPr>
          <p:cNvPr id="379" name="Google Shape;379;p16"/>
          <p:cNvGrpSpPr/>
          <p:nvPr/>
        </p:nvGrpSpPr>
        <p:grpSpPr>
          <a:xfrm>
            <a:off x="3510000" y="5966725"/>
            <a:ext cx="4050000" cy="1465800"/>
            <a:chOff x="3510000" y="5966725"/>
            <a:chExt cx="4050000" cy="1465800"/>
          </a:xfrm>
        </p:grpSpPr>
        <p:sp>
          <p:nvSpPr>
            <p:cNvPr id="380" name="Google Shape;380;p16"/>
            <p:cNvSpPr/>
            <p:nvPr/>
          </p:nvSpPr>
          <p:spPr>
            <a:xfrm>
              <a:off x="3510000" y="5966725"/>
              <a:ext cx="4050000" cy="1465800"/>
            </a:xfrm>
            <a:prstGeom prst="rect">
              <a:avLst/>
            </a:prstGeom>
            <a:solidFill>
              <a:srgbClr val="F0F0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1" name="Google Shape;381;p16"/>
            <p:cNvGrpSpPr/>
            <p:nvPr/>
          </p:nvGrpSpPr>
          <p:grpSpPr>
            <a:xfrm>
              <a:off x="3780000" y="6129275"/>
              <a:ext cx="2071200" cy="1128998"/>
              <a:chOff x="3780000" y="4720925"/>
              <a:chExt cx="2071200" cy="1128998"/>
            </a:xfrm>
          </p:grpSpPr>
          <p:sp>
            <p:nvSpPr>
              <p:cNvPr id="382" name="Google Shape;382;p16"/>
              <p:cNvSpPr txBox="1"/>
              <p:nvPr/>
            </p:nvSpPr>
            <p:spPr>
              <a:xfrm>
                <a:off x="3780000" y="4720925"/>
                <a:ext cx="2071200" cy="169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rgbClr val="3C3231"/>
                    </a:solidFill>
                    <a:latin typeface="Josefin Sans"/>
                    <a:ea typeface="Josefin Sans"/>
                    <a:cs typeface="Josefin Sans"/>
                    <a:sym typeface="Josefin Sans"/>
                  </a:rPr>
                  <a:t>OTHO GREEN</a:t>
                </a:r>
                <a:endParaRPr sz="1100">
                  <a:solidFill>
                    <a:srgbClr val="3C3231"/>
                  </a:solidFill>
                  <a:latin typeface="Josefin Sans"/>
                  <a:ea typeface="Josefin Sans"/>
                  <a:cs typeface="Josefin Sans"/>
                  <a:sym typeface="Josefin Sans"/>
                </a:endParaRPr>
              </a:p>
            </p:txBody>
          </p:sp>
          <p:sp>
            <p:nvSpPr>
              <p:cNvPr id="383" name="Google Shape;383;p16"/>
              <p:cNvSpPr txBox="1"/>
              <p:nvPr/>
            </p:nvSpPr>
            <p:spPr>
              <a:xfrm>
                <a:off x="3780000" y="4953625"/>
                <a:ext cx="2071200" cy="169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rgbClr val="A29B9A"/>
                    </a:solidFill>
                    <a:latin typeface="Josefin Sans"/>
                    <a:ea typeface="Josefin Sans"/>
                    <a:cs typeface="Josefin Sans"/>
                    <a:sym typeface="Josefin Sans"/>
                  </a:rPr>
                  <a:t>Arizona State University</a:t>
                </a:r>
                <a:endParaRPr sz="1100">
                  <a:solidFill>
                    <a:srgbClr val="A29B9A"/>
                  </a:solidFill>
                  <a:latin typeface="Josefin Sans"/>
                  <a:ea typeface="Josefin Sans"/>
                  <a:cs typeface="Josefin Sans"/>
                  <a:sym typeface="Josefin Sans"/>
                </a:endParaRPr>
              </a:p>
            </p:txBody>
          </p:sp>
          <p:sp>
            <p:nvSpPr>
              <p:cNvPr id="384" name="Google Shape;384;p16"/>
              <p:cNvSpPr txBox="1"/>
              <p:nvPr/>
            </p:nvSpPr>
            <p:spPr>
              <a:xfrm>
                <a:off x="3780000" y="5195991"/>
                <a:ext cx="2071200" cy="169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rgbClr val="A29B9A"/>
                    </a:solidFill>
                    <a:latin typeface="Josefin Sans"/>
                    <a:ea typeface="Josefin Sans"/>
                    <a:cs typeface="Josefin Sans"/>
                    <a:sym typeface="Josefin Sans"/>
                  </a:rPr>
                  <a:t>Associate Professor</a:t>
                </a:r>
                <a:endParaRPr sz="1100">
                  <a:solidFill>
                    <a:srgbClr val="A29B9A"/>
                  </a:solidFill>
                  <a:latin typeface="Josefin Sans"/>
                  <a:ea typeface="Josefin Sans"/>
                  <a:cs typeface="Josefin Sans"/>
                  <a:sym typeface="Josefin Sans"/>
                </a:endParaRPr>
              </a:p>
            </p:txBody>
          </p:sp>
          <p:sp>
            <p:nvSpPr>
              <p:cNvPr id="385" name="Google Shape;385;p16"/>
              <p:cNvSpPr txBox="1"/>
              <p:nvPr/>
            </p:nvSpPr>
            <p:spPr>
              <a:xfrm>
                <a:off x="3780000" y="5438357"/>
                <a:ext cx="2071200" cy="169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rgbClr val="A29B9A"/>
                    </a:solidFill>
                    <a:latin typeface="Josefin Sans"/>
                    <a:ea typeface="Josefin Sans"/>
                    <a:cs typeface="Josefin Sans"/>
                    <a:sym typeface="Josefin Sans"/>
                  </a:rPr>
                  <a:t>1-000-111-2222</a:t>
                </a:r>
                <a:endParaRPr sz="1100">
                  <a:solidFill>
                    <a:srgbClr val="A29B9A"/>
                  </a:solidFill>
                  <a:latin typeface="Josefin Sans"/>
                  <a:ea typeface="Josefin Sans"/>
                  <a:cs typeface="Josefin Sans"/>
                  <a:sym typeface="Josefin Sans"/>
                </a:endParaRPr>
              </a:p>
            </p:txBody>
          </p:sp>
          <p:sp>
            <p:nvSpPr>
              <p:cNvPr id="386" name="Google Shape;386;p16"/>
              <p:cNvSpPr txBox="1"/>
              <p:nvPr/>
            </p:nvSpPr>
            <p:spPr>
              <a:xfrm>
                <a:off x="3780000" y="5680723"/>
                <a:ext cx="2071200" cy="169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rgbClr val="A29B9A"/>
                    </a:solidFill>
                    <a:latin typeface="Josefin Sans"/>
                    <a:ea typeface="Josefin Sans"/>
                    <a:cs typeface="Josefin Sans"/>
                    <a:sym typeface="Josefin Sans"/>
                  </a:rPr>
                  <a:t>Reference@mail.com</a:t>
                </a:r>
                <a:endParaRPr sz="1100">
                  <a:solidFill>
                    <a:srgbClr val="A29B9A"/>
                  </a:solidFill>
                  <a:latin typeface="Josefin Sans"/>
                  <a:ea typeface="Josefin Sans"/>
                  <a:cs typeface="Josefin Sans"/>
                  <a:sym typeface="Josefin Sans"/>
                </a:endParaRPr>
              </a:p>
            </p:txBody>
          </p:sp>
        </p:grpSp>
      </p:grpSp>
      <p:grpSp>
        <p:nvGrpSpPr>
          <p:cNvPr id="387" name="Google Shape;387;p16"/>
          <p:cNvGrpSpPr/>
          <p:nvPr/>
        </p:nvGrpSpPr>
        <p:grpSpPr>
          <a:xfrm>
            <a:off x="3780000" y="7605650"/>
            <a:ext cx="2071200" cy="1128998"/>
            <a:chOff x="3780000" y="4720925"/>
            <a:chExt cx="2071200" cy="1128998"/>
          </a:xfrm>
        </p:grpSpPr>
        <p:sp>
          <p:nvSpPr>
            <p:cNvPr id="388" name="Google Shape;388;p16"/>
            <p:cNvSpPr txBox="1"/>
            <p:nvPr/>
          </p:nvSpPr>
          <p:spPr>
            <a:xfrm>
              <a:off x="3780000" y="4720925"/>
              <a:ext cx="2071200" cy="169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rgbClr val="3C3231"/>
                  </a:solidFill>
                  <a:latin typeface="Josefin Sans"/>
                  <a:ea typeface="Josefin Sans"/>
                  <a:cs typeface="Josefin Sans"/>
                  <a:sym typeface="Josefin Sans"/>
                </a:rPr>
                <a:t>GILBERT ABBOTT</a:t>
              </a:r>
              <a:endParaRPr sz="1100">
                <a:solidFill>
                  <a:srgbClr val="3C3231"/>
                </a:solidFill>
                <a:latin typeface="Josefin Sans"/>
                <a:ea typeface="Josefin Sans"/>
                <a:cs typeface="Josefin Sans"/>
                <a:sym typeface="Josefin Sans"/>
              </a:endParaRPr>
            </a:p>
          </p:txBody>
        </p:sp>
        <p:sp>
          <p:nvSpPr>
            <p:cNvPr id="389" name="Google Shape;389;p16"/>
            <p:cNvSpPr txBox="1"/>
            <p:nvPr/>
          </p:nvSpPr>
          <p:spPr>
            <a:xfrm>
              <a:off x="3780000" y="4953625"/>
              <a:ext cx="2071200" cy="169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rgbClr val="A29B9A"/>
                  </a:solidFill>
                  <a:latin typeface="Josefin Sans"/>
                  <a:ea typeface="Josefin Sans"/>
                  <a:cs typeface="Josefin Sans"/>
                  <a:sym typeface="Josefin Sans"/>
                </a:rPr>
                <a:t>Arizona State University</a:t>
              </a:r>
              <a:endParaRPr sz="1100">
                <a:solidFill>
                  <a:srgbClr val="A29B9A"/>
                </a:solidFill>
                <a:latin typeface="Josefin Sans"/>
                <a:ea typeface="Josefin Sans"/>
                <a:cs typeface="Josefin Sans"/>
                <a:sym typeface="Josefin Sans"/>
              </a:endParaRPr>
            </a:p>
          </p:txBody>
        </p:sp>
        <p:sp>
          <p:nvSpPr>
            <p:cNvPr id="390" name="Google Shape;390;p16"/>
            <p:cNvSpPr txBox="1"/>
            <p:nvPr/>
          </p:nvSpPr>
          <p:spPr>
            <a:xfrm>
              <a:off x="3780000" y="5195991"/>
              <a:ext cx="2071200" cy="169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rgbClr val="A29B9A"/>
                  </a:solidFill>
                  <a:latin typeface="Josefin Sans"/>
                  <a:ea typeface="Josefin Sans"/>
                  <a:cs typeface="Josefin Sans"/>
                  <a:sym typeface="Josefin Sans"/>
                </a:rPr>
                <a:t>Associate Professor</a:t>
              </a:r>
              <a:endParaRPr sz="1100">
                <a:solidFill>
                  <a:srgbClr val="A29B9A"/>
                </a:solidFill>
                <a:latin typeface="Josefin Sans"/>
                <a:ea typeface="Josefin Sans"/>
                <a:cs typeface="Josefin Sans"/>
                <a:sym typeface="Josefin Sans"/>
              </a:endParaRPr>
            </a:p>
          </p:txBody>
        </p:sp>
        <p:sp>
          <p:nvSpPr>
            <p:cNvPr id="391" name="Google Shape;391;p16"/>
            <p:cNvSpPr txBox="1"/>
            <p:nvPr/>
          </p:nvSpPr>
          <p:spPr>
            <a:xfrm>
              <a:off x="3780000" y="5438357"/>
              <a:ext cx="2071200" cy="169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rgbClr val="A29B9A"/>
                  </a:solidFill>
                  <a:latin typeface="Josefin Sans"/>
                  <a:ea typeface="Josefin Sans"/>
                  <a:cs typeface="Josefin Sans"/>
                  <a:sym typeface="Josefin Sans"/>
                </a:rPr>
                <a:t>1-333-444-5555</a:t>
              </a:r>
              <a:endParaRPr sz="1100">
                <a:solidFill>
                  <a:srgbClr val="A29B9A"/>
                </a:solidFill>
                <a:latin typeface="Josefin Sans"/>
                <a:ea typeface="Josefin Sans"/>
                <a:cs typeface="Josefin Sans"/>
                <a:sym typeface="Josefin Sans"/>
              </a:endParaRPr>
            </a:p>
          </p:txBody>
        </p:sp>
        <p:sp>
          <p:nvSpPr>
            <p:cNvPr id="392" name="Google Shape;392;p16"/>
            <p:cNvSpPr txBox="1"/>
            <p:nvPr/>
          </p:nvSpPr>
          <p:spPr>
            <a:xfrm>
              <a:off x="3780000" y="5680723"/>
              <a:ext cx="2071200" cy="169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rgbClr val="A29B9A"/>
                  </a:solidFill>
                  <a:latin typeface="Josefin Sans"/>
                  <a:ea typeface="Josefin Sans"/>
                  <a:cs typeface="Josefin Sans"/>
                  <a:sym typeface="Josefin Sans"/>
                </a:rPr>
                <a:t>Reference@mail.com</a:t>
              </a:r>
              <a:endParaRPr sz="1100">
                <a:solidFill>
                  <a:srgbClr val="A29B9A"/>
                </a:solidFill>
                <a:latin typeface="Josefin Sans"/>
                <a:ea typeface="Josefin Sans"/>
                <a:cs typeface="Josefin Sans"/>
                <a:sym typeface="Josefin Sans"/>
              </a:endParaRPr>
            </a:p>
          </p:txBody>
        </p:sp>
      </p:grpSp>
      <p:grpSp>
        <p:nvGrpSpPr>
          <p:cNvPr id="393" name="Google Shape;393;p16"/>
          <p:cNvGrpSpPr/>
          <p:nvPr/>
        </p:nvGrpSpPr>
        <p:grpSpPr>
          <a:xfrm>
            <a:off x="3510000" y="8907775"/>
            <a:ext cx="4050000" cy="1465800"/>
            <a:chOff x="3510000" y="8907775"/>
            <a:chExt cx="4050000" cy="1465800"/>
          </a:xfrm>
        </p:grpSpPr>
        <p:sp>
          <p:nvSpPr>
            <p:cNvPr id="394" name="Google Shape;394;p16"/>
            <p:cNvSpPr/>
            <p:nvPr/>
          </p:nvSpPr>
          <p:spPr>
            <a:xfrm>
              <a:off x="3510000" y="8907775"/>
              <a:ext cx="4050000" cy="1465800"/>
            </a:xfrm>
            <a:prstGeom prst="rect">
              <a:avLst/>
            </a:prstGeom>
            <a:solidFill>
              <a:srgbClr val="F0F0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5" name="Google Shape;395;p16"/>
            <p:cNvGrpSpPr/>
            <p:nvPr/>
          </p:nvGrpSpPr>
          <p:grpSpPr>
            <a:xfrm>
              <a:off x="3780000" y="9061614"/>
              <a:ext cx="2071200" cy="1128998"/>
              <a:chOff x="3780000" y="4720925"/>
              <a:chExt cx="2071200" cy="1128998"/>
            </a:xfrm>
          </p:grpSpPr>
          <p:sp>
            <p:nvSpPr>
              <p:cNvPr id="396" name="Google Shape;396;p16"/>
              <p:cNvSpPr txBox="1"/>
              <p:nvPr/>
            </p:nvSpPr>
            <p:spPr>
              <a:xfrm>
                <a:off x="3780000" y="4720925"/>
                <a:ext cx="2071200" cy="169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rgbClr val="3C3231"/>
                    </a:solidFill>
                    <a:latin typeface="Josefin Sans"/>
                    <a:ea typeface="Josefin Sans"/>
                    <a:cs typeface="Josefin Sans"/>
                    <a:sym typeface="Josefin Sans"/>
                  </a:rPr>
                  <a:t>SHERMAN WALKER</a:t>
                </a:r>
                <a:endParaRPr sz="1100">
                  <a:solidFill>
                    <a:srgbClr val="3C3231"/>
                  </a:solidFill>
                  <a:latin typeface="Josefin Sans"/>
                  <a:ea typeface="Josefin Sans"/>
                  <a:cs typeface="Josefin Sans"/>
                  <a:sym typeface="Josefin Sans"/>
                </a:endParaRPr>
              </a:p>
            </p:txBody>
          </p:sp>
          <p:sp>
            <p:nvSpPr>
              <p:cNvPr id="397" name="Google Shape;397;p16"/>
              <p:cNvSpPr txBox="1"/>
              <p:nvPr/>
            </p:nvSpPr>
            <p:spPr>
              <a:xfrm>
                <a:off x="3780000" y="4953625"/>
                <a:ext cx="2071200" cy="169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rgbClr val="A29B9A"/>
                    </a:solidFill>
                    <a:latin typeface="Josefin Sans"/>
                    <a:ea typeface="Josefin Sans"/>
                    <a:cs typeface="Josefin Sans"/>
                    <a:sym typeface="Josefin Sans"/>
                  </a:rPr>
                  <a:t>Arizona State University</a:t>
                </a:r>
                <a:endParaRPr sz="1100">
                  <a:solidFill>
                    <a:srgbClr val="A29B9A"/>
                  </a:solidFill>
                  <a:latin typeface="Josefin Sans"/>
                  <a:ea typeface="Josefin Sans"/>
                  <a:cs typeface="Josefin Sans"/>
                  <a:sym typeface="Josefin Sans"/>
                </a:endParaRPr>
              </a:p>
            </p:txBody>
          </p:sp>
          <p:sp>
            <p:nvSpPr>
              <p:cNvPr id="398" name="Google Shape;398;p16"/>
              <p:cNvSpPr txBox="1"/>
              <p:nvPr/>
            </p:nvSpPr>
            <p:spPr>
              <a:xfrm>
                <a:off x="3780000" y="5195991"/>
                <a:ext cx="2071200" cy="169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rgbClr val="A29B9A"/>
                    </a:solidFill>
                    <a:latin typeface="Josefin Sans"/>
                    <a:ea typeface="Josefin Sans"/>
                    <a:cs typeface="Josefin Sans"/>
                    <a:sym typeface="Josefin Sans"/>
                  </a:rPr>
                  <a:t>Associate Professor</a:t>
                </a:r>
                <a:endParaRPr sz="1100">
                  <a:solidFill>
                    <a:srgbClr val="A29B9A"/>
                  </a:solidFill>
                  <a:latin typeface="Josefin Sans"/>
                  <a:ea typeface="Josefin Sans"/>
                  <a:cs typeface="Josefin Sans"/>
                  <a:sym typeface="Josefin Sans"/>
                </a:endParaRPr>
              </a:p>
            </p:txBody>
          </p:sp>
          <p:sp>
            <p:nvSpPr>
              <p:cNvPr id="399" name="Google Shape;399;p16"/>
              <p:cNvSpPr txBox="1"/>
              <p:nvPr/>
            </p:nvSpPr>
            <p:spPr>
              <a:xfrm>
                <a:off x="3780000" y="5438357"/>
                <a:ext cx="2071200" cy="169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rgbClr val="A29B9A"/>
                    </a:solidFill>
                    <a:latin typeface="Josefin Sans"/>
                    <a:ea typeface="Josefin Sans"/>
                    <a:cs typeface="Josefin Sans"/>
                    <a:sym typeface="Josefin Sans"/>
                  </a:rPr>
                  <a:t>1-666-777-8888</a:t>
                </a:r>
                <a:endParaRPr sz="1100">
                  <a:solidFill>
                    <a:srgbClr val="A29B9A"/>
                  </a:solidFill>
                  <a:latin typeface="Josefin Sans"/>
                  <a:ea typeface="Josefin Sans"/>
                  <a:cs typeface="Josefin Sans"/>
                  <a:sym typeface="Josefin Sans"/>
                </a:endParaRPr>
              </a:p>
            </p:txBody>
          </p:sp>
          <p:sp>
            <p:nvSpPr>
              <p:cNvPr id="400" name="Google Shape;400;p16"/>
              <p:cNvSpPr txBox="1"/>
              <p:nvPr/>
            </p:nvSpPr>
            <p:spPr>
              <a:xfrm>
                <a:off x="3780000" y="5680723"/>
                <a:ext cx="2071200" cy="1692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100">
                    <a:solidFill>
                      <a:srgbClr val="A29B9A"/>
                    </a:solidFill>
                    <a:latin typeface="Josefin Sans"/>
                    <a:ea typeface="Josefin Sans"/>
                    <a:cs typeface="Josefin Sans"/>
                    <a:sym typeface="Josefin Sans"/>
                  </a:rPr>
                  <a:t>Reference@mail.com</a:t>
                </a:r>
                <a:endParaRPr sz="1100">
                  <a:solidFill>
                    <a:srgbClr val="A29B9A"/>
                  </a:solidFill>
                  <a:latin typeface="Josefin Sans"/>
                  <a:ea typeface="Josefin Sans"/>
                  <a:cs typeface="Josefin Sans"/>
                  <a:sym typeface="Josefin Sans"/>
                </a:endParaRPr>
              </a:p>
            </p:txBody>
          </p:sp>
        </p:gr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