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eeZee"/>
      <p:regular r:id="rId7"/>
      <p:italic r:id="rId8"/>
    </p:embeddedFont>
    <p:embeddedFont>
      <p:font typeface="Satisfy"/>
      <p:regular r:id="rId9"/>
    </p:embeddedFont>
    <p:embeddedFont>
      <p:font typeface="Noto Serif Kannad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195">
          <p15:clr>
            <a:srgbClr val="A4A3A4"/>
          </p15:clr>
        </p15:guide>
        <p15:guide id="2" pos="6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95"/>
        <p:guide pos="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otoSerifKannada-bold.fntdata"/><Relationship Id="rId10" Type="http://schemas.openxmlformats.org/officeDocument/2006/relationships/font" Target="fonts/NotoSerifKannada-regular.fntdata"/><Relationship Id="rId9" Type="http://schemas.openxmlformats.org/officeDocument/2006/relationships/font" Target="fonts/Satisf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eeZee-regular.fntdata"/><Relationship Id="rId8" Type="http://schemas.openxmlformats.org/officeDocument/2006/relationships/font" Target="fonts/ABeeZe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3965" l="0" r="22630" t="0"/>
          <a:stretch/>
        </p:blipFill>
        <p:spPr>
          <a:xfrm>
            <a:off x="5297325" y="9058275"/>
            <a:ext cx="2262674" cy="16340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90000" y="5186375"/>
            <a:ext cx="5667900" cy="4405200"/>
          </a:xfrm>
          <a:prstGeom prst="rect">
            <a:avLst/>
          </a:prstGeom>
          <a:solidFill>
            <a:srgbClr val="F8F7F0"/>
          </a:solidFill>
          <a:ln cap="flat" cmpd="sng" w="1905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985850" y="5581650"/>
            <a:ext cx="5681700" cy="4010100"/>
            <a:chOff x="985850" y="5581650"/>
            <a:chExt cx="5681700" cy="401010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5014913" y="5581650"/>
              <a:ext cx="0" cy="401010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985850" y="598647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985850" y="638652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985850" y="758682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985850" y="798687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985850" y="838692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985850" y="8786975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985850" y="9191788"/>
              <a:ext cx="5681700" cy="0"/>
            </a:xfrm>
            <a:prstGeom prst="straightConnector1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5" name="Google Shape;65;p13"/>
          <p:cNvSpPr txBox="1"/>
          <p:nvPr/>
        </p:nvSpPr>
        <p:spPr>
          <a:xfrm>
            <a:off x="638175" y="704850"/>
            <a:ext cx="6229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600">
                <a:solidFill>
                  <a:srgbClr val="EB6345"/>
                </a:solidFill>
                <a:latin typeface="Satisfy"/>
                <a:ea typeface="Satisfy"/>
                <a:cs typeface="Satisfy"/>
                <a:sym typeface="Satisfy"/>
              </a:rPr>
              <a:t>Report Card</a:t>
            </a:r>
            <a:endParaRPr sz="9600">
              <a:solidFill>
                <a:srgbClr val="EB6345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4">
            <a:alphaModFix/>
          </a:blip>
          <a:srcRect b="0" l="11707" r="0" t="25149"/>
          <a:stretch/>
        </p:blipFill>
        <p:spPr>
          <a:xfrm>
            <a:off x="0" y="0"/>
            <a:ext cx="1647824" cy="83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81750" y="135188"/>
            <a:ext cx="1023950" cy="64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6225" y="9702975"/>
            <a:ext cx="1228725" cy="874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3"/>
          <p:cNvGrpSpPr/>
          <p:nvPr/>
        </p:nvGrpSpPr>
        <p:grpSpPr>
          <a:xfrm>
            <a:off x="976321" y="2500325"/>
            <a:ext cx="5681579" cy="338113"/>
            <a:chOff x="976321" y="2500325"/>
            <a:chExt cx="5681579" cy="338113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976321" y="2500325"/>
              <a:ext cx="1800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Name:</a:t>
              </a:r>
              <a:endParaRPr sz="1800"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cxnSp>
          <p:nvCxnSpPr>
            <p:cNvPr id="71" name="Google Shape;71;p13"/>
            <p:cNvCxnSpPr/>
            <p:nvPr/>
          </p:nvCxnSpPr>
          <p:spPr>
            <a:xfrm>
              <a:off x="990600" y="2838438"/>
              <a:ext cx="5667300" cy="0"/>
            </a:xfrm>
            <a:prstGeom prst="straightConnector1">
              <a:avLst/>
            </a:prstGeom>
            <a:noFill/>
            <a:ln cap="flat" cmpd="sng" w="28575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976321" y="3080913"/>
            <a:ext cx="5681579" cy="338113"/>
            <a:chOff x="976321" y="3080913"/>
            <a:chExt cx="5681579" cy="338113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976321" y="3080913"/>
              <a:ext cx="18003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Level:</a:t>
              </a:r>
              <a:endParaRPr sz="1800"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cxnSp>
          <p:nvCxnSpPr>
            <p:cNvPr id="74" name="Google Shape;74;p13"/>
            <p:cNvCxnSpPr/>
            <p:nvPr/>
          </p:nvCxnSpPr>
          <p:spPr>
            <a:xfrm>
              <a:off x="990600" y="3419025"/>
              <a:ext cx="5667300" cy="0"/>
            </a:xfrm>
            <a:prstGeom prst="straightConnector1">
              <a:avLst/>
            </a:prstGeom>
            <a:noFill/>
            <a:ln cap="flat" cmpd="sng" w="28575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5" name="Google Shape;75;p13"/>
          <p:cNvSpPr txBox="1"/>
          <p:nvPr/>
        </p:nvSpPr>
        <p:spPr>
          <a:xfrm>
            <a:off x="976326" y="3795750"/>
            <a:ext cx="2095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rPr>
              <a:t>Grading System:</a:t>
            </a:r>
            <a:endParaRPr b="1" sz="1800">
              <a:solidFill>
                <a:srgbClr val="231F20"/>
              </a:solidFill>
              <a:latin typeface="Noto Serif Kannada"/>
              <a:ea typeface="Noto Serif Kannada"/>
              <a:cs typeface="Noto Serif Kannada"/>
              <a:sym typeface="Noto Serif Kannada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990000" y="4197725"/>
            <a:ext cx="1276200" cy="507775"/>
            <a:chOff x="1262075" y="4197725"/>
            <a:chExt cx="1276200" cy="507775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262075" y="4197725"/>
              <a:ext cx="1276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ABeeZee"/>
                  <a:ea typeface="ABeeZee"/>
                  <a:cs typeface="ABeeZee"/>
                  <a:sym typeface="ABeeZee"/>
                </a:rPr>
                <a:t>A 90-100</a:t>
              </a:r>
              <a:endParaRPr sz="1600">
                <a:solidFill>
                  <a:srgbClr val="231F2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1262075" y="4459200"/>
              <a:ext cx="1276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ABeeZee"/>
                  <a:ea typeface="ABeeZee"/>
                  <a:cs typeface="ABeeZee"/>
                  <a:sym typeface="ABeeZee"/>
                </a:rPr>
                <a:t>B 80-89</a:t>
              </a:r>
              <a:endParaRPr sz="1600">
                <a:solidFill>
                  <a:srgbClr val="231F2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2747363" y="4197725"/>
            <a:ext cx="1276200" cy="507775"/>
            <a:chOff x="1262075" y="4197725"/>
            <a:chExt cx="1276200" cy="507775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1262075" y="4197725"/>
              <a:ext cx="1276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ABeeZee"/>
                  <a:ea typeface="ABeeZee"/>
                  <a:cs typeface="ABeeZee"/>
                  <a:sym typeface="ABeeZee"/>
                </a:rPr>
                <a:t>C 70-79</a:t>
              </a:r>
              <a:endParaRPr sz="1600">
                <a:solidFill>
                  <a:srgbClr val="231F2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262075" y="4459200"/>
              <a:ext cx="12762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231F20"/>
                  </a:solidFill>
                  <a:latin typeface="ABeeZee"/>
                  <a:ea typeface="ABeeZee"/>
                  <a:cs typeface="ABeeZee"/>
                  <a:sym typeface="ABeeZee"/>
                </a:rPr>
                <a:t>D 60-69</a:t>
              </a:r>
              <a:endParaRPr sz="1600">
                <a:solidFill>
                  <a:srgbClr val="231F20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sp>
        <p:nvSpPr>
          <p:cNvPr id="82" name="Google Shape;82;p13"/>
          <p:cNvSpPr txBox="1"/>
          <p:nvPr/>
        </p:nvSpPr>
        <p:spPr>
          <a:xfrm>
            <a:off x="4385650" y="4197725"/>
            <a:ext cx="127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31F20"/>
                </a:solidFill>
                <a:latin typeface="ABeeZee"/>
                <a:ea typeface="ABeeZee"/>
                <a:cs typeface="ABeeZee"/>
                <a:sym typeface="ABeeZee"/>
              </a:rPr>
              <a:t>F 59-0</a:t>
            </a:r>
            <a:endParaRPr sz="1600">
              <a:solidFill>
                <a:srgbClr val="231F20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990000" y="5186375"/>
            <a:ext cx="5667900" cy="400200"/>
          </a:xfrm>
          <a:prstGeom prst="rect">
            <a:avLst/>
          </a:prstGeom>
          <a:solidFill>
            <a:srgbClr val="EFA44C"/>
          </a:solidFill>
          <a:ln cap="flat" cmpd="sng" w="1905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252549" y="5238350"/>
            <a:ext cx="2524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Noto Serif Kannada"/>
                <a:ea typeface="Noto Serif Kannada"/>
                <a:cs typeface="Noto Serif Kannada"/>
                <a:sym typeface="Noto Serif Kannada"/>
              </a:rPr>
              <a:t>Behavior</a:t>
            </a:r>
            <a:endParaRPr b="1" sz="1800">
              <a:solidFill>
                <a:schemeClr val="lt1"/>
              </a:solidFill>
              <a:latin typeface="Noto Serif Kannada"/>
              <a:ea typeface="Noto Serif Kannada"/>
              <a:cs typeface="Noto Serif Kannada"/>
              <a:sym typeface="Noto Serif Kannada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990000" y="6786575"/>
            <a:ext cx="5667900" cy="400200"/>
          </a:xfrm>
          <a:prstGeom prst="rect">
            <a:avLst/>
          </a:prstGeom>
          <a:solidFill>
            <a:srgbClr val="EB6345"/>
          </a:solidFill>
          <a:ln cap="flat" cmpd="sng" w="19050">
            <a:solidFill>
              <a:srgbClr val="231F2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252549" y="6838550"/>
            <a:ext cx="2524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chemeClr val="lt1"/>
                </a:solidFill>
                <a:latin typeface="Noto Serif Kannada"/>
                <a:ea typeface="Noto Serif Kannada"/>
                <a:cs typeface="Noto Serif Kannada"/>
                <a:sym typeface="Noto Serif Kannada"/>
              </a:rPr>
              <a:t>Academics</a:t>
            </a:r>
            <a:endParaRPr b="1" sz="1800">
              <a:solidFill>
                <a:schemeClr val="lt1"/>
              </a:solidFill>
              <a:latin typeface="Noto Serif Kannada"/>
              <a:ea typeface="Noto Serif Kannada"/>
              <a:cs typeface="Noto Serif Kannada"/>
              <a:sym typeface="Noto Serif Kannada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1504974" y="5666763"/>
            <a:ext cx="2524200" cy="1020550"/>
            <a:chOff x="1504974" y="5666763"/>
            <a:chExt cx="2524200" cy="102055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1504974" y="5666763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Cooperative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1504974" y="6069338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Neat and Orderly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504974" y="6471913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Responsible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1504974" y="7271725"/>
            <a:ext cx="2524200" cy="2216138"/>
            <a:chOff x="1504974" y="7271725"/>
            <a:chExt cx="2524200" cy="2216138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1504974" y="7271725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English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504974" y="7671873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German II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504974" y="8072020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Geometry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504974" y="8472168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World History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1504974" y="8872315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Social Studies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504974" y="9272463"/>
              <a:ext cx="252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Computer</a:t>
              </a:r>
              <a:endParaRPr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