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3657600" cx="5486400"/>
  <p:notesSz cx="6858000" cy="9144000"/>
  <p:embeddedFontLst>
    <p:embeddedFont>
      <p:font typeface="Antic Didone"/>
      <p:regular r:id="rId8"/>
    </p:embeddedFont>
    <p:embeddedFont>
      <p:font typeface="Mea Culpa"/>
      <p:regular r:id="rId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152">
          <p15:clr>
            <a:srgbClr val="747775"/>
          </p15:clr>
        </p15:guide>
        <p15:guide id="2" pos="1728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945FDC1D-E965-460B-81A0-1893E4B7DB0F}">
  <a:tblStyle styleId="{945FDC1D-E965-460B-81A0-1893E4B7DB0F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152" orient="horz"/>
        <p:guide pos="172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font" Target="fonts/MeaCulpa-regular.fntdata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font" Target="fonts/AnticDidone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857573" y="685800"/>
            <a:ext cx="5143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857573" y="685800"/>
            <a:ext cx="5143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187025" y="529476"/>
            <a:ext cx="5112600" cy="1459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187020" y="2015378"/>
            <a:ext cx="5112600" cy="56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5083475" y="3316065"/>
            <a:ext cx="329400" cy="27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fontScale="77500" lnSpcReduction="20000"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187020" y="786578"/>
            <a:ext cx="5112600" cy="1396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187020" y="2241582"/>
            <a:ext cx="5112600" cy="924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5083475" y="3316065"/>
            <a:ext cx="329400" cy="27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fontScale="77500" lnSpcReduction="20000"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5083475" y="3316065"/>
            <a:ext cx="329400" cy="27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fontScale="77500" lnSpcReduction="20000"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187020" y="1529493"/>
            <a:ext cx="5112600" cy="598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5083475" y="3316065"/>
            <a:ext cx="329400" cy="27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fontScale="77500" lnSpcReduction="20000"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187020" y="316462"/>
            <a:ext cx="5112600" cy="407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187020" y="819538"/>
            <a:ext cx="5112600" cy="242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5083475" y="3316065"/>
            <a:ext cx="329400" cy="27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fontScale="77500" lnSpcReduction="20000"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187020" y="316462"/>
            <a:ext cx="5112600" cy="407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187020" y="819538"/>
            <a:ext cx="2399700" cy="242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2899440" y="819538"/>
            <a:ext cx="2399700" cy="242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5083475" y="3316065"/>
            <a:ext cx="329400" cy="27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fontScale="77500" lnSpcReduction="20000"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187020" y="316462"/>
            <a:ext cx="5112600" cy="407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5083475" y="3316065"/>
            <a:ext cx="329400" cy="27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fontScale="77500" lnSpcReduction="20000"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187020" y="395093"/>
            <a:ext cx="1684800" cy="537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187020" y="988160"/>
            <a:ext cx="16848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5083475" y="3316065"/>
            <a:ext cx="329400" cy="27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fontScale="77500" lnSpcReduction="20000"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294150" y="320107"/>
            <a:ext cx="3820500" cy="2909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5083475" y="3316065"/>
            <a:ext cx="329400" cy="27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fontScale="77500" lnSpcReduction="20000"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2743200" y="-89"/>
            <a:ext cx="2743200" cy="36576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159300" y="876924"/>
            <a:ext cx="2427300" cy="1053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159300" y="1993298"/>
            <a:ext cx="2427300" cy="878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2963700" y="514898"/>
            <a:ext cx="2302200" cy="2627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5083475" y="3316065"/>
            <a:ext cx="329400" cy="27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fontScale="77500" lnSpcReduction="20000"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187020" y="3008409"/>
            <a:ext cx="3599100" cy="430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5083475" y="3316065"/>
            <a:ext cx="329400" cy="27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fontScale="77500" lnSpcReduction="20000"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187020" y="316462"/>
            <a:ext cx="5112600" cy="40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187020" y="819538"/>
            <a:ext cx="5112600" cy="242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5083475" y="3316065"/>
            <a:ext cx="329400" cy="279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 fontScale="77500" lnSpcReduction="20000"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 title="Dots.png"/>
          <p:cNvPicPr preferRelativeResize="0"/>
          <p:nvPr/>
        </p:nvPicPr>
        <p:blipFill rotWithShape="1">
          <a:blip r:embed="rId3">
            <a:alphaModFix amt="18000"/>
          </a:blip>
          <a:srcRect b="4610" l="19987" r="0" t="7739"/>
          <a:stretch/>
        </p:blipFill>
        <p:spPr>
          <a:xfrm>
            <a:off x="0" y="0"/>
            <a:ext cx="1401475" cy="36576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 rot="-5400000">
            <a:off x="-993101" y="1249772"/>
            <a:ext cx="3201300" cy="1185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" sz="6500">
                <a:solidFill>
                  <a:schemeClr val="dk1"/>
                </a:solidFill>
                <a:latin typeface="Mea Culpa"/>
                <a:ea typeface="Mea Culpa"/>
                <a:cs typeface="Mea Culpa"/>
                <a:sym typeface="Mea Culpa"/>
              </a:rPr>
              <a:t>Recipe</a:t>
            </a:r>
            <a:endParaRPr sz="6500">
              <a:solidFill>
                <a:schemeClr val="dk1"/>
              </a:solidFill>
              <a:latin typeface="Mea Culpa"/>
              <a:ea typeface="Mea Culpa"/>
              <a:cs typeface="Mea Culpa"/>
              <a:sym typeface="Mea Culpa"/>
            </a:endParaRPr>
          </a:p>
        </p:txBody>
      </p:sp>
      <p:graphicFrame>
        <p:nvGraphicFramePr>
          <p:cNvPr id="56" name="Google Shape;56;p13"/>
          <p:cNvGraphicFramePr/>
          <p:nvPr/>
        </p:nvGraphicFramePr>
        <p:xfrm>
          <a:off x="1510400" y="8218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{945FDC1D-E965-460B-81A0-1893E4B7DB0F}</a:tableStyleId>
              </a:tblPr>
              <a:tblGrid>
                <a:gridCol w="1117150"/>
                <a:gridCol w="2559500"/>
              </a:tblGrid>
              <a:tr h="2880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000">
                          <a:latin typeface="Antic Didone"/>
                          <a:ea typeface="Antic Didone"/>
                          <a:cs typeface="Antic Didone"/>
                          <a:sym typeface="Antic Didone"/>
                        </a:rPr>
                        <a:t>Ingredients:</a:t>
                      </a:r>
                      <a:endParaRPr sz="1000">
                        <a:latin typeface="Antic Didone"/>
                        <a:ea typeface="Antic Didone"/>
                        <a:cs typeface="Antic Didone"/>
                        <a:sym typeface="Antic Didone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000">
                          <a:latin typeface="Antic Didone"/>
                          <a:ea typeface="Antic Didone"/>
                          <a:cs typeface="Antic Didone"/>
                          <a:sym typeface="Antic Didone"/>
                        </a:rPr>
                        <a:t>Directions:</a:t>
                      </a:r>
                      <a:endParaRPr sz="1000">
                        <a:latin typeface="Antic Didone"/>
                        <a:ea typeface="Antic Didone"/>
                        <a:cs typeface="Antic Didone"/>
                        <a:sym typeface="Antic Didone"/>
                      </a:endParaRPr>
                    </a:p>
                  </a:txBody>
                  <a:tcPr marT="0" marB="0" marR="0" marL="10800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229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ntic Didone"/>
                        <a:ea typeface="Antic Didone"/>
                        <a:cs typeface="Antic Didone"/>
                        <a:sym typeface="Antic Didone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ntic Didone"/>
                        <a:ea typeface="Antic Didone"/>
                        <a:cs typeface="Antic Didone"/>
                        <a:sym typeface="Antic Didone"/>
                      </a:endParaRPr>
                    </a:p>
                  </a:txBody>
                  <a:tcPr marT="0" marB="0" marR="0" marL="10800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229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ntic Didone"/>
                        <a:ea typeface="Antic Didone"/>
                        <a:cs typeface="Antic Didone"/>
                        <a:sym typeface="Antic Didone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ntic Didone"/>
                        <a:ea typeface="Antic Didone"/>
                        <a:cs typeface="Antic Didone"/>
                        <a:sym typeface="Antic Didone"/>
                      </a:endParaRPr>
                    </a:p>
                  </a:txBody>
                  <a:tcPr marT="0" marB="0" marR="0" marL="10800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229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ntic Didone"/>
                        <a:ea typeface="Antic Didone"/>
                        <a:cs typeface="Antic Didone"/>
                        <a:sym typeface="Antic Didone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ntic Didone"/>
                        <a:ea typeface="Antic Didone"/>
                        <a:cs typeface="Antic Didone"/>
                        <a:sym typeface="Antic Didone"/>
                      </a:endParaRPr>
                    </a:p>
                  </a:txBody>
                  <a:tcPr marT="0" marB="0" marR="0" marL="10800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229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ntic Didone"/>
                        <a:ea typeface="Antic Didone"/>
                        <a:cs typeface="Antic Didone"/>
                        <a:sym typeface="Antic Didone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ntic Didone"/>
                        <a:ea typeface="Antic Didone"/>
                        <a:cs typeface="Antic Didone"/>
                        <a:sym typeface="Antic Didone"/>
                      </a:endParaRPr>
                    </a:p>
                  </a:txBody>
                  <a:tcPr marT="0" marB="0" marR="0" marL="10800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229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ntic Didone"/>
                        <a:ea typeface="Antic Didone"/>
                        <a:cs typeface="Antic Didone"/>
                        <a:sym typeface="Antic Didone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ntic Didone"/>
                        <a:ea typeface="Antic Didone"/>
                        <a:cs typeface="Antic Didone"/>
                        <a:sym typeface="Antic Didone"/>
                      </a:endParaRPr>
                    </a:p>
                  </a:txBody>
                  <a:tcPr marT="0" marB="0" marR="0" marL="10800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229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ntic Didone"/>
                        <a:ea typeface="Antic Didone"/>
                        <a:cs typeface="Antic Didone"/>
                        <a:sym typeface="Antic Didone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ntic Didone"/>
                        <a:ea typeface="Antic Didone"/>
                        <a:cs typeface="Antic Didone"/>
                        <a:sym typeface="Antic Didone"/>
                      </a:endParaRPr>
                    </a:p>
                  </a:txBody>
                  <a:tcPr marT="0" marB="0" marR="0" marL="10800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229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ntic Didone"/>
                        <a:ea typeface="Antic Didone"/>
                        <a:cs typeface="Antic Didone"/>
                        <a:sym typeface="Antic Didone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ntic Didone"/>
                        <a:ea typeface="Antic Didone"/>
                        <a:cs typeface="Antic Didone"/>
                        <a:sym typeface="Antic Didone"/>
                      </a:endParaRPr>
                    </a:p>
                  </a:txBody>
                  <a:tcPr marT="0" marB="0" marR="0" marL="10800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57" name="Google Shape;57;p13"/>
          <p:cNvGraphicFramePr/>
          <p:nvPr/>
        </p:nvGraphicFramePr>
        <p:xfrm>
          <a:off x="1510400" y="170089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{945FDC1D-E965-460B-81A0-1893E4B7DB0F}</a:tableStyleId>
              </a:tblPr>
              <a:tblGrid>
                <a:gridCol w="1232800"/>
                <a:gridCol w="1256425"/>
                <a:gridCol w="1187400"/>
              </a:tblGrid>
              <a:tr h="252775">
                <a:tc grid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000">
                          <a:latin typeface="Antic Didone"/>
                          <a:ea typeface="Antic Didone"/>
                          <a:cs typeface="Antic Didone"/>
                          <a:sym typeface="Antic Didone"/>
                        </a:rPr>
                        <a:t>Title:</a:t>
                      </a:r>
                      <a:endParaRPr sz="1000">
                        <a:latin typeface="Antic Didone"/>
                        <a:ea typeface="Antic Didone"/>
                        <a:cs typeface="Antic Didone"/>
                        <a:sym typeface="Antic Didone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</a:tr>
              <a:tr h="283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000">
                          <a:latin typeface="Antic Didone"/>
                          <a:ea typeface="Antic Didone"/>
                          <a:cs typeface="Antic Didone"/>
                          <a:sym typeface="Antic Didone"/>
                        </a:rPr>
                        <a:t>Preparation time:</a:t>
                      </a:r>
                      <a:endParaRPr sz="1000">
                        <a:latin typeface="Antic Didone"/>
                        <a:ea typeface="Antic Didone"/>
                        <a:cs typeface="Antic Didone"/>
                        <a:sym typeface="Antic Didone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107999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000">
                          <a:latin typeface="Antic Didone"/>
                          <a:ea typeface="Antic Didone"/>
                          <a:cs typeface="Antic Didone"/>
                          <a:sym typeface="Antic Didone"/>
                        </a:rPr>
                        <a:t>Cooking time:</a:t>
                      </a:r>
                      <a:endParaRPr sz="1000">
                        <a:latin typeface="Antic Didone"/>
                        <a:ea typeface="Antic Didone"/>
                        <a:cs typeface="Antic Didone"/>
                        <a:sym typeface="Antic Didone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107999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000">
                          <a:latin typeface="Antic Didone"/>
                          <a:ea typeface="Antic Didone"/>
                          <a:cs typeface="Antic Didone"/>
                          <a:sym typeface="Antic Didone"/>
                        </a:rPr>
                        <a:t>Servings:</a:t>
                      </a:r>
                      <a:endParaRPr sz="1000">
                        <a:latin typeface="Antic Didone"/>
                        <a:ea typeface="Antic Didone"/>
                        <a:cs typeface="Antic Didone"/>
                        <a:sym typeface="Antic Didone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