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Cormorant Garamon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  <p:embeddedFont>
      <p:font typeface="DM Serif Display"/>
      <p:regular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font" Target="fonts/CormorantGaramond-bold.fntdata"/><Relationship Id="rId22" Type="http://schemas.openxmlformats.org/officeDocument/2006/relationships/font" Target="fonts/DMSerifDisplay-regular.fntdata"/><Relationship Id="rId10" Type="http://schemas.openxmlformats.org/officeDocument/2006/relationships/font" Target="fonts/CormorantGaramond-regular.fntdata"/><Relationship Id="rId21" Type="http://schemas.openxmlformats.org/officeDocument/2006/relationships/font" Target="fonts/MontserratLight-boldItalic.fntdata"/><Relationship Id="rId13" Type="http://schemas.openxmlformats.org/officeDocument/2006/relationships/font" Target="fonts/CormorantGaramond-boldItalic.fntdata"/><Relationship Id="rId12" Type="http://schemas.openxmlformats.org/officeDocument/2006/relationships/font" Target="fonts/CormorantGaramond-italic.fntdata"/><Relationship Id="rId23" Type="http://schemas.openxmlformats.org/officeDocument/2006/relationships/font" Target="fonts/DMSerif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Light-bold.fntdata"/><Relationship Id="rId6" Type="http://schemas.openxmlformats.org/officeDocument/2006/relationships/font" Target="fonts/MontserratSemiBold-regular.fntdata"/><Relationship Id="rId18" Type="http://schemas.openxmlformats.org/officeDocument/2006/relationships/font" Target="fonts/MontserratLight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22279" y="580380"/>
            <a:ext cx="274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3A3A3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FutureTech Solutions</a:t>
            </a:r>
            <a:endParaRPr>
              <a:solidFill>
                <a:srgbClr val="3A3A3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540000" y="0"/>
            <a:ext cx="6569700" cy="940675"/>
            <a:chOff x="540000" y="0"/>
            <a:chExt cx="6569700" cy="940675"/>
          </a:xfrm>
        </p:grpSpPr>
        <p:sp>
          <p:nvSpPr>
            <p:cNvPr id="56" name="Google Shape;56;p13"/>
            <p:cNvSpPr/>
            <p:nvPr/>
          </p:nvSpPr>
          <p:spPr>
            <a:xfrm>
              <a:off x="5354100" y="0"/>
              <a:ext cx="1378500" cy="934800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chemeClr val="lt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LOGO</a:t>
              </a:r>
              <a:endParaRPr sz="3200">
                <a:solidFill>
                  <a:schemeClr val="lt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540000" y="940675"/>
              <a:ext cx="6569700" cy="0"/>
            </a:xfrm>
            <a:prstGeom prst="straightConnector1">
              <a:avLst/>
            </a:prstGeom>
            <a:noFill/>
            <a:ln cap="flat" cmpd="sng" w="19050">
              <a:solidFill>
                <a:srgbClr val="3A3A3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" name="Google Shape;58;p13"/>
          <p:cNvGrpSpPr/>
          <p:nvPr/>
        </p:nvGrpSpPr>
        <p:grpSpPr>
          <a:xfrm>
            <a:off x="522276" y="1052300"/>
            <a:ext cx="4413550" cy="388825"/>
            <a:chOff x="522276" y="1052300"/>
            <a:chExt cx="4413550" cy="38882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22276" y="10523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123 Innovation Drive, London, UK</a:t>
              </a:r>
              <a:endParaRPr sz="900">
                <a:solidFill>
                  <a:srgbClr val="3A3A3A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22276" y="1302525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www.futuretechsolutions.ltd</a:t>
              </a:r>
              <a:endParaRPr sz="900">
                <a:solidFill>
                  <a:srgbClr val="3A3A3A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847226" y="10523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support@futuretech.ltd</a:t>
              </a:r>
              <a:endParaRPr sz="900">
                <a:solidFill>
                  <a:srgbClr val="3A3A3A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847226" y="1302525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+44 20 7946 0958</a:t>
              </a:r>
              <a:endParaRPr sz="900">
                <a:solidFill>
                  <a:srgbClr val="3A3A3A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5358376" y="1016782"/>
            <a:ext cx="208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>
                <a:solidFill>
                  <a:srgbClr val="3A3A3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Receipt</a:t>
            </a:r>
            <a:endParaRPr sz="3300">
              <a:solidFill>
                <a:srgbClr val="3A3A3A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540000" y="2447643"/>
            <a:ext cx="6569700" cy="0"/>
          </a:xfrm>
          <a:prstGeom prst="straightConnector1">
            <a:avLst/>
          </a:prstGeom>
          <a:noFill/>
          <a:ln cap="flat" cmpd="sng" w="19050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" name="Google Shape;65;p13"/>
          <p:cNvGrpSpPr/>
          <p:nvPr/>
        </p:nvGrpSpPr>
        <p:grpSpPr>
          <a:xfrm>
            <a:off x="532029" y="2037775"/>
            <a:ext cx="2088600" cy="1684645"/>
            <a:chOff x="532029" y="2037775"/>
            <a:chExt cx="2088600" cy="1684645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33499" y="2037775"/>
              <a:ext cx="1408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3A3A3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Bill to:</a:t>
              </a:r>
              <a:endParaRPr sz="1900">
                <a:solidFill>
                  <a:srgbClr val="3A3A3A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532029" y="26225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James Carter</a:t>
              </a:r>
              <a:endParaRPr sz="900">
                <a:solidFill>
                  <a:srgbClr val="3A3A3A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532029" y="286283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Carter Industries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532029" y="310316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45 Greenfield, Manchester, UK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32029" y="334349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+44 161 555 7890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32029" y="358382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james.carter@carterind.ltd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847226" y="2037775"/>
            <a:ext cx="2088600" cy="1684645"/>
            <a:chOff x="522276" y="2037775"/>
            <a:chExt cx="2088600" cy="1684645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540000" y="2037775"/>
              <a:ext cx="1408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3A3A3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Ship to:</a:t>
              </a:r>
              <a:endParaRPr sz="1900">
                <a:solidFill>
                  <a:srgbClr val="3A3A3A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522276" y="26225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Sarah Williams / Logistics Dept.</a:t>
              </a:r>
              <a:endParaRPr sz="900">
                <a:solidFill>
                  <a:srgbClr val="3A3A3A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22276" y="286283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Carter Industries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22276" y="310316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98 Riverbank Lane, Liverpool, UK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522276" y="334349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+44 151 555 1122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22276" y="358382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sa.williams@cog.ltd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5358375" y="2622500"/>
            <a:ext cx="1751700" cy="378925"/>
            <a:chOff x="522275" y="2622500"/>
            <a:chExt cx="1751700" cy="378925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522275" y="2622500"/>
              <a:ext cx="175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Receipt No: 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#INV12345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522275" y="2862825"/>
              <a:ext cx="175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Payment Date: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11/23/2025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45375" y="4183850"/>
            <a:ext cx="6564600" cy="3376454"/>
            <a:chOff x="545375" y="4183850"/>
            <a:chExt cx="6564600" cy="3376454"/>
          </a:xfrm>
        </p:grpSpPr>
        <p:grpSp>
          <p:nvGrpSpPr>
            <p:cNvPr id="83" name="Google Shape;83;p13"/>
            <p:cNvGrpSpPr/>
            <p:nvPr/>
          </p:nvGrpSpPr>
          <p:grpSpPr>
            <a:xfrm>
              <a:off x="545375" y="4183850"/>
              <a:ext cx="5246675" cy="378900"/>
              <a:chOff x="545375" y="4183850"/>
              <a:chExt cx="5246675" cy="3789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545375" y="4183850"/>
                <a:ext cx="2200200" cy="378900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D</a:t>
                </a:r>
                <a:r>
                  <a:rPr lang="uk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escription</a:t>
                </a:r>
                <a:endParaRPr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2727625" y="4183850"/>
                <a:ext cx="1360200" cy="378900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QTY</a:t>
                </a:r>
                <a:endParaRPr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4064350" y="4183850"/>
                <a:ext cx="1727700" cy="378900"/>
              </a:xfrm>
              <a:prstGeom prst="rect">
                <a:avLst/>
              </a:prstGeom>
              <a:solidFill>
                <a:srgbClr val="3A3A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</a:t>
                </a:r>
                <a:r>
                  <a:rPr lang="uk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nit Price</a:t>
                </a:r>
                <a:endParaRPr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sp>
          <p:nvSpPr>
            <p:cNvPr id="87" name="Google Shape;87;p13"/>
            <p:cNvSpPr/>
            <p:nvPr/>
          </p:nvSpPr>
          <p:spPr>
            <a:xfrm>
              <a:off x="5773175" y="4183850"/>
              <a:ext cx="1336800" cy="378900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</a:t>
              </a:r>
              <a:r>
                <a:rPr lang="uk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otal</a:t>
              </a:r>
              <a:endPara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545375" y="4562744"/>
              <a:ext cx="6564600" cy="374694"/>
              <a:chOff x="545375" y="4183850"/>
              <a:chExt cx="6564600" cy="3789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Product A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£200.00 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£1,000.00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545375" y="4937439"/>
              <a:ext cx="6564600" cy="374694"/>
              <a:chOff x="545375" y="4183850"/>
              <a:chExt cx="6564600" cy="3789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Service B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£300.00 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3A3A3A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£600.00</a:t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545375" y="5312134"/>
              <a:ext cx="6564600" cy="374694"/>
              <a:chOff x="545375" y="4183850"/>
              <a:chExt cx="6564600" cy="37890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45375" y="5686829"/>
              <a:ext cx="6564600" cy="374694"/>
              <a:chOff x="545375" y="4183850"/>
              <a:chExt cx="6564600" cy="3789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545375" y="6061525"/>
              <a:ext cx="6564600" cy="374694"/>
              <a:chOff x="545375" y="4183850"/>
              <a:chExt cx="6564600" cy="3789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545375" y="6436220"/>
              <a:ext cx="6564600" cy="374694"/>
              <a:chOff x="545375" y="4183850"/>
              <a:chExt cx="6564600" cy="378900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545375" y="6810915"/>
              <a:ext cx="6564600" cy="374694"/>
              <a:chOff x="545375" y="4183850"/>
              <a:chExt cx="6564600" cy="3789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545375" y="7185610"/>
              <a:ext cx="6564600" cy="374694"/>
              <a:chOff x="545375" y="4183850"/>
              <a:chExt cx="6564600" cy="378900"/>
            </a:xfrm>
          </p:grpSpPr>
          <p:sp>
            <p:nvSpPr>
              <p:cNvPr id="124" name="Google Shape;124;p13"/>
              <p:cNvSpPr/>
              <p:nvPr/>
            </p:nvSpPr>
            <p:spPr>
              <a:xfrm>
                <a:off x="545375" y="4183850"/>
                <a:ext cx="21822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272762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4064350" y="4183850"/>
                <a:ext cx="1708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5773175" y="4183850"/>
                <a:ext cx="1336800" cy="3789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28" name="Google Shape;128;p13"/>
          <p:cNvGrpSpPr/>
          <p:nvPr/>
        </p:nvGrpSpPr>
        <p:grpSpPr>
          <a:xfrm>
            <a:off x="545379" y="7835154"/>
            <a:ext cx="2088600" cy="619260"/>
            <a:chOff x="532029" y="2622500"/>
            <a:chExt cx="2088600" cy="619260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532029" y="26225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Subtotal: 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£1,600.00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532029" y="286283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Discount: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£100.00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532029" y="310316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Subtotal Less Discount: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£1,500.00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2867494" y="7835154"/>
            <a:ext cx="2088600" cy="619260"/>
            <a:chOff x="532029" y="2622500"/>
            <a:chExt cx="2088600" cy="619260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532029" y="26225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Tax Rate: 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20%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532029" y="286283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Total Tax: 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£300.00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532029" y="310316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Shipping/Handling: </a:t>
              </a: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£50.00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540000" y="8718654"/>
            <a:ext cx="6569850" cy="560300"/>
            <a:chOff x="540000" y="8718654"/>
            <a:chExt cx="6569850" cy="560300"/>
          </a:xfrm>
        </p:grpSpPr>
        <p:cxnSp>
          <p:nvCxnSpPr>
            <p:cNvPr id="137" name="Google Shape;137;p13"/>
            <p:cNvCxnSpPr/>
            <p:nvPr/>
          </p:nvCxnSpPr>
          <p:spPr>
            <a:xfrm>
              <a:off x="540000" y="8718654"/>
              <a:ext cx="6569700" cy="0"/>
            </a:xfrm>
            <a:prstGeom prst="straightConnector1">
              <a:avLst/>
            </a:prstGeom>
            <a:noFill/>
            <a:ln cap="flat" cmpd="sng" w="19050">
              <a:solidFill>
                <a:srgbClr val="3A3A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3"/>
            <p:cNvCxnSpPr/>
            <p:nvPr/>
          </p:nvCxnSpPr>
          <p:spPr>
            <a:xfrm>
              <a:off x="540000" y="9278954"/>
              <a:ext cx="6569700" cy="0"/>
            </a:xfrm>
            <a:prstGeom prst="straightConnector1">
              <a:avLst/>
            </a:prstGeom>
            <a:noFill/>
            <a:ln cap="flat" cmpd="sng" w="19050">
              <a:solidFill>
                <a:srgbClr val="3A3A3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3"/>
            <p:cNvSpPr txBox="1"/>
            <p:nvPr/>
          </p:nvSpPr>
          <p:spPr>
            <a:xfrm>
              <a:off x="4896750" y="8891104"/>
              <a:ext cx="221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Balance Paid: </a:t>
              </a:r>
              <a:r>
                <a:rPr lang="uk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£1,850.00</a:t>
              </a:r>
              <a:endParaRPr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532082" y="9641219"/>
            <a:ext cx="3397526" cy="475721"/>
            <a:chOff x="532029" y="2622500"/>
            <a:chExt cx="2088600" cy="475721"/>
          </a:xfrm>
        </p:grpSpPr>
        <p:sp>
          <p:nvSpPr>
            <p:cNvPr id="141" name="Google Shape;141;p13"/>
            <p:cNvSpPr txBox="1"/>
            <p:nvPr/>
          </p:nvSpPr>
          <p:spPr>
            <a:xfrm>
              <a:off x="532029" y="262250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Notes: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532029" y="2791060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Payment Method: Credit Card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532029" y="2959621"/>
              <a:ext cx="2088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3A3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Terms: Returns are accepted within 30 days with receipt.</a:t>
              </a:r>
              <a:endParaRPr sz="9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