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836000" cx="3204000"/>
  <p:notesSz cx="6858000" cy="9144000"/>
  <p:embeddedFontLst>
    <p:embeddedFont>
      <p:font typeface="Rubik Medium"/>
      <p:regular r:id="rId8"/>
      <p:bold r:id="rId9"/>
      <p:italic r:id="rId10"/>
      <p:boldItalic r:id="rId11"/>
    </p:embeddedFont>
    <p:embeddedFont>
      <p:font typeface="Poppins"/>
      <p:regular r:id="rId12"/>
      <p:bold r:id="rId13"/>
      <p:italic r:id="rId14"/>
      <p:boldItalic r:id="rId15"/>
    </p:embeddedFont>
    <p:embeddedFont>
      <p:font typeface="Rubik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8">
          <p15:clr>
            <a:srgbClr val="A4A3A4"/>
          </p15:clr>
        </p15:guide>
        <p15:guide id="2" pos="1009">
          <p15:clr>
            <a:srgbClr val="A4A3A4"/>
          </p15:clr>
        </p15:guide>
        <p15:guide id="3" pos="249">
          <p15:clr>
            <a:srgbClr val="9AA0A6"/>
          </p15:clr>
        </p15:guide>
        <p15:guide id="4" pos="1769">
          <p15:clr>
            <a:srgbClr val="9AA0A6"/>
          </p15:clr>
        </p15:guide>
        <p15:guide id="5" orient="horz" pos="1095">
          <p15:clr>
            <a:srgbClr val="9AA0A6"/>
          </p15:clr>
        </p15:guide>
        <p15:guide id="6" orient="horz" pos="875">
          <p15:clr>
            <a:srgbClr val="9AA0A6"/>
          </p15:clr>
        </p15:guide>
        <p15:guide id="7" orient="horz" pos="6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8" orient="horz"/>
        <p:guide pos="1009"/>
        <p:guide pos="249"/>
        <p:guide pos="1769"/>
        <p:guide pos="1095" orient="horz"/>
        <p:guide pos="875" orient="horz"/>
        <p:guide pos="65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Medium-boldItalic.fntdata"/><Relationship Id="rId10" Type="http://schemas.openxmlformats.org/officeDocument/2006/relationships/font" Target="fonts/RubikMedium-italic.fntdata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Medium-bold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Rubik-bold.fntdata"/><Relationship Id="rId16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ubik-boldItalic.fntdata"/><Relationship Id="rId6" Type="http://schemas.openxmlformats.org/officeDocument/2006/relationships/slide" Target="slides/slide1.xml"/><Relationship Id="rId18" Type="http://schemas.openxmlformats.org/officeDocument/2006/relationships/font" Target="fonts/Rubik-italic.fntdata"/><Relationship Id="rId7" Type="http://schemas.openxmlformats.org/officeDocument/2006/relationships/slide" Target="slides/slide2.xml"/><Relationship Id="rId8" Type="http://schemas.openxmlformats.org/officeDocument/2006/relationships/font" Target="fonts/Rubik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37330" y="685800"/>
            <a:ext cx="598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437330" y="685800"/>
            <a:ext cx="598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0e4a50472_0_8:notes"/>
          <p:cNvSpPr/>
          <p:nvPr>
            <p:ph idx="2" type="sldImg"/>
          </p:nvPr>
        </p:nvSpPr>
        <p:spPr>
          <a:xfrm>
            <a:off x="437330" y="685800"/>
            <a:ext cx="598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0e4a5047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9221" y="265780"/>
            <a:ext cx="2985600" cy="732600"/>
          </a:xfrm>
          <a:prstGeom prst="rect">
            <a:avLst/>
          </a:prstGeom>
        </p:spPr>
        <p:txBody>
          <a:bodyPr anchorCtr="0" anchor="b" bIns="32225" lIns="32225" spcFirstLastPara="1" rIns="32225" wrap="square" tIns="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9218" y="1011656"/>
            <a:ext cx="2985600" cy="2829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09218" y="394837"/>
            <a:ext cx="2985600" cy="700800"/>
          </a:xfrm>
          <a:prstGeom prst="rect">
            <a:avLst/>
          </a:prstGeom>
        </p:spPr>
        <p:txBody>
          <a:bodyPr anchorCtr="0" anchor="b" bIns="32225" lIns="32225" spcFirstLastPara="1" rIns="32225" wrap="square" tIns="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09218" y="1125204"/>
            <a:ext cx="2985600" cy="4644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indent="-266700" lvl="0" marL="4572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09218" y="767757"/>
            <a:ext cx="2985600" cy="3006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9218" y="411382"/>
            <a:ext cx="2985600" cy="12195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09218" y="411382"/>
            <a:ext cx="1401600" cy="12195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693243" y="411382"/>
            <a:ext cx="1401600" cy="12195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9218" y="198324"/>
            <a:ext cx="984000" cy="269700"/>
          </a:xfrm>
          <a:prstGeom prst="rect">
            <a:avLst/>
          </a:prstGeom>
        </p:spPr>
        <p:txBody>
          <a:bodyPr anchorCtr="0" anchor="b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9218" y="496025"/>
            <a:ext cx="984000" cy="11349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indent="-254000" lvl="0" marL="4572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1781" y="160683"/>
            <a:ext cx="2231100" cy="14601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02000" y="-45"/>
            <a:ext cx="1602000" cy="18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2225" lIns="32225" spcFirstLastPara="1" rIns="32225" wrap="square" tIns="3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3030" y="440188"/>
            <a:ext cx="1417500" cy="529200"/>
          </a:xfrm>
          <a:prstGeom prst="rect">
            <a:avLst/>
          </a:prstGeom>
        </p:spPr>
        <p:txBody>
          <a:bodyPr anchorCtr="0" anchor="b" bIns="32225" lIns="32225" spcFirstLastPara="1" rIns="32225" wrap="square" tIns="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3030" y="1000573"/>
            <a:ext cx="1417500" cy="4410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30770" y="258462"/>
            <a:ext cx="1344600" cy="13191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9218" y="1510127"/>
            <a:ext cx="2101800" cy="2160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218" y="411382"/>
            <a:ext cx="29856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25" lIns="32225" spcFirstLastPara="1" rIns="32225" wrap="square" tIns="32225">
            <a:normAutofit/>
          </a:bodyPr>
          <a:lstStyle>
            <a:lvl1pPr indent="-266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1pPr>
            <a:lvl2pPr indent="-260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2pPr>
            <a:lvl3pPr indent="-260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3pPr>
            <a:lvl4pPr indent="-260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4pPr>
            <a:lvl5pPr indent="-260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5pPr>
            <a:lvl6pPr indent="-260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6pPr>
            <a:lvl7pPr indent="-260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7pPr>
            <a:lvl8pPr indent="-260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8pPr>
            <a:lvl9pPr indent="-260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225" lIns="32225" spcFirstLastPara="1" rIns="32225" wrap="square" tIns="32225">
            <a:normAutofit/>
          </a:bodyPr>
          <a:lstStyle>
            <a:lvl1pPr lvl="0" algn="r">
              <a:buNone/>
              <a:defRPr sz="400">
                <a:solidFill>
                  <a:schemeClr val="dk2"/>
                </a:solidFill>
              </a:defRPr>
            </a:lvl1pPr>
            <a:lvl2pPr lvl="1" algn="r">
              <a:buNone/>
              <a:defRPr sz="400">
                <a:solidFill>
                  <a:schemeClr val="dk2"/>
                </a:solidFill>
              </a:defRPr>
            </a:lvl2pPr>
            <a:lvl3pPr lvl="2" algn="r">
              <a:buNone/>
              <a:defRPr sz="400">
                <a:solidFill>
                  <a:schemeClr val="dk2"/>
                </a:solidFill>
              </a:defRPr>
            </a:lvl3pPr>
            <a:lvl4pPr lvl="3" algn="r">
              <a:buNone/>
              <a:defRPr sz="400">
                <a:solidFill>
                  <a:schemeClr val="dk2"/>
                </a:solidFill>
              </a:defRPr>
            </a:lvl4pPr>
            <a:lvl5pPr lvl="4" algn="r">
              <a:buNone/>
              <a:defRPr sz="400">
                <a:solidFill>
                  <a:schemeClr val="dk2"/>
                </a:solidFill>
              </a:defRPr>
            </a:lvl5pPr>
            <a:lvl6pPr lvl="5" algn="r">
              <a:buNone/>
              <a:defRPr sz="400">
                <a:solidFill>
                  <a:schemeClr val="dk2"/>
                </a:solidFill>
              </a:defRPr>
            </a:lvl6pPr>
            <a:lvl7pPr lvl="6" algn="r">
              <a:buNone/>
              <a:defRPr sz="400">
                <a:solidFill>
                  <a:schemeClr val="dk2"/>
                </a:solidFill>
              </a:defRPr>
            </a:lvl7pPr>
            <a:lvl8pPr lvl="7" algn="r">
              <a:buNone/>
              <a:defRPr sz="400">
                <a:solidFill>
                  <a:schemeClr val="dk2"/>
                </a:solidFill>
              </a:defRPr>
            </a:lvl8pPr>
            <a:lvl9pPr lvl="8" algn="r">
              <a:buNone/>
              <a:defRPr sz="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42625" l="30084" r="30084" t="16912"/>
          <a:stretch/>
        </p:blipFill>
        <p:spPr>
          <a:xfrm>
            <a:off x="0" y="0"/>
            <a:ext cx="3204000" cy="1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3204000" cy="1836000"/>
          </a:xfrm>
          <a:prstGeom prst="rect">
            <a:avLst/>
          </a:prstGeom>
          <a:solidFill>
            <a:srgbClr val="19222A">
              <a:alpha val="8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07000" y="0"/>
            <a:ext cx="2790000" cy="1836000"/>
          </a:xfrm>
          <a:prstGeom prst="rect">
            <a:avLst/>
          </a:prstGeom>
          <a:gradFill>
            <a:gsLst>
              <a:gs pos="0">
                <a:srgbClr val="34AA72">
                  <a:alpha val="60000"/>
                </a:srgbClr>
              </a:gs>
              <a:gs pos="64000">
                <a:srgbClr val="2DB08A">
                  <a:alpha val="81960"/>
                </a:srgbClr>
              </a:gs>
              <a:gs pos="100000">
                <a:srgbClr val="18B389">
                  <a:alpha val="79607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1" y="843600"/>
            <a:ext cx="3204000" cy="45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83200" y="1297200"/>
            <a:ext cx="271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REALTOR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83200" y="273300"/>
            <a:ext cx="2713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DONALD</a:t>
            </a:r>
            <a:endParaRPr sz="35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rPr>
              <a:t>SENGER</a:t>
            </a:r>
            <a:endParaRPr sz="35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4"/>
          <p:cNvGrpSpPr/>
          <p:nvPr/>
        </p:nvGrpSpPr>
        <p:grpSpPr>
          <a:xfrm>
            <a:off x="0" y="0"/>
            <a:ext cx="3204000" cy="1836000"/>
            <a:chOff x="-1902075" y="-1489925"/>
            <a:chExt cx="3204000" cy="1836000"/>
          </a:xfrm>
        </p:grpSpPr>
        <p:pic>
          <p:nvPicPr>
            <p:cNvPr id="65" name="Google Shape;65;p14"/>
            <p:cNvPicPr preferRelativeResize="0"/>
            <p:nvPr/>
          </p:nvPicPr>
          <p:blipFill rotWithShape="1">
            <a:blip r:embed="rId3">
              <a:alphaModFix/>
            </a:blip>
            <a:srcRect b="47663" l="30084" r="30084" t="11875"/>
            <a:stretch/>
          </p:blipFill>
          <p:spPr>
            <a:xfrm>
              <a:off x="-1902075" y="-1489925"/>
              <a:ext cx="3204000" cy="183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/>
            <p:nvPr/>
          </p:nvSpPr>
          <p:spPr>
            <a:xfrm>
              <a:off x="-1902075" y="-1489925"/>
              <a:ext cx="3204000" cy="1836000"/>
            </a:xfrm>
            <a:prstGeom prst="rect">
              <a:avLst/>
            </a:prstGeom>
            <a:solidFill>
              <a:srgbClr val="26343F">
                <a:alpha val="77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14"/>
          <p:cNvSpPr/>
          <p:nvPr/>
        </p:nvSpPr>
        <p:spPr>
          <a:xfrm>
            <a:off x="0" y="0"/>
            <a:ext cx="3204000" cy="1836000"/>
          </a:xfrm>
          <a:prstGeom prst="rect">
            <a:avLst/>
          </a:prstGeom>
          <a:gradFill>
            <a:gsLst>
              <a:gs pos="0">
                <a:srgbClr val="34AA72">
                  <a:alpha val="60000"/>
                </a:srgbClr>
              </a:gs>
              <a:gs pos="64000">
                <a:srgbClr val="2DB08A">
                  <a:alpha val="81960"/>
                </a:srgbClr>
              </a:gs>
              <a:gs pos="100000">
                <a:srgbClr val="18B389">
                  <a:alpha val="79607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-1" y="230400"/>
            <a:ext cx="3204000" cy="36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90900" y="193350"/>
            <a:ext cx="24222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DONALD SENGER</a:t>
            </a:r>
            <a:endParaRPr sz="1800">
              <a:latin typeface="Rubik Medium"/>
              <a:ea typeface="Rubik Medium"/>
              <a:cs typeface="Rubik Medium"/>
              <a:sym typeface="Rubik Medium"/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300049" y="676206"/>
            <a:ext cx="2619426" cy="1027100"/>
            <a:chOff x="300049" y="711925"/>
            <a:chExt cx="2619426" cy="1027100"/>
          </a:xfrm>
        </p:grpSpPr>
        <p:sp>
          <p:nvSpPr>
            <p:cNvPr id="71" name="Google Shape;71;p14"/>
            <p:cNvSpPr/>
            <p:nvPr/>
          </p:nvSpPr>
          <p:spPr>
            <a:xfrm>
              <a:off x="397675" y="797713"/>
              <a:ext cx="5142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454826" y="711931"/>
              <a:ext cx="438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Mobile:</a:t>
              </a:r>
              <a:endParaRPr sz="7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73" name="Google Shape;73;p14"/>
            <p:cNvSpPr txBox="1"/>
            <p:nvPr/>
          </p:nvSpPr>
          <p:spPr>
            <a:xfrm>
              <a:off x="300049" y="876313"/>
              <a:ext cx="11619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54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(123) 456-7890</a:t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397675" y="1147913"/>
              <a:ext cx="5142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 txBox="1"/>
            <p:nvPr/>
          </p:nvSpPr>
          <p:spPr>
            <a:xfrm>
              <a:off x="454826" y="1062131"/>
              <a:ext cx="438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Email:</a:t>
              </a:r>
              <a:endParaRPr sz="7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76" name="Google Shape;76;p14"/>
            <p:cNvSpPr txBox="1"/>
            <p:nvPr/>
          </p:nvSpPr>
          <p:spPr>
            <a:xfrm>
              <a:off x="300049" y="1226513"/>
              <a:ext cx="11619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54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Mail@domain.ltd</a:t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97675" y="1498113"/>
              <a:ext cx="5142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 txBox="1"/>
            <p:nvPr/>
          </p:nvSpPr>
          <p:spPr>
            <a:xfrm>
              <a:off x="454825" y="1412325"/>
              <a:ext cx="533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Address:</a:t>
              </a:r>
              <a:endParaRPr sz="7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300049" y="1576713"/>
              <a:ext cx="11619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54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New York, JS.</a:t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1601994" y="797725"/>
              <a:ext cx="5904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 txBox="1"/>
            <p:nvPr/>
          </p:nvSpPr>
          <p:spPr>
            <a:xfrm>
              <a:off x="1659143" y="711925"/>
              <a:ext cx="533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Behance</a:t>
              </a:r>
              <a:endParaRPr sz="7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82" name="Google Shape;82;p14"/>
            <p:cNvSpPr txBox="1"/>
            <p:nvPr/>
          </p:nvSpPr>
          <p:spPr>
            <a:xfrm>
              <a:off x="1504375" y="876325"/>
              <a:ext cx="13086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54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Behance.net/username</a:t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601994" y="1147925"/>
              <a:ext cx="5841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 txBox="1"/>
            <p:nvPr/>
          </p:nvSpPr>
          <p:spPr>
            <a:xfrm>
              <a:off x="1659143" y="1062125"/>
              <a:ext cx="514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Pinterest</a:t>
              </a:r>
              <a:endParaRPr sz="7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85" name="Google Shape;85;p14"/>
            <p:cNvSpPr txBox="1"/>
            <p:nvPr/>
          </p:nvSpPr>
          <p:spPr>
            <a:xfrm>
              <a:off x="1504375" y="1226525"/>
              <a:ext cx="13086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54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Pinterest.com/username</a:t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601994" y="1498125"/>
              <a:ext cx="5841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 txBox="1"/>
            <p:nvPr/>
          </p:nvSpPr>
          <p:spPr>
            <a:xfrm>
              <a:off x="1659144" y="1412325"/>
              <a:ext cx="584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Facebook</a:t>
              </a:r>
              <a:endParaRPr sz="7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1504375" y="1576725"/>
              <a:ext cx="14151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54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Facebook.com/username</a:t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