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DM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DMSans-bold.fntdata"/><Relationship Id="rId12" Type="http://schemas.openxmlformats.org/officeDocument/2006/relationships/font" Target="fonts/DM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5" Type="http://schemas.openxmlformats.org/officeDocument/2006/relationships/font" Target="fonts/DMSans-boldItalic.fntdata"/><Relationship Id="rId14" Type="http://schemas.openxmlformats.org/officeDocument/2006/relationships/font" Target="fonts/DM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88b739e15_0_22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88b739e1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1D1D1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40000"/>
          </a:blip>
          <a:srcRect b="13711" l="0" r="0" t="0"/>
          <a:stretch/>
        </p:blipFill>
        <p:spPr>
          <a:xfrm>
            <a:off x="0" y="-1"/>
            <a:ext cx="3200701" cy="18360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 rot="10800000">
            <a:off x="-2975" y="50"/>
            <a:ext cx="3200700" cy="156300"/>
          </a:xfrm>
          <a:prstGeom prst="rtTriangle">
            <a:avLst/>
          </a:prstGeom>
          <a:solidFill>
            <a:srgbClr val="F37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flipH="1" rot="10800000">
            <a:off x="0" y="50"/>
            <a:ext cx="3200700" cy="156300"/>
          </a:xfrm>
          <a:prstGeom prst="rtTriangle">
            <a:avLst/>
          </a:prstGeom>
          <a:solidFill>
            <a:srgbClr val="FFA6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1679700"/>
            <a:ext cx="3200700" cy="156300"/>
          </a:xfrm>
          <a:prstGeom prst="rtTriangle">
            <a:avLst/>
          </a:prstGeom>
          <a:solidFill>
            <a:srgbClr val="F37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flipH="1">
            <a:off x="-150" y="1679700"/>
            <a:ext cx="3200700" cy="156300"/>
          </a:xfrm>
          <a:prstGeom prst="rtTriangle">
            <a:avLst/>
          </a:prstGeom>
          <a:solidFill>
            <a:srgbClr val="FFA6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822057" y="751350"/>
            <a:ext cx="333300" cy="333300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9545" y="820058"/>
            <a:ext cx="198325" cy="190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1240975" y="706655"/>
            <a:ext cx="1364700" cy="422689"/>
            <a:chOff x="1240975" y="706655"/>
            <a:chExt cx="1364700" cy="422689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240975" y="706655"/>
              <a:ext cx="13647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Real Estate</a:t>
              </a:r>
              <a:endParaRPr b="1" sz="17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240975" y="960144"/>
              <a:ext cx="89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Business Card</a:t>
              </a:r>
              <a:endPara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136862" y="997269"/>
              <a:ext cx="35700" cy="99600"/>
            </a:xfrm>
            <a:prstGeom prst="rect">
              <a:avLst/>
            </a:prstGeom>
            <a:solidFill>
              <a:srgbClr val="F37C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4"/>
          <p:cNvGrpSpPr/>
          <p:nvPr/>
        </p:nvGrpSpPr>
        <p:grpSpPr>
          <a:xfrm>
            <a:off x="13" y="869"/>
            <a:ext cx="3200400" cy="1836001"/>
            <a:chOff x="-1647825" y="-1928800"/>
            <a:chExt cx="3200400" cy="1836001"/>
          </a:xfrm>
        </p:grpSpPr>
        <p:sp>
          <p:nvSpPr>
            <p:cNvPr id="71" name="Google Shape;71;p14"/>
            <p:cNvSpPr/>
            <p:nvPr/>
          </p:nvSpPr>
          <p:spPr>
            <a:xfrm>
              <a:off x="-1647825" y="-1928800"/>
              <a:ext cx="3200400" cy="1836000"/>
            </a:xfrm>
            <a:prstGeom prst="rect">
              <a:avLst/>
            </a:prstGeom>
            <a:solidFill>
              <a:srgbClr val="1D1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2" name="Google Shape;72;p14"/>
            <p:cNvPicPr preferRelativeResize="0"/>
            <p:nvPr/>
          </p:nvPicPr>
          <p:blipFill rotWithShape="1">
            <a:blip r:embed="rId3">
              <a:alphaModFix amt="40000"/>
            </a:blip>
            <a:srcRect b="10061" l="25740" r="-5804" t="3650"/>
            <a:stretch/>
          </p:blipFill>
          <p:spPr>
            <a:xfrm>
              <a:off x="-1647825" y="-1928800"/>
              <a:ext cx="2562525" cy="18360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" name="Google Shape;73;p14"/>
          <p:cNvSpPr/>
          <p:nvPr/>
        </p:nvSpPr>
        <p:spPr>
          <a:xfrm>
            <a:off x="1462075" y="-600"/>
            <a:ext cx="438175" cy="1834175"/>
          </a:xfrm>
          <a:custGeom>
            <a:rect b="b" l="l" r="r" t="t"/>
            <a:pathLst>
              <a:path extrusionOk="0" h="73367" w="17527">
                <a:moveTo>
                  <a:pt x="0" y="24"/>
                </a:moveTo>
                <a:lnTo>
                  <a:pt x="13907" y="73367"/>
                </a:lnTo>
                <a:lnTo>
                  <a:pt x="17527" y="73366"/>
                </a:lnTo>
                <a:lnTo>
                  <a:pt x="8502" y="0"/>
                </a:lnTo>
                <a:close/>
              </a:path>
            </a:pathLst>
          </a:custGeom>
          <a:solidFill>
            <a:srgbClr val="F37C00"/>
          </a:solidFill>
          <a:ln>
            <a:noFill/>
          </a:ln>
        </p:spPr>
      </p:sp>
      <p:sp>
        <p:nvSpPr>
          <p:cNvPr id="74" name="Google Shape;74;p14"/>
          <p:cNvSpPr/>
          <p:nvPr/>
        </p:nvSpPr>
        <p:spPr>
          <a:xfrm>
            <a:off x="1359700" y="0"/>
            <a:ext cx="490550" cy="1835950"/>
          </a:xfrm>
          <a:custGeom>
            <a:rect b="b" l="l" r="r" t="t"/>
            <a:pathLst>
              <a:path extrusionOk="0" h="73438" w="19622">
                <a:moveTo>
                  <a:pt x="19622" y="0"/>
                </a:moveTo>
                <a:lnTo>
                  <a:pt x="0" y="73438"/>
                </a:lnTo>
                <a:lnTo>
                  <a:pt x="0" y="73247"/>
                </a:lnTo>
                <a:lnTo>
                  <a:pt x="11215" y="0"/>
                </a:lnTo>
                <a:close/>
              </a:path>
            </a:pathLst>
          </a:custGeom>
          <a:solidFill>
            <a:srgbClr val="FFA621"/>
          </a:solidFill>
          <a:ln>
            <a:noFill/>
          </a:ln>
        </p:spPr>
      </p:sp>
      <p:sp>
        <p:nvSpPr>
          <p:cNvPr id="75" name="Google Shape;75;p14"/>
          <p:cNvSpPr/>
          <p:nvPr/>
        </p:nvSpPr>
        <p:spPr>
          <a:xfrm>
            <a:off x="1357325" y="0"/>
            <a:ext cx="1843046" cy="1835959"/>
          </a:xfrm>
          <a:custGeom>
            <a:rect b="b" l="l" r="r" t="t"/>
            <a:pathLst>
              <a:path extrusionOk="0" h="73343" w="73914">
                <a:moveTo>
                  <a:pt x="73914" y="0"/>
                </a:moveTo>
                <a:lnTo>
                  <a:pt x="73914" y="73343"/>
                </a:lnTo>
                <a:lnTo>
                  <a:pt x="0" y="73343"/>
                </a:lnTo>
                <a:lnTo>
                  <a:pt x="17907" y="0"/>
                </a:lnTo>
                <a:close/>
              </a:path>
            </a:pathLst>
          </a:custGeom>
          <a:solidFill>
            <a:srgbClr val="1D1D1B"/>
          </a:solidFill>
          <a:ln>
            <a:noFill/>
          </a:ln>
        </p:spPr>
      </p:sp>
      <p:grpSp>
        <p:nvGrpSpPr>
          <p:cNvPr id="76" name="Google Shape;76;p14"/>
          <p:cNvGrpSpPr/>
          <p:nvPr/>
        </p:nvGrpSpPr>
        <p:grpSpPr>
          <a:xfrm>
            <a:off x="500636" y="544738"/>
            <a:ext cx="430457" cy="430457"/>
            <a:chOff x="545832" y="618000"/>
            <a:chExt cx="333300" cy="333300"/>
          </a:xfrm>
        </p:grpSpPr>
        <p:sp>
          <p:nvSpPr>
            <p:cNvPr id="77" name="Google Shape;77;p14"/>
            <p:cNvSpPr/>
            <p:nvPr/>
          </p:nvSpPr>
          <p:spPr>
            <a:xfrm>
              <a:off x="545832" y="618000"/>
              <a:ext cx="333300" cy="333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8" name="Google Shape;78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3320" y="686708"/>
              <a:ext cx="198325" cy="190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9" name="Google Shape;79;p14"/>
          <p:cNvSpPr txBox="1"/>
          <p:nvPr/>
        </p:nvSpPr>
        <p:spPr>
          <a:xfrm>
            <a:off x="267958" y="1024025"/>
            <a:ext cx="895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Real Estate</a:t>
            </a:r>
            <a:endParaRPr b="1" sz="12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404990" y="1198263"/>
            <a:ext cx="628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Business Card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1835950" y="974875"/>
            <a:ext cx="178500" cy="184800"/>
          </a:xfrm>
          <a:prstGeom prst="roundRect">
            <a:avLst>
              <a:gd fmla="val 16667" name="adj"/>
            </a:avLst>
          </a:prstGeom>
          <a:solidFill>
            <a:srgbClr val="FFA6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81387" y="997575"/>
            <a:ext cx="87625" cy="1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/>
          <p:nvPr/>
        </p:nvSpPr>
        <p:spPr>
          <a:xfrm>
            <a:off x="1835950" y="1229675"/>
            <a:ext cx="178500" cy="184800"/>
          </a:xfrm>
          <a:prstGeom prst="roundRect">
            <a:avLst>
              <a:gd fmla="val 16667" name="adj"/>
            </a:avLst>
          </a:prstGeom>
          <a:solidFill>
            <a:srgbClr val="FFA6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67600" y="1264475"/>
            <a:ext cx="126000" cy="12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/>
          <p:nvPr/>
        </p:nvSpPr>
        <p:spPr>
          <a:xfrm>
            <a:off x="1835950" y="1466600"/>
            <a:ext cx="178500" cy="184800"/>
          </a:xfrm>
          <a:prstGeom prst="roundRect">
            <a:avLst>
              <a:gd fmla="val 16667" name="adj"/>
            </a:avLst>
          </a:prstGeom>
          <a:solidFill>
            <a:srgbClr val="FFA6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53200" y="1501400"/>
            <a:ext cx="144000" cy="1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4"/>
          <p:cNvSpPr txBox="1"/>
          <p:nvPr/>
        </p:nvSpPr>
        <p:spPr>
          <a:xfrm>
            <a:off x="1839174" y="204900"/>
            <a:ext cx="1284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RIVER CONNER</a:t>
            </a:r>
            <a:endParaRPr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1839174" y="415550"/>
            <a:ext cx="113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FA621"/>
                </a:solidFill>
                <a:latin typeface="Lato"/>
                <a:ea typeface="Lato"/>
                <a:cs typeface="Lato"/>
                <a:sym typeface="Lato"/>
              </a:rPr>
              <a:t>Realtor</a:t>
            </a:r>
            <a:endParaRPr sz="1200">
              <a:solidFill>
                <a:srgbClr val="FFA62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9" name="Google Shape;89;p14"/>
          <p:cNvCxnSpPr/>
          <p:nvPr/>
        </p:nvCxnSpPr>
        <p:spPr>
          <a:xfrm>
            <a:off x="1855000" y="664369"/>
            <a:ext cx="1185900" cy="0"/>
          </a:xfrm>
          <a:prstGeom prst="straightConnector1">
            <a:avLst/>
          </a:prstGeom>
          <a:noFill/>
          <a:ln cap="flat" cmpd="sng" w="19050">
            <a:solidFill>
              <a:srgbClr val="FFA62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4"/>
          <p:cNvSpPr txBox="1"/>
          <p:nvPr/>
        </p:nvSpPr>
        <p:spPr>
          <a:xfrm>
            <a:off x="2062175" y="962025"/>
            <a:ext cx="84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123-456-7890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098-765-4321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2062175" y="1214375"/>
            <a:ext cx="84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example@mail.com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example.com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2062175" y="1451300"/>
            <a:ext cx="84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Dooley Gateway,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Jedidiahstad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