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Alfa Slab One"/>
      <p:regular r:id="rId6"/>
    </p:embeddedFont>
    <p:embeddedFont>
      <p:font typeface="Open Sa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OpenSans-boldItalic.fntdata"/><Relationship Id="rId9" Type="http://schemas.openxmlformats.org/officeDocument/2006/relationships/font" Target="fonts/OpenSans-italic.fntdata"/><Relationship Id="rId5" Type="http://schemas.openxmlformats.org/officeDocument/2006/relationships/slide" Target="slides/slide1.xml"/><Relationship Id="rId6" Type="http://schemas.openxmlformats.org/officeDocument/2006/relationships/font" Target="fonts/AlfaSlabOne-regular.fntdata"/><Relationship Id="rId7" Type="http://schemas.openxmlformats.org/officeDocument/2006/relationships/font" Target="fonts/OpenSans-regular.fntdata"/><Relationship Id="rId8" Type="http://schemas.openxmlformats.org/officeDocument/2006/relationships/font" Target="fonts/Open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51A5B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" y="1"/>
            <a:ext cx="7559577" cy="10691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-125" y="10032150"/>
            <a:ext cx="7560000" cy="463200"/>
            <a:chOff x="-125" y="10094275"/>
            <a:chExt cx="7560000" cy="463200"/>
          </a:xfrm>
        </p:grpSpPr>
        <p:sp>
          <p:nvSpPr>
            <p:cNvPr id="57" name="Google Shape;57;p13"/>
            <p:cNvSpPr/>
            <p:nvPr/>
          </p:nvSpPr>
          <p:spPr>
            <a:xfrm>
              <a:off x="-125" y="10094275"/>
              <a:ext cx="7560000" cy="463200"/>
            </a:xfrm>
            <a:prstGeom prst="rect">
              <a:avLst/>
            </a:prstGeom>
            <a:solidFill>
              <a:srgbClr val="1440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388577" y="10241275"/>
              <a:ext cx="6889641" cy="169200"/>
              <a:chOff x="388577" y="10235756"/>
              <a:chExt cx="6889641" cy="169200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388577" y="10235756"/>
                <a:ext cx="208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MORE INFO: +123 456 7890</a:t>
                </a:r>
                <a:endParaRPr sz="11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5194719" y="10235756"/>
                <a:ext cx="2083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WWW. GRANDRAFFLE.COM</a:t>
                </a:r>
                <a:endParaRPr sz="11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</p:grpSp>
      </p:grp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0775" y="7383746"/>
            <a:ext cx="5986801" cy="1446969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76200">
              <a:srgbClr val="190E0E"/>
            </a:outerShdw>
          </a:effectLst>
        </p:spPr>
      </p:pic>
      <p:grpSp>
        <p:nvGrpSpPr>
          <p:cNvPr id="62" name="Google Shape;62;p13"/>
          <p:cNvGrpSpPr/>
          <p:nvPr/>
        </p:nvGrpSpPr>
        <p:grpSpPr>
          <a:xfrm>
            <a:off x="800725" y="1239721"/>
            <a:ext cx="5986849" cy="2919276"/>
            <a:chOff x="800725" y="1239721"/>
            <a:chExt cx="5986849" cy="2919276"/>
          </a:xfrm>
        </p:grpSpPr>
        <p:pic>
          <p:nvPicPr>
            <p:cNvPr id="63" name="Google Shape;63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00725" y="1239721"/>
              <a:ext cx="5986849" cy="2919276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5400000" dist="76200">
                <a:srgbClr val="190E0E"/>
              </a:outerShdw>
            </a:effectLst>
          </p:spPr>
        </p:pic>
        <p:sp>
          <p:nvSpPr>
            <p:cNvPr id="64" name="Google Shape;64;p13"/>
            <p:cNvSpPr/>
            <p:nvPr/>
          </p:nvSpPr>
          <p:spPr>
            <a:xfrm>
              <a:off x="1250600" y="1557859"/>
              <a:ext cx="5082300" cy="2283000"/>
            </a:xfrm>
            <a:prstGeom prst="roundRect">
              <a:avLst>
                <a:gd fmla="val 13880" name="adj"/>
              </a:avLst>
            </a:prstGeom>
            <a:noFill/>
            <a:ln cap="flat" cmpd="sng" w="38100">
              <a:solidFill>
                <a:srgbClr val="471F3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1812225" y="1556000"/>
              <a:ext cx="3959050" cy="2275800"/>
              <a:chOff x="1814125" y="1556000"/>
              <a:chExt cx="3959050" cy="2275800"/>
            </a:xfrm>
          </p:grpSpPr>
          <p:cxnSp>
            <p:nvCxnSpPr>
              <p:cNvPr id="66" name="Google Shape;66;p13"/>
              <p:cNvCxnSpPr/>
              <p:nvPr/>
            </p:nvCxnSpPr>
            <p:spPr>
              <a:xfrm>
                <a:off x="5773175" y="1556000"/>
                <a:ext cx="0" cy="22758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471F3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1814125" y="1556000"/>
                <a:ext cx="0" cy="227580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471F3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8" name="Google Shape;68;p13"/>
            <p:cNvSpPr txBox="1"/>
            <p:nvPr/>
          </p:nvSpPr>
          <p:spPr>
            <a:xfrm rot="5400000">
              <a:off x="504585" y="2514709"/>
              <a:ext cx="2068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400">
                  <a:solidFill>
                    <a:srgbClr val="471F34"/>
                  </a:solidFill>
                  <a:latin typeface="Open Sans"/>
                  <a:ea typeface="Open Sans"/>
                  <a:cs typeface="Open Sans"/>
                  <a:sym typeface="Open Sans"/>
                </a:rPr>
                <a:t>0 1 2 3 4 6</a:t>
              </a:r>
              <a:endParaRPr b="1" sz="2400">
                <a:solidFill>
                  <a:srgbClr val="471F34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 rot="5400000">
              <a:off x="5010435" y="2514709"/>
              <a:ext cx="2068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400">
                  <a:solidFill>
                    <a:srgbClr val="471F34"/>
                  </a:solidFill>
                  <a:latin typeface="Open Sans"/>
                  <a:ea typeface="Open Sans"/>
                  <a:cs typeface="Open Sans"/>
                  <a:sym typeface="Open Sans"/>
                </a:rPr>
                <a:t>0 1 2 3 4 6</a:t>
              </a:r>
              <a:endParaRPr b="1" sz="2400">
                <a:solidFill>
                  <a:srgbClr val="471F34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1939400" y="1863859"/>
              <a:ext cx="3704700" cy="186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62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GRAND</a:t>
              </a:r>
              <a:endParaRPr sz="62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62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RAFFLE</a:t>
              </a:r>
              <a:endParaRPr sz="62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62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807075" y="5069579"/>
            <a:ext cx="5986800" cy="667200"/>
            <a:chOff x="807075" y="5069579"/>
            <a:chExt cx="5986800" cy="667200"/>
          </a:xfrm>
        </p:grpSpPr>
        <p:sp>
          <p:nvSpPr>
            <p:cNvPr id="72" name="Google Shape;72;p13"/>
            <p:cNvSpPr/>
            <p:nvPr/>
          </p:nvSpPr>
          <p:spPr>
            <a:xfrm>
              <a:off x="807075" y="5069579"/>
              <a:ext cx="5986800" cy="667200"/>
            </a:xfrm>
            <a:prstGeom prst="roundRect">
              <a:avLst>
                <a:gd fmla="val 50000" name="adj"/>
              </a:avLst>
            </a:prstGeom>
            <a:solidFill>
              <a:srgbClr val="1440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1562997" y="5164529"/>
              <a:ext cx="4457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9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WIN THE GRAND PRIZE</a:t>
              </a:r>
              <a:endParaRPr b="1" sz="2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74" name="Google Shape;74;p13"/>
          <p:cNvSpPr txBox="1"/>
          <p:nvPr/>
        </p:nvSpPr>
        <p:spPr>
          <a:xfrm>
            <a:off x="1115100" y="5913970"/>
            <a:ext cx="5329800" cy="1231500"/>
          </a:xfrm>
          <a:prstGeom prst="rect">
            <a:avLst/>
          </a:prstGeom>
          <a:noFill/>
          <a:ln>
            <a:noFill/>
          </a:ln>
          <a:effectLst>
            <a:outerShdw rotWithShape="0" algn="bl" dir="5400000" dist="76200">
              <a:srgbClr val="190E0E"/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80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rPr>
              <a:t>$</a:t>
            </a:r>
            <a:r>
              <a:rPr lang="ru" sz="80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rPr>
              <a:t> 50000</a:t>
            </a:r>
            <a:endParaRPr sz="8000">
              <a:solidFill>
                <a:schemeClr val="lt1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grpSp>
        <p:nvGrpSpPr>
          <p:cNvPr id="75" name="Google Shape;75;p13"/>
          <p:cNvGrpSpPr/>
          <p:nvPr/>
        </p:nvGrpSpPr>
        <p:grpSpPr>
          <a:xfrm>
            <a:off x="1217738" y="7483831"/>
            <a:ext cx="5249520" cy="1246800"/>
            <a:chOff x="1217738" y="7467308"/>
            <a:chExt cx="5249520" cy="1246800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1217738" y="7467308"/>
              <a:ext cx="1519500" cy="12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OPEN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DOORS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10 AM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2812000" y="7569182"/>
              <a:ext cx="1935900" cy="9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49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25</a:t>
              </a:r>
              <a:endParaRPr sz="49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OCTOBER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4947758" y="7467308"/>
              <a:ext cx="1519500" cy="12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WIN 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OTHER 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chemeClr val="lt1"/>
                  </a:solidFill>
                  <a:latin typeface="Alfa Slab One"/>
                  <a:ea typeface="Alfa Slab One"/>
                  <a:cs typeface="Alfa Slab One"/>
                  <a:sym typeface="Alfa Slab One"/>
                </a:rPr>
                <a:t>PRIZES</a:t>
              </a:r>
              <a:endParaRPr sz="23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endParaRPr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2878025" y="7561825"/>
            <a:ext cx="1832300" cy="1090800"/>
            <a:chOff x="2872050" y="7561825"/>
            <a:chExt cx="1832300" cy="1090800"/>
          </a:xfrm>
        </p:grpSpPr>
        <p:cxnSp>
          <p:nvCxnSpPr>
            <p:cNvPr id="80" name="Google Shape;80;p13"/>
            <p:cNvCxnSpPr/>
            <p:nvPr/>
          </p:nvCxnSpPr>
          <p:spPr>
            <a:xfrm>
              <a:off x="2872050" y="7561825"/>
              <a:ext cx="0" cy="1090800"/>
            </a:xfrm>
            <a:prstGeom prst="straightConnector1">
              <a:avLst/>
            </a:prstGeom>
            <a:noFill/>
            <a:ln cap="flat" cmpd="sng" w="28575">
              <a:solidFill>
                <a:srgbClr val="471F3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4704350" y="7561825"/>
              <a:ext cx="0" cy="1090800"/>
            </a:xfrm>
            <a:prstGeom prst="straightConnector1">
              <a:avLst/>
            </a:prstGeom>
            <a:noFill/>
            <a:ln cap="flat" cmpd="sng" w="28575">
              <a:solidFill>
                <a:srgbClr val="471F3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2" name="Google Shape;82;p13"/>
          <p:cNvSpPr txBox="1"/>
          <p:nvPr/>
        </p:nvSpPr>
        <p:spPr>
          <a:xfrm>
            <a:off x="1562997" y="9119941"/>
            <a:ext cx="4457400" cy="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36184 Soledad Knoll, Cicerohaven Virginia 06861</a:t>
            </a:r>
            <a:endParaRPr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Raffleflyer@mail.com</a:t>
            </a:r>
            <a:endParaRPr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2572950" y="9831900"/>
            <a:ext cx="2414100" cy="8637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EDAD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2637450" y="10083600"/>
            <a:ext cx="2285100" cy="3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rPr>
              <a:t>$10/ Ticket</a:t>
            </a:r>
            <a:endParaRPr sz="2600">
              <a:solidFill>
                <a:schemeClr val="lt1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2053894" y="525057"/>
            <a:ext cx="3446671" cy="449400"/>
            <a:chOff x="2053894" y="525057"/>
            <a:chExt cx="3446671" cy="449400"/>
          </a:xfrm>
        </p:grpSpPr>
        <p:grpSp>
          <p:nvGrpSpPr>
            <p:cNvPr id="86" name="Google Shape;86;p13"/>
            <p:cNvGrpSpPr/>
            <p:nvPr/>
          </p:nvGrpSpPr>
          <p:grpSpPr>
            <a:xfrm>
              <a:off x="2053894" y="525057"/>
              <a:ext cx="2966597" cy="449400"/>
              <a:chOff x="2053894" y="525057"/>
              <a:chExt cx="2966597" cy="4494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2562891" y="609569"/>
                <a:ext cx="24576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2200">
                    <a:solidFill>
                      <a:schemeClr val="lt1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JOIN IN ON THE</a:t>
                </a:r>
                <a:endParaRPr b="1" sz="22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2053894" y="525057"/>
                <a:ext cx="472800" cy="449400"/>
              </a:xfrm>
              <a:prstGeom prst="star5">
                <a:avLst>
                  <a:gd fmla="val 23237" name="adj"/>
                  <a:gd fmla="val 105146" name="hf"/>
                  <a:gd fmla="val 110557" name="vf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9" name="Google Shape;89;p13"/>
            <p:cNvSpPr/>
            <p:nvPr/>
          </p:nvSpPr>
          <p:spPr>
            <a:xfrm>
              <a:off x="5027765" y="525057"/>
              <a:ext cx="472800" cy="449400"/>
            </a:xfrm>
            <a:prstGeom prst="star5">
              <a:avLst>
                <a:gd fmla="val 23237" name="adj"/>
                <a:gd fmla="val 105146" name="hf"/>
                <a:gd fmla="val 110557" name="vf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6167122" y="271973"/>
            <a:ext cx="1135784" cy="9436620"/>
            <a:chOff x="6167122" y="271973"/>
            <a:chExt cx="1135784" cy="9436620"/>
          </a:xfrm>
        </p:grpSpPr>
        <p:grpSp>
          <p:nvGrpSpPr>
            <p:cNvPr id="91" name="Google Shape;91;p13"/>
            <p:cNvGrpSpPr/>
            <p:nvPr/>
          </p:nvGrpSpPr>
          <p:grpSpPr>
            <a:xfrm>
              <a:off x="6167122" y="271973"/>
              <a:ext cx="1135784" cy="7111767"/>
              <a:chOff x="6167122" y="271973"/>
              <a:chExt cx="1135784" cy="7111767"/>
            </a:xfrm>
          </p:grpSpPr>
          <p:grpSp>
            <p:nvGrpSpPr>
              <p:cNvPr id="92" name="Google Shape;92;p13"/>
              <p:cNvGrpSpPr/>
              <p:nvPr/>
            </p:nvGrpSpPr>
            <p:grpSpPr>
              <a:xfrm>
                <a:off x="6167122" y="271973"/>
                <a:ext cx="1135784" cy="4577677"/>
                <a:chOff x="6167122" y="271973"/>
                <a:chExt cx="1135784" cy="4577677"/>
              </a:xfrm>
            </p:grpSpPr>
            <p:grpSp>
              <p:nvGrpSpPr>
                <p:cNvPr id="93" name="Google Shape;93;p13"/>
                <p:cNvGrpSpPr/>
                <p:nvPr/>
              </p:nvGrpSpPr>
              <p:grpSpPr>
                <a:xfrm>
                  <a:off x="6167122" y="271973"/>
                  <a:ext cx="1135784" cy="2465210"/>
                  <a:chOff x="6167122" y="271973"/>
                  <a:chExt cx="1135784" cy="2465210"/>
                </a:xfrm>
              </p:grpSpPr>
              <p:sp>
                <p:nvSpPr>
                  <p:cNvPr id="94" name="Google Shape;94;p13"/>
                  <p:cNvSpPr/>
                  <p:nvPr/>
                </p:nvSpPr>
                <p:spPr>
                  <a:xfrm rot="-1647690">
                    <a:off x="6198043" y="946679"/>
                    <a:ext cx="188658" cy="179406"/>
                  </a:xfrm>
                  <a:prstGeom prst="star5">
                    <a:avLst>
                      <a:gd fmla="val 25989" name="adj"/>
                      <a:gd fmla="val 105146" name="hf"/>
                      <a:gd fmla="val 110557" name="vf"/>
                    </a:avLst>
                  </a:prstGeom>
                  <a:solidFill>
                    <a:srgbClr val="FFFFFF">
                      <a:alpha val="19620"/>
                    </a:srgbClr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5" name="Google Shape;95;p13"/>
                  <p:cNvSpPr/>
                  <p:nvPr/>
                </p:nvSpPr>
                <p:spPr>
                  <a:xfrm rot="-3221992">
                    <a:off x="6997080" y="689435"/>
                    <a:ext cx="259453" cy="246195"/>
                  </a:xfrm>
                  <a:prstGeom prst="star5">
                    <a:avLst>
                      <a:gd fmla="val 25989" name="adj"/>
                      <a:gd fmla="val 105146" name="hf"/>
                      <a:gd fmla="val 110557" name="vf"/>
                    </a:avLst>
                  </a:prstGeom>
                  <a:solidFill>
                    <a:srgbClr val="FFFFFF">
                      <a:alpha val="19620"/>
                    </a:srgbClr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6" name="Google Shape;96;p13"/>
                  <p:cNvSpPr/>
                  <p:nvPr/>
                </p:nvSpPr>
                <p:spPr>
                  <a:xfrm rot="634595">
                    <a:off x="6218833" y="284300"/>
                    <a:ext cx="147099" cy="139746"/>
                  </a:xfrm>
                  <a:prstGeom prst="star5">
                    <a:avLst>
                      <a:gd fmla="val 25989" name="adj"/>
                      <a:gd fmla="val 105146" name="hf"/>
                      <a:gd fmla="val 110557" name="vf"/>
                    </a:avLst>
                  </a:prstGeom>
                  <a:solidFill>
                    <a:srgbClr val="FFFFFF">
                      <a:alpha val="19620"/>
                    </a:srgbClr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97" name="Google Shape;97;p13"/>
                  <p:cNvSpPr/>
                  <p:nvPr/>
                </p:nvSpPr>
                <p:spPr>
                  <a:xfrm rot="-1647690">
                    <a:off x="7032468" y="2524479"/>
                    <a:ext cx="188658" cy="179406"/>
                  </a:xfrm>
                  <a:prstGeom prst="star5">
                    <a:avLst>
                      <a:gd fmla="val 25989" name="adj"/>
                      <a:gd fmla="val 105146" name="hf"/>
                      <a:gd fmla="val 110557" name="vf"/>
                    </a:avLst>
                  </a:prstGeom>
                  <a:solidFill>
                    <a:srgbClr val="FFFFFF">
                      <a:alpha val="19620"/>
                    </a:srgbClr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98" name="Google Shape;98;p13"/>
                <p:cNvSpPr/>
                <p:nvPr/>
              </p:nvSpPr>
              <p:spPr>
                <a:xfrm rot="-2692275">
                  <a:off x="6498165" y="4629868"/>
                  <a:ext cx="188798" cy="179464"/>
                </a:xfrm>
                <a:prstGeom prst="star5">
                  <a:avLst>
                    <a:gd fmla="val 25989" name="adj"/>
                    <a:gd fmla="val 105146" name="hf"/>
                    <a:gd fmla="val 110557" name="vf"/>
                  </a:avLst>
                </a:prstGeom>
                <a:solidFill>
                  <a:srgbClr val="FFFFFF">
                    <a:alpha val="1962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9" name="Google Shape;99;p13"/>
              <p:cNvSpPr/>
              <p:nvPr/>
            </p:nvSpPr>
            <p:spPr>
              <a:xfrm rot="-6055656">
                <a:off x="7076970" y="6421922"/>
                <a:ext cx="123438" cy="117435"/>
              </a:xfrm>
              <a:prstGeom prst="star5">
                <a:avLst>
                  <a:gd fmla="val 25989" name="adj"/>
                  <a:gd fmla="val 105146" name="hf"/>
                  <a:gd fmla="val 110557" name="vf"/>
                </a:avLst>
              </a:prstGeom>
              <a:solidFill>
                <a:srgbClr val="FFFFFF">
                  <a:alpha val="196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 rot="-5176198">
                <a:off x="7002662" y="7110327"/>
                <a:ext cx="272076" cy="258826"/>
              </a:xfrm>
              <a:prstGeom prst="star5">
                <a:avLst>
                  <a:gd fmla="val 25989" name="adj"/>
                  <a:gd fmla="val 105146" name="hf"/>
                  <a:gd fmla="val 110557" name="vf"/>
                </a:avLst>
              </a:prstGeom>
              <a:solidFill>
                <a:srgbClr val="FFFFFF">
                  <a:alpha val="196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1" name="Google Shape;101;p13"/>
            <p:cNvSpPr/>
            <p:nvPr/>
          </p:nvSpPr>
          <p:spPr>
            <a:xfrm rot="-5900515">
              <a:off x="6264339" y="9469806"/>
              <a:ext cx="229528" cy="218372"/>
            </a:xfrm>
            <a:prstGeom prst="star5">
              <a:avLst>
                <a:gd fmla="val 25989" name="adj"/>
                <a:gd fmla="val 105146" name="hf"/>
                <a:gd fmla="val 110557" name="vf"/>
              </a:avLst>
            </a:prstGeom>
            <a:solidFill>
              <a:srgbClr val="FFFFFF">
                <a:alpha val="196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248743" y="161117"/>
            <a:ext cx="1747883" cy="9422035"/>
            <a:chOff x="248743" y="161117"/>
            <a:chExt cx="1747883" cy="9422035"/>
          </a:xfrm>
        </p:grpSpPr>
        <p:grpSp>
          <p:nvGrpSpPr>
            <p:cNvPr id="103" name="Google Shape;103;p13"/>
            <p:cNvGrpSpPr/>
            <p:nvPr/>
          </p:nvGrpSpPr>
          <p:grpSpPr>
            <a:xfrm>
              <a:off x="285183" y="161117"/>
              <a:ext cx="1711442" cy="900175"/>
              <a:chOff x="285183" y="161117"/>
              <a:chExt cx="1711442" cy="900175"/>
            </a:xfrm>
          </p:grpSpPr>
          <p:sp>
            <p:nvSpPr>
              <p:cNvPr id="104" name="Google Shape;104;p13"/>
              <p:cNvSpPr/>
              <p:nvPr/>
            </p:nvSpPr>
            <p:spPr>
              <a:xfrm rot="-1648627">
                <a:off x="717490" y="804788"/>
                <a:ext cx="227571" cy="216307"/>
              </a:xfrm>
              <a:prstGeom prst="star5">
                <a:avLst>
                  <a:gd fmla="val 25989" name="adj"/>
                  <a:gd fmla="val 105146" name="hf"/>
                  <a:gd fmla="val 110557" name="vf"/>
                </a:avLst>
              </a:prstGeom>
              <a:solidFill>
                <a:srgbClr val="FFFFFF">
                  <a:alpha val="196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 rot="-1648627">
                <a:off x="1731790" y="201313"/>
                <a:ext cx="227571" cy="216307"/>
              </a:xfrm>
              <a:prstGeom prst="star5">
                <a:avLst>
                  <a:gd fmla="val 25989" name="adj"/>
                  <a:gd fmla="val 105146" name="hf"/>
                  <a:gd fmla="val 110557" name="vf"/>
                </a:avLst>
              </a:prstGeom>
              <a:solidFill>
                <a:srgbClr val="FFFFFF">
                  <a:alpha val="196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 rot="634595">
                <a:off x="296683" y="211600"/>
                <a:ext cx="147099" cy="139746"/>
              </a:xfrm>
              <a:prstGeom prst="star5">
                <a:avLst>
                  <a:gd fmla="val 25989" name="adj"/>
                  <a:gd fmla="val 105146" name="hf"/>
                  <a:gd fmla="val 110557" name="vf"/>
                </a:avLst>
              </a:prstGeom>
              <a:solidFill>
                <a:srgbClr val="FFFFFF">
                  <a:alpha val="1962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7" name="Google Shape;107;p13"/>
            <p:cNvSpPr/>
            <p:nvPr/>
          </p:nvSpPr>
          <p:spPr>
            <a:xfrm rot="-1648655">
              <a:off x="432970" y="4391216"/>
              <a:ext cx="193758" cy="184101"/>
            </a:xfrm>
            <a:prstGeom prst="star5">
              <a:avLst>
                <a:gd fmla="val 25989" name="adj"/>
                <a:gd fmla="val 105146" name="hf"/>
                <a:gd fmla="val 110557" name="vf"/>
              </a:avLst>
            </a:prstGeom>
            <a:solidFill>
              <a:srgbClr val="FFFFFF">
                <a:alpha val="196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 rot="-1649570">
              <a:off x="446993" y="6322341"/>
              <a:ext cx="165714" cy="157400"/>
            </a:xfrm>
            <a:prstGeom prst="star5">
              <a:avLst>
                <a:gd fmla="val 25989" name="adj"/>
                <a:gd fmla="val 105146" name="hf"/>
                <a:gd fmla="val 110557" name="vf"/>
              </a:avLst>
            </a:prstGeom>
            <a:solidFill>
              <a:srgbClr val="FFFFFF">
                <a:alpha val="196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 rot="844069">
              <a:off x="274932" y="7889249"/>
              <a:ext cx="264121" cy="250661"/>
            </a:xfrm>
            <a:prstGeom prst="star5">
              <a:avLst>
                <a:gd fmla="val 25989" name="adj"/>
                <a:gd fmla="val 105146" name="hf"/>
                <a:gd fmla="val 110557" name="vf"/>
              </a:avLst>
            </a:prstGeom>
            <a:solidFill>
              <a:srgbClr val="FFFFFF">
                <a:alpha val="196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 rot="846106">
              <a:off x="969330" y="9381450"/>
              <a:ext cx="190851" cy="181102"/>
            </a:xfrm>
            <a:prstGeom prst="star5">
              <a:avLst>
                <a:gd fmla="val 25989" name="adj"/>
                <a:gd fmla="val 105146" name="hf"/>
                <a:gd fmla="val 110557" name="vf"/>
              </a:avLst>
            </a:prstGeom>
            <a:solidFill>
              <a:srgbClr val="FFFFFF">
                <a:alpha val="196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2053894" y="4393232"/>
            <a:ext cx="3439400" cy="449400"/>
            <a:chOff x="2053894" y="4393232"/>
            <a:chExt cx="3439400" cy="449400"/>
          </a:xfrm>
        </p:grpSpPr>
        <p:sp>
          <p:nvSpPr>
            <p:cNvPr id="112" name="Google Shape;112;p13"/>
            <p:cNvSpPr/>
            <p:nvPr/>
          </p:nvSpPr>
          <p:spPr>
            <a:xfrm>
              <a:off x="2053894" y="4393232"/>
              <a:ext cx="472800" cy="449400"/>
            </a:xfrm>
            <a:prstGeom prst="star5">
              <a:avLst>
                <a:gd fmla="val 24561" name="adj"/>
                <a:gd fmla="val 105146" name="hf"/>
                <a:gd fmla="val 110557" name="vf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795544" y="4393232"/>
              <a:ext cx="472800" cy="449400"/>
            </a:xfrm>
            <a:prstGeom prst="star5">
              <a:avLst>
                <a:gd fmla="val 24561" name="adj"/>
                <a:gd fmla="val 105146" name="hf"/>
                <a:gd fmla="val 110557" name="vf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3537194" y="4393232"/>
              <a:ext cx="472800" cy="449400"/>
            </a:xfrm>
            <a:prstGeom prst="star5">
              <a:avLst>
                <a:gd fmla="val 24561" name="adj"/>
                <a:gd fmla="val 105146" name="hf"/>
                <a:gd fmla="val 110557" name="vf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4278844" y="4393232"/>
              <a:ext cx="472800" cy="449400"/>
            </a:xfrm>
            <a:prstGeom prst="star5">
              <a:avLst>
                <a:gd fmla="val 24561" name="adj"/>
                <a:gd fmla="val 105146" name="hf"/>
                <a:gd fmla="val 110557" name="vf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020494" y="4393232"/>
              <a:ext cx="472800" cy="449400"/>
            </a:xfrm>
            <a:prstGeom prst="star5">
              <a:avLst>
                <a:gd fmla="val 24561" name="adj"/>
                <a:gd fmla="val 105146" name="hf"/>
                <a:gd fmla="val 110557" name="vf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