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692000" cx="7560000"/>
  <p:notesSz cx="6858000" cy="9144000"/>
  <p:embeddedFontLst>
    <p:embeddedFont>
      <p:font typeface="Passion One"/>
      <p:regular r:id="rId10"/>
      <p:bold r:id="rId11"/>
    </p:embeddedFont>
    <p:embeddedFont>
      <p:font typeface="Gaegu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assionOne-bold.fntdata"/><Relationship Id="rId10" Type="http://schemas.openxmlformats.org/officeDocument/2006/relationships/font" Target="fonts/PassionOne-regular.fntdata"/><Relationship Id="rId13" Type="http://schemas.openxmlformats.org/officeDocument/2006/relationships/font" Target="fonts/Gaegu-bold.fntdata"/><Relationship Id="rId12" Type="http://schemas.openxmlformats.org/officeDocument/2006/relationships/font" Target="fonts/Gaegu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8d14690b2_0_19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c8d14690b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8d14690b2_0_44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c8d14690b2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c8d14690b2_0_71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c8d14690b2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c8d14690b2_0_92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2c8d14690b2_0_9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97100" y="884250"/>
            <a:ext cx="436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492F2E"/>
                </a:solidFill>
                <a:latin typeface="Passion One"/>
                <a:ea typeface="Passion One"/>
                <a:cs typeface="Passion One"/>
                <a:sym typeface="Passion One"/>
              </a:rPr>
              <a:t>RV MAINTENANCE &amp; SAFETY CHECKLIST</a:t>
            </a:r>
            <a:endParaRPr sz="2200">
              <a:solidFill>
                <a:srgbClr val="492F2E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-12" y="0"/>
            <a:ext cx="7560013" cy="10693750"/>
            <a:chOff x="-12" y="0"/>
            <a:chExt cx="7560013" cy="10693750"/>
          </a:xfrm>
        </p:grpSpPr>
        <p:sp>
          <p:nvSpPr>
            <p:cNvPr id="56" name="Google Shape;56;p13"/>
            <p:cNvSpPr/>
            <p:nvPr/>
          </p:nvSpPr>
          <p:spPr>
            <a:xfrm>
              <a:off x="-12" y="0"/>
              <a:ext cx="7560000" cy="10692000"/>
            </a:xfrm>
            <a:prstGeom prst="rect">
              <a:avLst/>
            </a:prstGeom>
            <a:solidFill>
              <a:srgbClr val="EF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" name="Google Shape;57;p13"/>
            <p:cNvGrpSpPr/>
            <p:nvPr/>
          </p:nvGrpSpPr>
          <p:grpSpPr>
            <a:xfrm>
              <a:off x="0" y="5970650"/>
              <a:ext cx="7560000" cy="4723100"/>
              <a:chOff x="0" y="5970650"/>
              <a:chExt cx="7560000" cy="4723100"/>
            </a:xfrm>
          </p:grpSpPr>
          <p:grpSp>
            <p:nvGrpSpPr>
              <p:cNvPr id="58" name="Google Shape;58;p13"/>
              <p:cNvGrpSpPr/>
              <p:nvPr/>
            </p:nvGrpSpPr>
            <p:grpSpPr>
              <a:xfrm>
                <a:off x="0" y="10159325"/>
                <a:ext cx="7560000" cy="534425"/>
                <a:chOff x="0" y="10157575"/>
                <a:chExt cx="7560000" cy="534425"/>
              </a:xfrm>
            </p:grpSpPr>
            <p:sp>
              <p:nvSpPr>
                <p:cNvPr id="59" name="Google Shape;59;p13"/>
                <p:cNvSpPr/>
                <p:nvPr/>
              </p:nvSpPr>
              <p:spPr>
                <a:xfrm>
                  <a:off x="0" y="10184100"/>
                  <a:ext cx="7560000" cy="507900"/>
                </a:xfrm>
                <a:prstGeom prst="rect">
                  <a:avLst/>
                </a:prstGeom>
                <a:solidFill>
                  <a:srgbClr val="C2D2A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" name="Google Shape;60;p13"/>
                <p:cNvSpPr/>
                <p:nvPr/>
              </p:nvSpPr>
              <p:spPr>
                <a:xfrm>
                  <a:off x="0" y="10157575"/>
                  <a:ext cx="7560000" cy="55800"/>
                </a:xfrm>
                <a:prstGeom prst="rect">
                  <a:avLst/>
                </a:prstGeom>
                <a:solidFill>
                  <a:srgbClr val="492F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1" name="Google Shape;61;p13"/>
              <p:cNvGrpSpPr/>
              <p:nvPr/>
            </p:nvGrpSpPr>
            <p:grpSpPr>
              <a:xfrm>
                <a:off x="5738466" y="5970650"/>
                <a:ext cx="1821534" cy="4723099"/>
                <a:chOff x="5738466" y="5970650"/>
                <a:chExt cx="1821534" cy="4723099"/>
              </a:xfrm>
            </p:grpSpPr>
            <p:pic>
              <p:nvPicPr>
                <p:cNvPr id="62" name="Google Shape;62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4021" r="0" t="0"/>
                <a:stretch/>
              </p:blipFill>
              <p:spPr>
                <a:xfrm flipH="1">
                  <a:off x="5738466" y="9237997"/>
                  <a:ext cx="1821534" cy="14016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" name="Google Shape;63;p1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241" l="0" r="28335" t="0"/>
                <a:stretch/>
              </p:blipFill>
              <p:spPr>
                <a:xfrm>
                  <a:off x="6152687" y="5970650"/>
                  <a:ext cx="1407314" cy="47230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64" name="Google Shape;64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4761" r="0" t="0"/>
              <a:stretch/>
            </p:blipFill>
            <p:spPr>
              <a:xfrm>
                <a:off x="0" y="8278350"/>
                <a:ext cx="3044975" cy="23629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5" name="Google Shape;65;p13"/>
          <p:cNvSpPr txBox="1"/>
          <p:nvPr/>
        </p:nvSpPr>
        <p:spPr>
          <a:xfrm>
            <a:off x="807300" y="229340"/>
            <a:ext cx="594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0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rPr>
              <a:t>RV CAMPING CHECKLIST</a:t>
            </a:r>
            <a:endParaRPr b="1" sz="4000">
              <a:solidFill>
                <a:srgbClr val="656D48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629490" y="1496200"/>
            <a:ext cx="3066500" cy="2579184"/>
            <a:chOff x="563025" y="1496200"/>
            <a:chExt cx="3066500" cy="2579184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938525" y="1496200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PAPERWORK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68" name="Google Shape;68;p13"/>
            <p:cNvGrpSpPr/>
            <p:nvPr/>
          </p:nvGrpSpPr>
          <p:grpSpPr>
            <a:xfrm>
              <a:off x="563025" y="1957650"/>
              <a:ext cx="3066500" cy="292500"/>
              <a:chOff x="563025" y="1957650"/>
              <a:chExt cx="3066500" cy="292500"/>
            </a:xfrm>
          </p:grpSpPr>
          <p:pic>
            <p:nvPicPr>
              <p:cNvPr id="69" name="Google Shape;69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" name="Google Shape;70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Insurance papers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563025" y="2261856"/>
              <a:ext cx="3066500" cy="292500"/>
              <a:chOff x="563025" y="1957650"/>
              <a:chExt cx="3066500" cy="292500"/>
            </a:xfrm>
          </p:grpSpPr>
          <p:pic>
            <p:nvPicPr>
              <p:cNvPr id="72" name="Google Shape;72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" name="Google Shape;73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Warranty documents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563025" y="2566061"/>
              <a:ext cx="3066500" cy="292500"/>
              <a:chOff x="563025" y="1957650"/>
              <a:chExt cx="3066500" cy="292500"/>
            </a:xfrm>
          </p:grpSpPr>
          <p:pic>
            <p:nvPicPr>
              <p:cNvPr id="75" name="Google Shape;75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" name="Google Shape;76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RV Registration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563025" y="2870267"/>
              <a:ext cx="3066500" cy="292500"/>
              <a:chOff x="563025" y="1957650"/>
              <a:chExt cx="3066500" cy="292500"/>
            </a:xfrm>
          </p:grpSpPr>
          <p:pic>
            <p:nvPicPr>
              <p:cNvPr id="78" name="Google Shape;78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" name="Google Shape;79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Personal ID/passport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80" name="Google Shape;80;p13"/>
            <p:cNvGrpSpPr/>
            <p:nvPr/>
          </p:nvGrpSpPr>
          <p:grpSpPr>
            <a:xfrm>
              <a:off x="563025" y="3174473"/>
              <a:ext cx="3066500" cy="292500"/>
              <a:chOff x="563025" y="1957650"/>
              <a:chExt cx="3066500" cy="292500"/>
            </a:xfrm>
          </p:grpSpPr>
          <p:pic>
            <p:nvPicPr>
              <p:cNvPr id="81" name="Google Shape;81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" name="Google Shape;82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RV owner manual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83" name="Google Shape;83;p13"/>
            <p:cNvGrpSpPr/>
            <p:nvPr/>
          </p:nvGrpSpPr>
          <p:grpSpPr>
            <a:xfrm>
              <a:off x="563025" y="3478679"/>
              <a:ext cx="3066500" cy="292500"/>
              <a:chOff x="563025" y="1957650"/>
              <a:chExt cx="3066500" cy="292500"/>
            </a:xfrm>
          </p:grpSpPr>
          <p:pic>
            <p:nvPicPr>
              <p:cNvPr id="84" name="Google Shape;84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" name="Google Shape;85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Campground directory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563025" y="3782884"/>
              <a:ext cx="3066500" cy="292500"/>
              <a:chOff x="563025" y="1957650"/>
              <a:chExt cx="3066500" cy="292500"/>
            </a:xfrm>
          </p:grpSpPr>
          <p:pic>
            <p:nvPicPr>
              <p:cNvPr id="87" name="Google Shape;87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" name="Google Shape;88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Road map/atlas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89" name="Google Shape;89;p13"/>
          <p:cNvGrpSpPr/>
          <p:nvPr/>
        </p:nvGrpSpPr>
        <p:grpSpPr>
          <a:xfrm>
            <a:off x="3864009" y="1496200"/>
            <a:ext cx="3066500" cy="3187609"/>
            <a:chOff x="3797543" y="1496200"/>
            <a:chExt cx="3066500" cy="3187609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4173044" y="1496200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ELECTRICAL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91" name="Google Shape;91;p13"/>
            <p:cNvGrpSpPr/>
            <p:nvPr/>
          </p:nvGrpSpPr>
          <p:grpSpPr>
            <a:xfrm>
              <a:off x="3797543" y="1957650"/>
              <a:ext cx="3066500" cy="292500"/>
              <a:chOff x="563025" y="1957650"/>
              <a:chExt cx="3066500" cy="292500"/>
            </a:xfrm>
          </p:grpSpPr>
          <p:pic>
            <p:nvPicPr>
              <p:cNvPr id="92" name="Google Shape;92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3" name="Google Shape;93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Power/extension cords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3797543" y="2261856"/>
              <a:ext cx="3066500" cy="292500"/>
              <a:chOff x="563025" y="1957650"/>
              <a:chExt cx="3066500" cy="292500"/>
            </a:xfrm>
          </p:grpSpPr>
          <p:pic>
            <p:nvPicPr>
              <p:cNvPr id="95" name="Google Shape;95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" name="Google Shape;96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Portable generator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3797543" y="2566061"/>
              <a:ext cx="3066500" cy="292500"/>
              <a:chOff x="563025" y="1957650"/>
              <a:chExt cx="3066500" cy="292500"/>
            </a:xfrm>
          </p:grpSpPr>
          <p:pic>
            <p:nvPicPr>
              <p:cNvPr id="98" name="Google Shape;98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9" name="Google Shape;99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Electrical tape &amp; wire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3797543" y="2870267"/>
              <a:ext cx="3066500" cy="292500"/>
              <a:chOff x="563025" y="1957650"/>
              <a:chExt cx="3066500" cy="292500"/>
            </a:xfrm>
          </p:grpSpPr>
          <p:pic>
            <p:nvPicPr>
              <p:cNvPr id="101" name="Google Shape;101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2" name="Google Shape;102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Spare batteries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3797543" y="3174473"/>
              <a:ext cx="3066500" cy="292500"/>
              <a:chOff x="563025" y="1957650"/>
              <a:chExt cx="3066500" cy="292500"/>
            </a:xfrm>
          </p:grpSpPr>
          <p:pic>
            <p:nvPicPr>
              <p:cNvPr id="104" name="Google Shape;104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" name="Google Shape;105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Jumper cables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3797543" y="3478679"/>
              <a:ext cx="3066500" cy="292500"/>
              <a:chOff x="563025" y="1957650"/>
              <a:chExt cx="3066500" cy="292500"/>
            </a:xfrm>
          </p:grpSpPr>
          <p:pic>
            <p:nvPicPr>
              <p:cNvPr id="107" name="Google Shape;107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8" name="Google Shape;108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Voltmeter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3797543" y="3782884"/>
              <a:ext cx="3066500" cy="292500"/>
              <a:chOff x="563025" y="1957650"/>
              <a:chExt cx="3066500" cy="292500"/>
            </a:xfrm>
          </p:grpSpPr>
          <p:pic>
            <p:nvPicPr>
              <p:cNvPr id="110" name="Google Shape;110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1" name="Google Shape;111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Spare fuses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3797543" y="4087104"/>
              <a:ext cx="3066500" cy="292500"/>
              <a:chOff x="563025" y="1957650"/>
              <a:chExt cx="3066500" cy="292500"/>
            </a:xfrm>
          </p:grpSpPr>
          <p:pic>
            <p:nvPicPr>
              <p:cNvPr id="113" name="Google Shape;113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" name="Google Shape;114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Battery charger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15" name="Google Shape;115;p13"/>
            <p:cNvGrpSpPr/>
            <p:nvPr/>
          </p:nvGrpSpPr>
          <p:grpSpPr>
            <a:xfrm>
              <a:off x="3797543" y="4391309"/>
              <a:ext cx="3066500" cy="292500"/>
              <a:chOff x="563025" y="1957650"/>
              <a:chExt cx="3066500" cy="292500"/>
            </a:xfrm>
          </p:grpSpPr>
          <p:pic>
            <p:nvPicPr>
              <p:cNvPr id="116" name="Google Shape;116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Google Shape;117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20, 30, 50 amp adapters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118" name="Google Shape;118;p13"/>
          <p:cNvGrpSpPr/>
          <p:nvPr/>
        </p:nvGrpSpPr>
        <p:grpSpPr>
          <a:xfrm>
            <a:off x="629490" y="4343785"/>
            <a:ext cx="3066500" cy="1666567"/>
            <a:chOff x="563025" y="4325350"/>
            <a:chExt cx="3066500" cy="1666567"/>
          </a:xfrm>
        </p:grpSpPr>
        <p:sp>
          <p:nvSpPr>
            <p:cNvPr id="119" name="Google Shape;119;p13"/>
            <p:cNvSpPr txBox="1"/>
            <p:nvPr/>
          </p:nvSpPr>
          <p:spPr>
            <a:xfrm>
              <a:off x="938525" y="4325350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MOTOR &amp; VEHICLE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120" name="Google Shape;120;p13"/>
            <p:cNvGrpSpPr/>
            <p:nvPr/>
          </p:nvGrpSpPr>
          <p:grpSpPr>
            <a:xfrm>
              <a:off x="563025" y="4786800"/>
              <a:ext cx="3066500" cy="292500"/>
              <a:chOff x="563025" y="1957650"/>
              <a:chExt cx="3066500" cy="292500"/>
            </a:xfrm>
          </p:grpSpPr>
          <p:pic>
            <p:nvPicPr>
              <p:cNvPr id="121" name="Google Shape;121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2" name="Google Shape;122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Wheel blocks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23" name="Google Shape;123;p13"/>
            <p:cNvGrpSpPr/>
            <p:nvPr/>
          </p:nvGrpSpPr>
          <p:grpSpPr>
            <a:xfrm>
              <a:off x="563025" y="5091006"/>
              <a:ext cx="3066500" cy="292500"/>
              <a:chOff x="563025" y="1957650"/>
              <a:chExt cx="3066500" cy="292500"/>
            </a:xfrm>
          </p:grpSpPr>
          <p:pic>
            <p:nvPicPr>
              <p:cNvPr id="124" name="Google Shape;124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5" name="Google Shape;125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Levelers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26" name="Google Shape;126;p13"/>
            <p:cNvGrpSpPr/>
            <p:nvPr/>
          </p:nvGrpSpPr>
          <p:grpSpPr>
            <a:xfrm>
              <a:off x="563025" y="5395211"/>
              <a:ext cx="3066500" cy="292500"/>
              <a:chOff x="563025" y="1957650"/>
              <a:chExt cx="3066500" cy="292500"/>
            </a:xfrm>
          </p:grpSpPr>
          <p:pic>
            <p:nvPicPr>
              <p:cNvPr id="127" name="Google Shape;127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8" name="Google Shape;128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Motor oil/fluids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29" name="Google Shape;129;p13"/>
            <p:cNvGrpSpPr/>
            <p:nvPr/>
          </p:nvGrpSpPr>
          <p:grpSpPr>
            <a:xfrm>
              <a:off x="563025" y="5699417"/>
              <a:ext cx="3066500" cy="292500"/>
              <a:chOff x="563025" y="1957650"/>
              <a:chExt cx="3066500" cy="292500"/>
            </a:xfrm>
          </p:grpSpPr>
          <p:pic>
            <p:nvPicPr>
              <p:cNvPr id="130" name="Google Shape;130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" name="Google Shape;131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Tire pressure gauge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132" name="Google Shape;132;p13"/>
          <p:cNvGrpSpPr/>
          <p:nvPr/>
        </p:nvGrpSpPr>
        <p:grpSpPr>
          <a:xfrm>
            <a:off x="629490" y="6387408"/>
            <a:ext cx="3066500" cy="1666567"/>
            <a:chOff x="563025" y="4325350"/>
            <a:chExt cx="3066500" cy="1666567"/>
          </a:xfrm>
        </p:grpSpPr>
        <p:sp>
          <p:nvSpPr>
            <p:cNvPr id="133" name="Google Shape;133;p13"/>
            <p:cNvSpPr txBox="1"/>
            <p:nvPr/>
          </p:nvSpPr>
          <p:spPr>
            <a:xfrm>
              <a:off x="938525" y="4325350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HOLDING TANKS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134" name="Google Shape;134;p13"/>
            <p:cNvGrpSpPr/>
            <p:nvPr/>
          </p:nvGrpSpPr>
          <p:grpSpPr>
            <a:xfrm>
              <a:off x="563025" y="4786800"/>
              <a:ext cx="3066500" cy="292500"/>
              <a:chOff x="563025" y="1957650"/>
              <a:chExt cx="3066500" cy="292500"/>
            </a:xfrm>
          </p:grpSpPr>
          <p:pic>
            <p:nvPicPr>
              <p:cNvPr id="135" name="Google Shape;135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136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Hose kits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37" name="Google Shape;137;p13"/>
            <p:cNvGrpSpPr/>
            <p:nvPr/>
          </p:nvGrpSpPr>
          <p:grpSpPr>
            <a:xfrm>
              <a:off x="563025" y="5091006"/>
              <a:ext cx="3066500" cy="292500"/>
              <a:chOff x="563025" y="1957650"/>
              <a:chExt cx="3066500" cy="292500"/>
            </a:xfrm>
          </p:grpSpPr>
          <p:pic>
            <p:nvPicPr>
              <p:cNvPr id="138" name="Google Shape;138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9" name="Google Shape;139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Bucket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40" name="Google Shape;140;p13"/>
            <p:cNvGrpSpPr/>
            <p:nvPr/>
          </p:nvGrpSpPr>
          <p:grpSpPr>
            <a:xfrm>
              <a:off x="563025" y="5395211"/>
              <a:ext cx="3066500" cy="292500"/>
              <a:chOff x="563025" y="1957650"/>
              <a:chExt cx="3066500" cy="292500"/>
            </a:xfrm>
          </p:grpSpPr>
          <p:pic>
            <p:nvPicPr>
              <p:cNvPr id="141" name="Google Shape;141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2" name="Google Shape;142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Water pressure valve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>
              <a:off x="563025" y="5699417"/>
              <a:ext cx="3066500" cy="292500"/>
              <a:chOff x="563025" y="1957650"/>
              <a:chExt cx="3066500" cy="292500"/>
            </a:xfrm>
          </p:grpSpPr>
          <p:pic>
            <p:nvPicPr>
              <p:cNvPr id="144" name="Google Shape;144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5" name="Google Shape;145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Tank cleaner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146" name="Google Shape;146;p13"/>
          <p:cNvGrpSpPr/>
          <p:nvPr/>
        </p:nvGrpSpPr>
        <p:grpSpPr>
          <a:xfrm>
            <a:off x="3864009" y="5076274"/>
            <a:ext cx="3066500" cy="4723101"/>
            <a:chOff x="3797543" y="5076274"/>
            <a:chExt cx="3066500" cy="4723101"/>
          </a:xfrm>
        </p:grpSpPr>
        <p:sp>
          <p:nvSpPr>
            <p:cNvPr id="147" name="Google Shape;147;p13"/>
            <p:cNvSpPr txBox="1"/>
            <p:nvPr/>
          </p:nvSpPr>
          <p:spPr>
            <a:xfrm>
              <a:off x="4173044" y="5076274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ETC</a:t>
              </a: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.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148" name="Google Shape;148;p13"/>
            <p:cNvGrpSpPr/>
            <p:nvPr/>
          </p:nvGrpSpPr>
          <p:grpSpPr>
            <a:xfrm>
              <a:off x="3797543" y="5537724"/>
              <a:ext cx="3066500" cy="292500"/>
              <a:chOff x="563025" y="1957650"/>
              <a:chExt cx="3066500" cy="292500"/>
            </a:xfrm>
          </p:grpSpPr>
          <p:pic>
            <p:nvPicPr>
              <p:cNvPr id="149" name="Google Shape;149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Google Shape;150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Gloves: work &amp; disposable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51" name="Google Shape;151;p13"/>
            <p:cNvGrpSpPr/>
            <p:nvPr/>
          </p:nvGrpSpPr>
          <p:grpSpPr>
            <a:xfrm>
              <a:off x="3797543" y="5841930"/>
              <a:ext cx="3066500" cy="292500"/>
              <a:chOff x="563025" y="1957650"/>
              <a:chExt cx="3066500" cy="292500"/>
            </a:xfrm>
          </p:grpSpPr>
          <p:pic>
            <p:nvPicPr>
              <p:cNvPr id="152" name="Google Shape;152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3" name="Google Shape;153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Tool kit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54" name="Google Shape;154;p13"/>
            <p:cNvGrpSpPr/>
            <p:nvPr/>
          </p:nvGrpSpPr>
          <p:grpSpPr>
            <a:xfrm>
              <a:off x="3797543" y="6146136"/>
              <a:ext cx="3066500" cy="292500"/>
              <a:chOff x="563025" y="1957650"/>
              <a:chExt cx="3066500" cy="292500"/>
            </a:xfrm>
          </p:grpSpPr>
          <p:pic>
            <p:nvPicPr>
              <p:cNvPr id="155" name="Google Shape;155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6" name="Google Shape;156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Flashlight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57" name="Google Shape;157;p13"/>
            <p:cNvGrpSpPr/>
            <p:nvPr/>
          </p:nvGrpSpPr>
          <p:grpSpPr>
            <a:xfrm>
              <a:off x="3797543" y="6450341"/>
              <a:ext cx="3066500" cy="292500"/>
              <a:chOff x="563025" y="1957650"/>
              <a:chExt cx="3066500" cy="292500"/>
            </a:xfrm>
          </p:grpSpPr>
          <p:pic>
            <p:nvPicPr>
              <p:cNvPr id="158" name="Google Shape;158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" name="Google Shape;159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Collapsible shovel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60" name="Google Shape;160;p13"/>
            <p:cNvGrpSpPr/>
            <p:nvPr/>
          </p:nvGrpSpPr>
          <p:grpSpPr>
            <a:xfrm>
              <a:off x="3797543" y="6754547"/>
              <a:ext cx="3066500" cy="292500"/>
              <a:chOff x="563025" y="1957650"/>
              <a:chExt cx="3066500" cy="292500"/>
            </a:xfrm>
          </p:grpSpPr>
          <p:pic>
            <p:nvPicPr>
              <p:cNvPr id="161" name="Google Shape;161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2" name="Google Shape;162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Bungee cords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63" name="Google Shape;163;p13"/>
            <p:cNvGrpSpPr/>
            <p:nvPr/>
          </p:nvGrpSpPr>
          <p:grpSpPr>
            <a:xfrm>
              <a:off x="3797543" y="7058753"/>
              <a:ext cx="3066500" cy="292500"/>
              <a:chOff x="563025" y="1957650"/>
              <a:chExt cx="3066500" cy="292500"/>
            </a:xfrm>
          </p:grpSpPr>
          <p:pic>
            <p:nvPicPr>
              <p:cNvPr id="164" name="Google Shape;164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5" name="Google Shape;165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Rope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66" name="Google Shape;166;p13"/>
            <p:cNvGrpSpPr/>
            <p:nvPr/>
          </p:nvGrpSpPr>
          <p:grpSpPr>
            <a:xfrm>
              <a:off x="3797543" y="7362959"/>
              <a:ext cx="3066500" cy="292500"/>
              <a:chOff x="563025" y="1957650"/>
              <a:chExt cx="3066500" cy="292500"/>
            </a:xfrm>
          </p:grpSpPr>
          <p:pic>
            <p:nvPicPr>
              <p:cNvPr id="167" name="Google Shape;167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Duct tape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69" name="Google Shape;169;p13"/>
            <p:cNvGrpSpPr/>
            <p:nvPr/>
          </p:nvGrpSpPr>
          <p:grpSpPr>
            <a:xfrm>
              <a:off x="3797543" y="7667178"/>
              <a:ext cx="3066500" cy="292500"/>
              <a:chOff x="563025" y="1957650"/>
              <a:chExt cx="3066500" cy="292500"/>
            </a:xfrm>
          </p:grpSpPr>
          <p:pic>
            <p:nvPicPr>
              <p:cNvPr id="170" name="Google Shape;170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1" name="Google Shape;171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Rags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72" name="Google Shape;172;p13"/>
            <p:cNvGrpSpPr/>
            <p:nvPr/>
          </p:nvGrpSpPr>
          <p:grpSpPr>
            <a:xfrm>
              <a:off x="3797543" y="7971384"/>
              <a:ext cx="3066500" cy="292500"/>
              <a:chOff x="563025" y="1957650"/>
              <a:chExt cx="3066500" cy="292500"/>
            </a:xfrm>
          </p:grpSpPr>
          <p:pic>
            <p:nvPicPr>
              <p:cNvPr id="173" name="Google Shape;173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4" name="Google Shape;174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Super glue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75" name="Google Shape;175;p13"/>
            <p:cNvGrpSpPr/>
            <p:nvPr/>
          </p:nvGrpSpPr>
          <p:grpSpPr>
            <a:xfrm>
              <a:off x="3797543" y="8290038"/>
              <a:ext cx="3066500" cy="292500"/>
              <a:chOff x="563025" y="1957650"/>
              <a:chExt cx="3066500" cy="292500"/>
            </a:xfrm>
          </p:grpSpPr>
          <p:pic>
            <p:nvPicPr>
              <p:cNvPr id="176" name="Google Shape;176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7" name="Google Shape;177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WD-40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78" name="Google Shape;178;p13"/>
            <p:cNvGrpSpPr/>
            <p:nvPr/>
          </p:nvGrpSpPr>
          <p:grpSpPr>
            <a:xfrm>
              <a:off x="3797543" y="8594244"/>
              <a:ext cx="3066500" cy="292500"/>
              <a:chOff x="563025" y="1957650"/>
              <a:chExt cx="3066500" cy="292500"/>
            </a:xfrm>
          </p:grpSpPr>
          <p:pic>
            <p:nvPicPr>
              <p:cNvPr id="179" name="Google Shape;179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0" name="Google Shape;180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Pocket knife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81" name="Google Shape;181;p13"/>
            <p:cNvGrpSpPr/>
            <p:nvPr/>
          </p:nvGrpSpPr>
          <p:grpSpPr>
            <a:xfrm>
              <a:off x="3797543" y="8898450"/>
              <a:ext cx="3066500" cy="292500"/>
              <a:chOff x="563025" y="1957650"/>
              <a:chExt cx="3066500" cy="292500"/>
            </a:xfrm>
          </p:grpSpPr>
          <p:pic>
            <p:nvPicPr>
              <p:cNvPr id="182" name="Google Shape;182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" name="Google Shape;183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Fire extinguisher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84" name="Google Shape;184;p13"/>
            <p:cNvGrpSpPr/>
            <p:nvPr/>
          </p:nvGrpSpPr>
          <p:grpSpPr>
            <a:xfrm>
              <a:off x="3797543" y="9202669"/>
              <a:ext cx="3066500" cy="292500"/>
              <a:chOff x="563025" y="1957650"/>
              <a:chExt cx="3066500" cy="292500"/>
            </a:xfrm>
          </p:grpSpPr>
          <p:pic>
            <p:nvPicPr>
              <p:cNvPr id="185" name="Google Shape;185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6" name="Google Shape;186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Tarp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87" name="Google Shape;187;p13"/>
            <p:cNvGrpSpPr/>
            <p:nvPr/>
          </p:nvGrpSpPr>
          <p:grpSpPr>
            <a:xfrm>
              <a:off x="3797543" y="9506875"/>
              <a:ext cx="3066500" cy="292500"/>
              <a:chOff x="563025" y="1957650"/>
              <a:chExt cx="3066500" cy="292500"/>
            </a:xfrm>
          </p:grpSpPr>
          <p:pic>
            <p:nvPicPr>
              <p:cNvPr id="188" name="Google Shape;188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9" name="Google Shape;189;p13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Pen &amp; paper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sp>
        <p:nvSpPr>
          <p:cNvPr id="190" name="Google Shape;190;p13"/>
          <p:cNvSpPr txBox="1"/>
          <p:nvPr/>
        </p:nvSpPr>
        <p:spPr>
          <a:xfrm>
            <a:off x="1130725" y="884250"/>
            <a:ext cx="529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492F2E"/>
                </a:solidFill>
                <a:latin typeface="Passion One"/>
                <a:ea typeface="Passion One"/>
                <a:cs typeface="Passion One"/>
                <a:sym typeface="Passion One"/>
              </a:rPr>
              <a:t>RV MAINTENANCE &amp; SAFETY CHECKLIST</a:t>
            </a:r>
            <a:endParaRPr sz="2200">
              <a:solidFill>
                <a:srgbClr val="492F2E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4"/>
          <p:cNvGrpSpPr/>
          <p:nvPr/>
        </p:nvGrpSpPr>
        <p:grpSpPr>
          <a:xfrm>
            <a:off x="0" y="-42825"/>
            <a:ext cx="7560294" cy="10737275"/>
            <a:chOff x="0" y="-42825"/>
            <a:chExt cx="7560294" cy="10737275"/>
          </a:xfrm>
        </p:grpSpPr>
        <p:sp>
          <p:nvSpPr>
            <p:cNvPr id="196" name="Google Shape;196;p14"/>
            <p:cNvSpPr/>
            <p:nvPr/>
          </p:nvSpPr>
          <p:spPr>
            <a:xfrm>
              <a:off x="0" y="-42825"/>
              <a:ext cx="7560000" cy="10692000"/>
            </a:xfrm>
            <a:prstGeom prst="rect">
              <a:avLst/>
            </a:prstGeom>
            <a:solidFill>
              <a:srgbClr val="EF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7" name="Google Shape;197;p14"/>
            <p:cNvGrpSpPr/>
            <p:nvPr/>
          </p:nvGrpSpPr>
          <p:grpSpPr>
            <a:xfrm>
              <a:off x="0" y="10159325"/>
              <a:ext cx="7560000" cy="534425"/>
              <a:chOff x="0" y="10157575"/>
              <a:chExt cx="7560000" cy="534425"/>
            </a:xfrm>
          </p:grpSpPr>
          <p:sp>
            <p:nvSpPr>
              <p:cNvPr id="198" name="Google Shape;198;p14"/>
              <p:cNvSpPr/>
              <p:nvPr/>
            </p:nvSpPr>
            <p:spPr>
              <a:xfrm>
                <a:off x="0" y="10184100"/>
                <a:ext cx="7560000" cy="507900"/>
              </a:xfrm>
              <a:prstGeom prst="rect">
                <a:avLst/>
              </a:prstGeom>
              <a:solidFill>
                <a:srgbClr val="C2D2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4"/>
              <p:cNvSpPr/>
              <p:nvPr/>
            </p:nvSpPr>
            <p:spPr>
              <a:xfrm>
                <a:off x="0" y="10157575"/>
                <a:ext cx="7560000" cy="55800"/>
              </a:xfrm>
              <a:prstGeom prst="rect">
                <a:avLst/>
              </a:prstGeom>
              <a:solidFill>
                <a:srgbClr val="492F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00" name="Google Shape;200;p14"/>
            <p:cNvPicPr preferRelativeResize="0"/>
            <p:nvPr/>
          </p:nvPicPr>
          <p:blipFill rotWithShape="1">
            <a:blip r:embed="rId3">
              <a:alphaModFix/>
            </a:blip>
            <a:srcRect b="15782" l="54312" r="0" t="0"/>
            <a:stretch/>
          </p:blipFill>
          <p:spPr>
            <a:xfrm flipH="1" rot="5400000">
              <a:off x="206050" y="9348025"/>
              <a:ext cx="1140375" cy="15524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p14"/>
            <p:cNvGrpSpPr/>
            <p:nvPr/>
          </p:nvGrpSpPr>
          <p:grpSpPr>
            <a:xfrm>
              <a:off x="4704397" y="7876402"/>
              <a:ext cx="2855897" cy="2817241"/>
              <a:chOff x="4546825" y="7722050"/>
              <a:chExt cx="3012549" cy="2972400"/>
            </a:xfrm>
          </p:grpSpPr>
          <p:pic>
            <p:nvPicPr>
              <p:cNvPr id="202" name="Google Shape;202;p14"/>
              <p:cNvPicPr preferRelativeResize="0"/>
              <p:nvPr/>
            </p:nvPicPr>
            <p:blipFill rotWithShape="1">
              <a:blip r:embed="rId4">
                <a:alphaModFix/>
              </a:blip>
              <a:srcRect b="35094" l="0" r="9395" t="0"/>
              <a:stretch/>
            </p:blipFill>
            <p:spPr>
              <a:xfrm>
                <a:off x="4546825" y="9432250"/>
                <a:ext cx="3012549" cy="1262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3" name="Google Shape;203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68075" y="7722050"/>
                <a:ext cx="1276000" cy="1944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Google Shape;204;p1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089925" y="8911050"/>
                <a:ext cx="708425" cy="825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5" name="Google Shape;205;p14"/>
          <p:cNvSpPr txBox="1"/>
          <p:nvPr/>
        </p:nvSpPr>
        <p:spPr>
          <a:xfrm>
            <a:off x="1597100" y="884250"/>
            <a:ext cx="436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492F2E"/>
                </a:solidFill>
                <a:latin typeface="Passion One"/>
                <a:ea typeface="Passion One"/>
                <a:cs typeface="Passion One"/>
                <a:sym typeface="Passion One"/>
              </a:rPr>
              <a:t>RV GROCERY CHECKLIST</a:t>
            </a:r>
            <a:endParaRPr sz="2200">
              <a:solidFill>
                <a:srgbClr val="492F2E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807300" y="229340"/>
            <a:ext cx="594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0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rPr>
              <a:t>RV CAMPING CHECKLIST</a:t>
            </a:r>
            <a:endParaRPr b="1" sz="4000">
              <a:solidFill>
                <a:srgbClr val="656D48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207" name="Google Shape;207;p14"/>
          <p:cNvGrpSpPr/>
          <p:nvPr/>
        </p:nvGrpSpPr>
        <p:grpSpPr>
          <a:xfrm>
            <a:off x="629490" y="1496200"/>
            <a:ext cx="3066500" cy="2274979"/>
            <a:chOff x="563025" y="1496200"/>
            <a:chExt cx="3066500" cy="2274979"/>
          </a:xfrm>
        </p:grpSpPr>
        <p:sp>
          <p:nvSpPr>
            <p:cNvPr id="208" name="Google Shape;208;p14"/>
            <p:cNvSpPr txBox="1"/>
            <p:nvPr/>
          </p:nvSpPr>
          <p:spPr>
            <a:xfrm>
              <a:off x="938525" y="1496200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BEVERAGES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209" name="Google Shape;209;p14"/>
            <p:cNvGrpSpPr/>
            <p:nvPr/>
          </p:nvGrpSpPr>
          <p:grpSpPr>
            <a:xfrm>
              <a:off x="563025" y="1957650"/>
              <a:ext cx="3066500" cy="292500"/>
              <a:chOff x="563025" y="1957650"/>
              <a:chExt cx="3066500" cy="292500"/>
            </a:xfrm>
          </p:grpSpPr>
          <p:pic>
            <p:nvPicPr>
              <p:cNvPr id="210" name="Google Shape;210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1" name="Google Shape;211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Water bottles &amp; gallons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12" name="Google Shape;212;p14"/>
            <p:cNvGrpSpPr/>
            <p:nvPr/>
          </p:nvGrpSpPr>
          <p:grpSpPr>
            <a:xfrm>
              <a:off x="563025" y="2261856"/>
              <a:ext cx="3066500" cy="292500"/>
              <a:chOff x="563025" y="1957650"/>
              <a:chExt cx="3066500" cy="292500"/>
            </a:xfrm>
          </p:grpSpPr>
          <p:pic>
            <p:nvPicPr>
              <p:cNvPr id="213" name="Google Shape;213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4" name="Google Shape;214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Soda/sparkling water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563025" y="2566061"/>
              <a:ext cx="3066500" cy="292500"/>
              <a:chOff x="563025" y="1957650"/>
              <a:chExt cx="3066500" cy="292500"/>
            </a:xfrm>
          </p:grpSpPr>
          <p:pic>
            <p:nvPicPr>
              <p:cNvPr id="216" name="Google Shape;216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7" name="Google Shape;217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Juice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18" name="Google Shape;218;p14"/>
            <p:cNvGrpSpPr/>
            <p:nvPr/>
          </p:nvGrpSpPr>
          <p:grpSpPr>
            <a:xfrm>
              <a:off x="563025" y="2870267"/>
              <a:ext cx="3066500" cy="292500"/>
              <a:chOff x="563025" y="1957650"/>
              <a:chExt cx="3066500" cy="292500"/>
            </a:xfrm>
          </p:grpSpPr>
          <p:pic>
            <p:nvPicPr>
              <p:cNvPr id="219" name="Google Shape;219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0" name="Google Shape;220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Beer/wine/liquor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21" name="Google Shape;221;p14"/>
            <p:cNvGrpSpPr/>
            <p:nvPr/>
          </p:nvGrpSpPr>
          <p:grpSpPr>
            <a:xfrm>
              <a:off x="563025" y="3174473"/>
              <a:ext cx="3066500" cy="292500"/>
              <a:chOff x="563025" y="1957650"/>
              <a:chExt cx="3066500" cy="292500"/>
            </a:xfrm>
          </p:grpSpPr>
          <p:pic>
            <p:nvPicPr>
              <p:cNvPr id="222" name="Google Shape;222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3" name="Google Shape;223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Tea, coffee &amp; cocoa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24" name="Google Shape;224;p14"/>
            <p:cNvGrpSpPr/>
            <p:nvPr/>
          </p:nvGrpSpPr>
          <p:grpSpPr>
            <a:xfrm>
              <a:off x="563025" y="3478679"/>
              <a:ext cx="3066500" cy="292500"/>
              <a:chOff x="563025" y="1957650"/>
              <a:chExt cx="3066500" cy="292500"/>
            </a:xfrm>
          </p:grpSpPr>
          <p:pic>
            <p:nvPicPr>
              <p:cNvPr id="225" name="Google Shape;225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6" name="Google Shape;226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Powdered drink mixes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227" name="Google Shape;227;p14"/>
          <p:cNvGrpSpPr/>
          <p:nvPr/>
        </p:nvGrpSpPr>
        <p:grpSpPr>
          <a:xfrm>
            <a:off x="3864009" y="5906815"/>
            <a:ext cx="3066500" cy="3187609"/>
            <a:chOff x="3797543" y="5076274"/>
            <a:chExt cx="3066500" cy="3187609"/>
          </a:xfrm>
        </p:grpSpPr>
        <p:sp>
          <p:nvSpPr>
            <p:cNvPr id="228" name="Google Shape;228;p14"/>
            <p:cNvSpPr txBox="1"/>
            <p:nvPr/>
          </p:nvSpPr>
          <p:spPr>
            <a:xfrm>
              <a:off x="4173044" y="5076274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FRIDGE &amp; FREEZER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229" name="Google Shape;229;p14"/>
            <p:cNvGrpSpPr/>
            <p:nvPr/>
          </p:nvGrpSpPr>
          <p:grpSpPr>
            <a:xfrm>
              <a:off x="3797543" y="5537724"/>
              <a:ext cx="3066500" cy="292500"/>
              <a:chOff x="563025" y="1957650"/>
              <a:chExt cx="3066500" cy="292500"/>
            </a:xfrm>
          </p:grpSpPr>
          <p:pic>
            <p:nvPicPr>
              <p:cNvPr id="230" name="Google Shape;230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1" name="Google Shape;231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Milk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32" name="Google Shape;232;p14"/>
            <p:cNvGrpSpPr/>
            <p:nvPr/>
          </p:nvGrpSpPr>
          <p:grpSpPr>
            <a:xfrm>
              <a:off x="3797543" y="5841930"/>
              <a:ext cx="3066500" cy="292500"/>
              <a:chOff x="563025" y="1957650"/>
              <a:chExt cx="3066500" cy="292500"/>
            </a:xfrm>
          </p:grpSpPr>
          <p:pic>
            <p:nvPicPr>
              <p:cNvPr id="233" name="Google Shape;233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4" name="Google Shape;234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Eggs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35" name="Google Shape;235;p14"/>
            <p:cNvGrpSpPr/>
            <p:nvPr/>
          </p:nvGrpSpPr>
          <p:grpSpPr>
            <a:xfrm>
              <a:off x="3797543" y="6146136"/>
              <a:ext cx="3066500" cy="292500"/>
              <a:chOff x="563025" y="1957650"/>
              <a:chExt cx="3066500" cy="292500"/>
            </a:xfrm>
          </p:grpSpPr>
          <p:pic>
            <p:nvPicPr>
              <p:cNvPr id="236" name="Google Shape;236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7" name="Google Shape;237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Butter/margarine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38" name="Google Shape;238;p14"/>
            <p:cNvGrpSpPr/>
            <p:nvPr/>
          </p:nvGrpSpPr>
          <p:grpSpPr>
            <a:xfrm>
              <a:off x="3797543" y="6450341"/>
              <a:ext cx="3066500" cy="292500"/>
              <a:chOff x="563025" y="1957650"/>
              <a:chExt cx="3066500" cy="292500"/>
            </a:xfrm>
          </p:grpSpPr>
          <p:pic>
            <p:nvPicPr>
              <p:cNvPr id="239" name="Google Shape;239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Google Shape;240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Cheese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41" name="Google Shape;241;p14"/>
            <p:cNvGrpSpPr/>
            <p:nvPr/>
          </p:nvGrpSpPr>
          <p:grpSpPr>
            <a:xfrm>
              <a:off x="3797543" y="6754547"/>
              <a:ext cx="3066500" cy="292500"/>
              <a:chOff x="563025" y="1957650"/>
              <a:chExt cx="3066500" cy="292500"/>
            </a:xfrm>
          </p:grpSpPr>
          <p:pic>
            <p:nvPicPr>
              <p:cNvPr id="242" name="Google Shape;242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3" name="Google Shape;243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Sliced meats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44" name="Google Shape;244;p14"/>
            <p:cNvGrpSpPr/>
            <p:nvPr/>
          </p:nvGrpSpPr>
          <p:grpSpPr>
            <a:xfrm>
              <a:off x="3797543" y="7058753"/>
              <a:ext cx="3066500" cy="292500"/>
              <a:chOff x="563025" y="1957650"/>
              <a:chExt cx="3066500" cy="292500"/>
            </a:xfrm>
          </p:grpSpPr>
          <p:pic>
            <p:nvPicPr>
              <p:cNvPr id="245" name="Google Shape;245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Google Shape;246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Fruit &amp; vegetables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47" name="Google Shape;247;p14"/>
            <p:cNvGrpSpPr/>
            <p:nvPr/>
          </p:nvGrpSpPr>
          <p:grpSpPr>
            <a:xfrm>
              <a:off x="3797543" y="7362959"/>
              <a:ext cx="3066500" cy="292500"/>
              <a:chOff x="563025" y="1957650"/>
              <a:chExt cx="3066500" cy="292500"/>
            </a:xfrm>
          </p:grpSpPr>
          <p:pic>
            <p:nvPicPr>
              <p:cNvPr id="248" name="Google Shape;248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9" name="Google Shape;249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Dips &amp; spreads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50" name="Google Shape;250;p14"/>
            <p:cNvGrpSpPr/>
            <p:nvPr/>
          </p:nvGrpSpPr>
          <p:grpSpPr>
            <a:xfrm>
              <a:off x="3797543" y="7667178"/>
              <a:ext cx="3066500" cy="292500"/>
              <a:chOff x="563025" y="1957650"/>
              <a:chExt cx="3066500" cy="292500"/>
            </a:xfrm>
          </p:grpSpPr>
          <p:pic>
            <p:nvPicPr>
              <p:cNvPr id="251" name="Google Shape;251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2" name="Google Shape;252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Frozen pizza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53" name="Google Shape;253;p14"/>
            <p:cNvGrpSpPr/>
            <p:nvPr/>
          </p:nvGrpSpPr>
          <p:grpSpPr>
            <a:xfrm>
              <a:off x="3797543" y="7971384"/>
              <a:ext cx="3066500" cy="292500"/>
              <a:chOff x="563025" y="1957650"/>
              <a:chExt cx="3066500" cy="292500"/>
            </a:xfrm>
          </p:grpSpPr>
          <p:pic>
            <p:nvPicPr>
              <p:cNvPr id="254" name="Google Shape;254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5" name="Google Shape;255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Ice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256" name="Google Shape;256;p14"/>
          <p:cNvGrpSpPr/>
          <p:nvPr/>
        </p:nvGrpSpPr>
        <p:grpSpPr>
          <a:xfrm>
            <a:off x="629490" y="4163769"/>
            <a:ext cx="3130700" cy="5463716"/>
            <a:chOff x="563025" y="4163769"/>
            <a:chExt cx="3130700" cy="5463716"/>
          </a:xfrm>
        </p:grpSpPr>
        <p:sp>
          <p:nvSpPr>
            <p:cNvPr id="257" name="Google Shape;257;p14"/>
            <p:cNvSpPr txBox="1"/>
            <p:nvPr/>
          </p:nvSpPr>
          <p:spPr>
            <a:xfrm>
              <a:off x="938525" y="4163769"/>
              <a:ext cx="27552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PANTRY &amp; 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  <a:p>
              <a:pPr indent="0" lvl="0" marL="0" rtl="0" algn="l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DRY GOODS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258" name="Google Shape;258;p14"/>
            <p:cNvGrpSpPr/>
            <p:nvPr/>
          </p:nvGrpSpPr>
          <p:grpSpPr>
            <a:xfrm>
              <a:off x="563025" y="4806992"/>
              <a:ext cx="3066500" cy="292500"/>
              <a:chOff x="563025" y="1957650"/>
              <a:chExt cx="3066500" cy="292500"/>
            </a:xfrm>
          </p:grpSpPr>
          <p:pic>
            <p:nvPicPr>
              <p:cNvPr id="259" name="Google Shape;259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0" name="Google Shape;260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Flour Sugar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61" name="Google Shape;261;p14"/>
            <p:cNvGrpSpPr/>
            <p:nvPr/>
          </p:nvGrpSpPr>
          <p:grpSpPr>
            <a:xfrm>
              <a:off x="563025" y="5111198"/>
              <a:ext cx="3066500" cy="292500"/>
              <a:chOff x="563025" y="1957650"/>
              <a:chExt cx="3066500" cy="292500"/>
            </a:xfrm>
          </p:grpSpPr>
          <p:pic>
            <p:nvPicPr>
              <p:cNvPr id="262" name="Google Shape;262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3" name="Google Shape;263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Oats/oatmeal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64" name="Google Shape;264;p14"/>
            <p:cNvGrpSpPr/>
            <p:nvPr/>
          </p:nvGrpSpPr>
          <p:grpSpPr>
            <a:xfrm>
              <a:off x="563025" y="5415404"/>
              <a:ext cx="3066500" cy="292500"/>
              <a:chOff x="563025" y="1957650"/>
              <a:chExt cx="3066500" cy="292500"/>
            </a:xfrm>
          </p:grpSpPr>
          <p:pic>
            <p:nvPicPr>
              <p:cNvPr id="265" name="Google Shape;265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6" name="Google Shape;266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Batter mixes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67" name="Google Shape;267;p14"/>
            <p:cNvGrpSpPr/>
            <p:nvPr/>
          </p:nvGrpSpPr>
          <p:grpSpPr>
            <a:xfrm>
              <a:off x="563025" y="5719609"/>
              <a:ext cx="3066500" cy="292500"/>
              <a:chOff x="563025" y="1957650"/>
              <a:chExt cx="3066500" cy="292500"/>
            </a:xfrm>
          </p:grpSpPr>
          <p:pic>
            <p:nvPicPr>
              <p:cNvPr id="268" name="Google Shape;268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9" name="Google Shape;269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Pasta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70" name="Google Shape;270;p14"/>
            <p:cNvGrpSpPr/>
            <p:nvPr/>
          </p:nvGrpSpPr>
          <p:grpSpPr>
            <a:xfrm>
              <a:off x="563025" y="6012117"/>
              <a:ext cx="3066500" cy="292500"/>
              <a:chOff x="563025" y="1957650"/>
              <a:chExt cx="3066500" cy="292500"/>
            </a:xfrm>
          </p:grpSpPr>
          <p:pic>
            <p:nvPicPr>
              <p:cNvPr id="271" name="Google Shape;271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2" name="Google Shape;272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Rice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73" name="Google Shape;273;p14"/>
            <p:cNvGrpSpPr/>
            <p:nvPr/>
          </p:nvGrpSpPr>
          <p:grpSpPr>
            <a:xfrm>
              <a:off x="563025" y="6316323"/>
              <a:ext cx="3066500" cy="292500"/>
              <a:chOff x="563025" y="1957650"/>
              <a:chExt cx="3066500" cy="292500"/>
            </a:xfrm>
          </p:grpSpPr>
          <p:pic>
            <p:nvPicPr>
              <p:cNvPr id="274" name="Google Shape;274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5" name="Google Shape;275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Cereal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76" name="Google Shape;276;p14"/>
            <p:cNvGrpSpPr/>
            <p:nvPr/>
          </p:nvGrpSpPr>
          <p:grpSpPr>
            <a:xfrm>
              <a:off x="563025" y="6620529"/>
              <a:ext cx="3066500" cy="292500"/>
              <a:chOff x="563025" y="1957650"/>
              <a:chExt cx="3066500" cy="292500"/>
            </a:xfrm>
          </p:grpSpPr>
          <p:pic>
            <p:nvPicPr>
              <p:cNvPr id="277" name="Google Shape;277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8" name="Google Shape;278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Canned soups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79" name="Google Shape;279;p14"/>
            <p:cNvGrpSpPr/>
            <p:nvPr/>
          </p:nvGrpSpPr>
          <p:grpSpPr>
            <a:xfrm>
              <a:off x="563025" y="6924734"/>
              <a:ext cx="3066500" cy="292500"/>
              <a:chOff x="563025" y="1957650"/>
              <a:chExt cx="3066500" cy="292500"/>
            </a:xfrm>
          </p:grpSpPr>
          <p:pic>
            <p:nvPicPr>
              <p:cNvPr id="280" name="Google Shape;280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1" name="Google Shape;281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Canned vegetables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82" name="Google Shape;282;p14"/>
            <p:cNvGrpSpPr/>
            <p:nvPr/>
          </p:nvGrpSpPr>
          <p:grpSpPr>
            <a:xfrm>
              <a:off x="563025" y="7217242"/>
              <a:ext cx="3066500" cy="292500"/>
              <a:chOff x="563025" y="1957650"/>
              <a:chExt cx="3066500" cy="292500"/>
            </a:xfrm>
          </p:grpSpPr>
          <p:pic>
            <p:nvPicPr>
              <p:cNvPr id="283" name="Google Shape;283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4" name="Google Shape;284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Olive/vegetable oil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85" name="Google Shape;285;p14"/>
            <p:cNvGrpSpPr/>
            <p:nvPr/>
          </p:nvGrpSpPr>
          <p:grpSpPr>
            <a:xfrm>
              <a:off x="563025" y="7521448"/>
              <a:ext cx="3066500" cy="292500"/>
              <a:chOff x="563025" y="1957650"/>
              <a:chExt cx="3066500" cy="292500"/>
            </a:xfrm>
          </p:grpSpPr>
          <p:pic>
            <p:nvPicPr>
              <p:cNvPr id="286" name="Google Shape;286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7" name="Google Shape;287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Bread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88" name="Google Shape;288;p14"/>
            <p:cNvGrpSpPr/>
            <p:nvPr/>
          </p:nvGrpSpPr>
          <p:grpSpPr>
            <a:xfrm>
              <a:off x="563025" y="7825654"/>
              <a:ext cx="3066500" cy="292500"/>
              <a:chOff x="563025" y="1957650"/>
              <a:chExt cx="3066500" cy="292500"/>
            </a:xfrm>
          </p:grpSpPr>
          <p:pic>
            <p:nvPicPr>
              <p:cNvPr id="289" name="Google Shape;289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0" name="Google Shape;290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Tortillas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91" name="Google Shape;291;p14"/>
            <p:cNvGrpSpPr/>
            <p:nvPr/>
          </p:nvGrpSpPr>
          <p:grpSpPr>
            <a:xfrm>
              <a:off x="563025" y="8129859"/>
              <a:ext cx="3066500" cy="292500"/>
              <a:chOff x="563025" y="1957650"/>
              <a:chExt cx="3066500" cy="292500"/>
            </a:xfrm>
          </p:grpSpPr>
          <p:pic>
            <p:nvPicPr>
              <p:cNvPr id="292" name="Google Shape;292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3" name="Google Shape;293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Nuts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94" name="Google Shape;294;p14"/>
            <p:cNvGrpSpPr/>
            <p:nvPr/>
          </p:nvGrpSpPr>
          <p:grpSpPr>
            <a:xfrm>
              <a:off x="563025" y="8422367"/>
              <a:ext cx="3066500" cy="292500"/>
              <a:chOff x="563025" y="1957650"/>
              <a:chExt cx="3066500" cy="292500"/>
            </a:xfrm>
          </p:grpSpPr>
          <p:pic>
            <p:nvPicPr>
              <p:cNvPr id="295" name="Google Shape;295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6" name="Google Shape;296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Pretzels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297" name="Google Shape;297;p14"/>
            <p:cNvGrpSpPr/>
            <p:nvPr/>
          </p:nvGrpSpPr>
          <p:grpSpPr>
            <a:xfrm>
              <a:off x="563025" y="8726573"/>
              <a:ext cx="3066500" cy="292500"/>
              <a:chOff x="563025" y="1957650"/>
              <a:chExt cx="3066500" cy="292500"/>
            </a:xfrm>
          </p:grpSpPr>
          <p:pic>
            <p:nvPicPr>
              <p:cNvPr id="298" name="Google Shape;298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9" name="Google Shape;299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Graham crackers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00" name="Google Shape;300;p14"/>
            <p:cNvGrpSpPr/>
            <p:nvPr/>
          </p:nvGrpSpPr>
          <p:grpSpPr>
            <a:xfrm>
              <a:off x="563025" y="9030779"/>
              <a:ext cx="3066500" cy="292500"/>
              <a:chOff x="563025" y="1957650"/>
              <a:chExt cx="3066500" cy="292500"/>
            </a:xfrm>
          </p:grpSpPr>
          <p:pic>
            <p:nvPicPr>
              <p:cNvPr id="301" name="Google Shape;301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2" name="Google Shape;302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Marshmallows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03" name="Google Shape;303;p14"/>
            <p:cNvGrpSpPr/>
            <p:nvPr/>
          </p:nvGrpSpPr>
          <p:grpSpPr>
            <a:xfrm>
              <a:off x="563025" y="9334984"/>
              <a:ext cx="3066500" cy="292500"/>
              <a:chOff x="563025" y="1957650"/>
              <a:chExt cx="3066500" cy="292500"/>
            </a:xfrm>
          </p:grpSpPr>
          <p:pic>
            <p:nvPicPr>
              <p:cNvPr id="304" name="Google Shape;304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5" name="Google Shape;305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Chocolate 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306" name="Google Shape;306;p14"/>
          <p:cNvGrpSpPr/>
          <p:nvPr/>
        </p:nvGrpSpPr>
        <p:grpSpPr>
          <a:xfrm>
            <a:off x="3864009" y="1496200"/>
            <a:ext cx="3066500" cy="4092472"/>
            <a:chOff x="3797543" y="1496200"/>
            <a:chExt cx="3066500" cy="4092472"/>
          </a:xfrm>
        </p:grpSpPr>
        <p:sp>
          <p:nvSpPr>
            <p:cNvPr id="307" name="Google Shape;307;p14"/>
            <p:cNvSpPr txBox="1"/>
            <p:nvPr/>
          </p:nvSpPr>
          <p:spPr>
            <a:xfrm>
              <a:off x="4173044" y="1496200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CONDIMENTS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308" name="Google Shape;308;p14"/>
            <p:cNvGrpSpPr/>
            <p:nvPr/>
          </p:nvGrpSpPr>
          <p:grpSpPr>
            <a:xfrm>
              <a:off x="3797543" y="1957650"/>
              <a:ext cx="3066500" cy="292500"/>
              <a:chOff x="563025" y="1957650"/>
              <a:chExt cx="3066500" cy="292500"/>
            </a:xfrm>
          </p:grpSpPr>
          <p:pic>
            <p:nvPicPr>
              <p:cNvPr id="309" name="Google Shape;309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0" name="Google Shape;310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Salt &amp; pepper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11" name="Google Shape;311;p14"/>
            <p:cNvGrpSpPr/>
            <p:nvPr/>
          </p:nvGrpSpPr>
          <p:grpSpPr>
            <a:xfrm>
              <a:off x="3797543" y="2261856"/>
              <a:ext cx="3066500" cy="292500"/>
              <a:chOff x="563025" y="1957650"/>
              <a:chExt cx="3066500" cy="292500"/>
            </a:xfrm>
          </p:grpSpPr>
          <p:pic>
            <p:nvPicPr>
              <p:cNvPr id="312" name="Google Shape;312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3" name="Google Shape;313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Spices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14" name="Google Shape;314;p14"/>
            <p:cNvGrpSpPr/>
            <p:nvPr/>
          </p:nvGrpSpPr>
          <p:grpSpPr>
            <a:xfrm>
              <a:off x="3797543" y="2566061"/>
              <a:ext cx="3066500" cy="292500"/>
              <a:chOff x="563025" y="1957650"/>
              <a:chExt cx="3066500" cy="292500"/>
            </a:xfrm>
          </p:grpSpPr>
          <p:pic>
            <p:nvPicPr>
              <p:cNvPr id="315" name="Google Shape;315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6" name="Google Shape;316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Ketchup Mustard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17" name="Google Shape;317;p14"/>
            <p:cNvGrpSpPr/>
            <p:nvPr/>
          </p:nvGrpSpPr>
          <p:grpSpPr>
            <a:xfrm>
              <a:off x="3797543" y="2870267"/>
              <a:ext cx="3066500" cy="292500"/>
              <a:chOff x="563025" y="1957650"/>
              <a:chExt cx="3066500" cy="292500"/>
            </a:xfrm>
          </p:grpSpPr>
          <p:pic>
            <p:nvPicPr>
              <p:cNvPr id="318" name="Google Shape;318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9" name="Google Shape;319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Mayonnaise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20" name="Google Shape;320;p14"/>
            <p:cNvGrpSpPr/>
            <p:nvPr/>
          </p:nvGrpSpPr>
          <p:grpSpPr>
            <a:xfrm>
              <a:off x="3797543" y="3174473"/>
              <a:ext cx="3066500" cy="292500"/>
              <a:chOff x="563025" y="1957650"/>
              <a:chExt cx="3066500" cy="292500"/>
            </a:xfrm>
          </p:grpSpPr>
          <p:pic>
            <p:nvPicPr>
              <p:cNvPr id="321" name="Google Shape;321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2" name="Google Shape;322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Salad dressing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23" name="Google Shape;323;p14"/>
            <p:cNvGrpSpPr/>
            <p:nvPr/>
          </p:nvGrpSpPr>
          <p:grpSpPr>
            <a:xfrm>
              <a:off x="3797543" y="3478679"/>
              <a:ext cx="3066500" cy="292500"/>
              <a:chOff x="563025" y="1957650"/>
              <a:chExt cx="3066500" cy="292500"/>
            </a:xfrm>
          </p:grpSpPr>
          <p:pic>
            <p:nvPicPr>
              <p:cNvPr id="324" name="Google Shape;324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5" name="Google Shape;325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Tabasco/hot sauce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26" name="Google Shape;326;p14"/>
            <p:cNvGrpSpPr/>
            <p:nvPr/>
          </p:nvGrpSpPr>
          <p:grpSpPr>
            <a:xfrm>
              <a:off x="3797543" y="3782884"/>
              <a:ext cx="3066500" cy="292500"/>
              <a:chOff x="563025" y="1957650"/>
              <a:chExt cx="3066500" cy="292500"/>
            </a:xfrm>
          </p:grpSpPr>
          <p:pic>
            <p:nvPicPr>
              <p:cNvPr id="327" name="Google Shape;327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8" name="Google Shape;328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BBQ sauce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29" name="Google Shape;329;p14"/>
            <p:cNvGrpSpPr/>
            <p:nvPr/>
          </p:nvGrpSpPr>
          <p:grpSpPr>
            <a:xfrm>
              <a:off x="3797543" y="4087104"/>
              <a:ext cx="3066500" cy="292500"/>
              <a:chOff x="563025" y="1957650"/>
              <a:chExt cx="3066500" cy="292500"/>
            </a:xfrm>
          </p:grpSpPr>
          <p:pic>
            <p:nvPicPr>
              <p:cNvPr id="330" name="Google Shape;330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1" name="Google Shape;331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Soy sauce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32" name="Google Shape;332;p14"/>
            <p:cNvGrpSpPr/>
            <p:nvPr/>
          </p:nvGrpSpPr>
          <p:grpSpPr>
            <a:xfrm>
              <a:off x="3797543" y="4391309"/>
              <a:ext cx="3066500" cy="292500"/>
              <a:chOff x="563025" y="1957650"/>
              <a:chExt cx="3066500" cy="292500"/>
            </a:xfrm>
          </p:grpSpPr>
          <p:pic>
            <p:nvPicPr>
              <p:cNvPr id="333" name="Google Shape;333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4" name="Google Shape;334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Vinegar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35" name="Google Shape;335;p14"/>
            <p:cNvGrpSpPr/>
            <p:nvPr/>
          </p:nvGrpSpPr>
          <p:grpSpPr>
            <a:xfrm>
              <a:off x="3797543" y="4687747"/>
              <a:ext cx="3066500" cy="292500"/>
              <a:chOff x="563025" y="1957650"/>
              <a:chExt cx="3066500" cy="292500"/>
            </a:xfrm>
          </p:grpSpPr>
          <p:pic>
            <p:nvPicPr>
              <p:cNvPr id="336" name="Google Shape;336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7" name="Google Shape;337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Maple syrup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38" name="Google Shape;338;p14"/>
            <p:cNvGrpSpPr/>
            <p:nvPr/>
          </p:nvGrpSpPr>
          <p:grpSpPr>
            <a:xfrm>
              <a:off x="3797543" y="4991966"/>
              <a:ext cx="3066500" cy="292500"/>
              <a:chOff x="563025" y="1957650"/>
              <a:chExt cx="3066500" cy="292500"/>
            </a:xfrm>
          </p:grpSpPr>
          <p:pic>
            <p:nvPicPr>
              <p:cNvPr id="339" name="Google Shape;339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" name="Google Shape;340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Peanut butter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41" name="Google Shape;341;p14"/>
            <p:cNvGrpSpPr/>
            <p:nvPr/>
          </p:nvGrpSpPr>
          <p:grpSpPr>
            <a:xfrm>
              <a:off x="3797543" y="5296172"/>
              <a:ext cx="3066500" cy="292500"/>
              <a:chOff x="563025" y="1957650"/>
              <a:chExt cx="3066500" cy="292500"/>
            </a:xfrm>
          </p:grpSpPr>
          <p:pic>
            <p:nvPicPr>
              <p:cNvPr id="342" name="Google Shape;342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3" name="Google Shape;343;p14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Jam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5"/>
          <p:cNvGrpSpPr/>
          <p:nvPr/>
        </p:nvGrpSpPr>
        <p:grpSpPr>
          <a:xfrm>
            <a:off x="0" y="-42825"/>
            <a:ext cx="7560000" cy="10736575"/>
            <a:chOff x="0" y="-42825"/>
            <a:chExt cx="7560000" cy="10736575"/>
          </a:xfrm>
        </p:grpSpPr>
        <p:grpSp>
          <p:nvGrpSpPr>
            <p:cNvPr id="349" name="Google Shape;349;p15"/>
            <p:cNvGrpSpPr/>
            <p:nvPr/>
          </p:nvGrpSpPr>
          <p:grpSpPr>
            <a:xfrm>
              <a:off x="0" y="-42825"/>
              <a:ext cx="7560000" cy="10736575"/>
              <a:chOff x="8815675" y="-42825"/>
              <a:chExt cx="7560000" cy="10736575"/>
            </a:xfrm>
          </p:grpSpPr>
          <p:sp>
            <p:nvSpPr>
              <p:cNvPr id="350" name="Google Shape;350;p15"/>
              <p:cNvSpPr/>
              <p:nvPr/>
            </p:nvSpPr>
            <p:spPr>
              <a:xfrm>
                <a:off x="8815675" y="-42825"/>
                <a:ext cx="7560000" cy="10692000"/>
              </a:xfrm>
              <a:prstGeom prst="rect">
                <a:avLst/>
              </a:prstGeom>
              <a:solidFill>
                <a:srgbClr val="EFF7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1" name="Google Shape;351;p15"/>
              <p:cNvGrpSpPr/>
              <p:nvPr/>
            </p:nvGrpSpPr>
            <p:grpSpPr>
              <a:xfrm>
                <a:off x="8815675" y="10159325"/>
                <a:ext cx="7560000" cy="534425"/>
                <a:chOff x="0" y="10157575"/>
                <a:chExt cx="7560000" cy="534425"/>
              </a:xfrm>
            </p:grpSpPr>
            <p:sp>
              <p:nvSpPr>
                <p:cNvPr id="352" name="Google Shape;352;p15"/>
                <p:cNvSpPr/>
                <p:nvPr/>
              </p:nvSpPr>
              <p:spPr>
                <a:xfrm>
                  <a:off x="0" y="10184100"/>
                  <a:ext cx="7560000" cy="507900"/>
                </a:xfrm>
                <a:prstGeom prst="rect">
                  <a:avLst/>
                </a:prstGeom>
                <a:solidFill>
                  <a:srgbClr val="C2D2A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" name="Google Shape;353;p15"/>
                <p:cNvSpPr/>
                <p:nvPr/>
              </p:nvSpPr>
              <p:spPr>
                <a:xfrm>
                  <a:off x="0" y="10157575"/>
                  <a:ext cx="7560000" cy="55800"/>
                </a:xfrm>
                <a:prstGeom prst="rect">
                  <a:avLst/>
                </a:prstGeom>
                <a:solidFill>
                  <a:srgbClr val="492F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54" name="Google Shape;354;p15"/>
            <p:cNvGrpSpPr/>
            <p:nvPr/>
          </p:nvGrpSpPr>
          <p:grpSpPr>
            <a:xfrm>
              <a:off x="463273" y="8465825"/>
              <a:ext cx="6870927" cy="2227925"/>
              <a:chOff x="463273" y="8465825"/>
              <a:chExt cx="6870927" cy="2227925"/>
            </a:xfrm>
          </p:grpSpPr>
          <p:pic>
            <p:nvPicPr>
              <p:cNvPr id="355" name="Google Shape;355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63273" y="9898299"/>
                <a:ext cx="803675" cy="664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6" name="Google Shape;356;p15"/>
              <p:cNvPicPr preferRelativeResize="0"/>
              <p:nvPr/>
            </p:nvPicPr>
            <p:blipFill rotWithShape="1">
              <a:blip r:embed="rId4">
                <a:alphaModFix/>
              </a:blip>
              <a:srcRect b="8045" l="0" r="0" t="0"/>
              <a:stretch/>
            </p:blipFill>
            <p:spPr>
              <a:xfrm flipH="1">
                <a:off x="5442850" y="8465825"/>
                <a:ext cx="1891350" cy="22261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7" name="Google Shape;357;p15"/>
              <p:cNvPicPr preferRelativeResize="0"/>
              <p:nvPr/>
            </p:nvPicPr>
            <p:blipFill rotWithShape="1">
              <a:blip r:embed="rId5">
                <a:alphaModFix/>
              </a:blip>
              <a:srcRect b="8717" l="0" r="0" t="0"/>
              <a:stretch/>
            </p:blipFill>
            <p:spPr>
              <a:xfrm>
                <a:off x="2797400" y="8762200"/>
                <a:ext cx="1818500" cy="1931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58" name="Google Shape;358;p15"/>
          <p:cNvSpPr txBox="1"/>
          <p:nvPr/>
        </p:nvSpPr>
        <p:spPr>
          <a:xfrm>
            <a:off x="1597100" y="884250"/>
            <a:ext cx="436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492F2E"/>
                </a:solidFill>
                <a:latin typeface="Passion One"/>
                <a:ea typeface="Passion One"/>
                <a:cs typeface="Passion One"/>
                <a:sym typeface="Passion One"/>
              </a:rPr>
              <a:t>RV KITCHEN CHECKLIST</a:t>
            </a:r>
            <a:endParaRPr sz="2200">
              <a:solidFill>
                <a:srgbClr val="492F2E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59" name="Google Shape;359;p15"/>
          <p:cNvSpPr txBox="1"/>
          <p:nvPr/>
        </p:nvSpPr>
        <p:spPr>
          <a:xfrm>
            <a:off x="807300" y="229340"/>
            <a:ext cx="594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0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rPr>
              <a:t>RV CAMPING CHECKLIST</a:t>
            </a:r>
            <a:endParaRPr b="1" sz="4000">
              <a:solidFill>
                <a:srgbClr val="656D48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360" name="Google Shape;360;p15"/>
          <p:cNvGrpSpPr/>
          <p:nvPr/>
        </p:nvGrpSpPr>
        <p:grpSpPr>
          <a:xfrm>
            <a:off x="629490" y="1496200"/>
            <a:ext cx="3066500" cy="2274979"/>
            <a:chOff x="563025" y="1496200"/>
            <a:chExt cx="3066500" cy="2274979"/>
          </a:xfrm>
        </p:grpSpPr>
        <p:sp>
          <p:nvSpPr>
            <p:cNvPr id="361" name="Google Shape;361;p15"/>
            <p:cNvSpPr txBox="1"/>
            <p:nvPr/>
          </p:nvSpPr>
          <p:spPr>
            <a:xfrm>
              <a:off x="938525" y="1496200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EATING &amp; SERVING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362" name="Google Shape;362;p15"/>
            <p:cNvGrpSpPr/>
            <p:nvPr/>
          </p:nvGrpSpPr>
          <p:grpSpPr>
            <a:xfrm>
              <a:off x="563025" y="1957650"/>
              <a:ext cx="3066500" cy="292500"/>
              <a:chOff x="563025" y="1957650"/>
              <a:chExt cx="3066500" cy="292500"/>
            </a:xfrm>
          </p:grpSpPr>
          <p:pic>
            <p:nvPicPr>
              <p:cNvPr id="363" name="Google Shape;363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4" name="Google Shape;364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Glasses: drinking &amp; wine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65" name="Google Shape;365;p15"/>
            <p:cNvGrpSpPr/>
            <p:nvPr/>
          </p:nvGrpSpPr>
          <p:grpSpPr>
            <a:xfrm>
              <a:off x="563025" y="2261856"/>
              <a:ext cx="3066500" cy="292500"/>
              <a:chOff x="563025" y="1957650"/>
              <a:chExt cx="3066500" cy="292500"/>
            </a:xfrm>
          </p:grpSpPr>
          <p:pic>
            <p:nvPicPr>
              <p:cNvPr id="366" name="Google Shape;366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7" name="Google Shape;367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Cups/mugs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68" name="Google Shape;368;p15"/>
            <p:cNvGrpSpPr/>
            <p:nvPr/>
          </p:nvGrpSpPr>
          <p:grpSpPr>
            <a:xfrm>
              <a:off x="563025" y="2566061"/>
              <a:ext cx="3066500" cy="292500"/>
              <a:chOff x="563025" y="1957650"/>
              <a:chExt cx="3066500" cy="292500"/>
            </a:xfrm>
          </p:grpSpPr>
          <p:pic>
            <p:nvPicPr>
              <p:cNvPr id="369" name="Google Shape;369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0" name="Google Shape;370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Bowls &amp; plates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563025" y="2870267"/>
              <a:ext cx="3066500" cy="292500"/>
              <a:chOff x="563025" y="1957650"/>
              <a:chExt cx="3066500" cy="292500"/>
            </a:xfrm>
          </p:grpSpPr>
          <p:pic>
            <p:nvPicPr>
              <p:cNvPr id="372" name="Google Shape;372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3" name="Google Shape;373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Forks, knives, spoons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563025" y="3174473"/>
              <a:ext cx="3066500" cy="292500"/>
              <a:chOff x="563025" y="1957650"/>
              <a:chExt cx="3066500" cy="292500"/>
            </a:xfrm>
          </p:grpSpPr>
          <p:pic>
            <p:nvPicPr>
              <p:cNvPr id="375" name="Google Shape;375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6" name="Google Shape;376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Salad/serving bowl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563025" y="3478679"/>
              <a:ext cx="3066500" cy="292500"/>
              <a:chOff x="563025" y="1957650"/>
              <a:chExt cx="3066500" cy="292500"/>
            </a:xfrm>
          </p:grpSpPr>
          <p:pic>
            <p:nvPicPr>
              <p:cNvPr id="378" name="Google Shape;378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9" name="Google Shape;379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Serving tray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380" name="Google Shape;380;p15"/>
          <p:cNvGrpSpPr/>
          <p:nvPr/>
        </p:nvGrpSpPr>
        <p:grpSpPr>
          <a:xfrm>
            <a:off x="3864009" y="5863520"/>
            <a:ext cx="3066500" cy="2883404"/>
            <a:chOff x="3797543" y="5076274"/>
            <a:chExt cx="3066500" cy="2883404"/>
          </a:xfrm>
        </p:grpSpPr>
        <p:sp>
          <p:nvSpPr>
            <p:cNvPr id="381" name="Google Shape;381;p15"/>
            <p:cNvSpPr txBox="1"/>
            <p:nvPr/>
          </p:nvSpPr>
          <p:spPr>
            <a:xfrm>
              <a:off x="4173044" y="5076274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ETC.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382" name="Google Shape;382;p15"/>
            <p:cNvGrpSpPr/>
            <p:nvPr/>
          </p:nvGrpSpPr>
          <p:grpSpPr>
            <a:xfrm>
              <a:off x="3797543" y="5537724"/>
              <a:ext cx="3066500" cy="292500"/>
              <a:chOff x="563025" y="1957650"/>
              <a:chExt cx="3066500" cy="292500"/>
            </a:xfrm>
          </p:grpSpPr>
          <p:pic>
            <p:nvPicPr>
              <p:cNvPr id="383" name="Google Shape;383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4" name="Google Shape;384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Matches/lighter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85" name="Google Shape;385;p15"/>
            <p:cNvGrpSpPr/>
            <p:nvPr/>
          </p:nvGrpSpPr>
          <p:grpSpPr>
            <a:xfrm>
              <a:off x="3797543" y="5841930"/>
              <a:ext cx="3066500" cy="292500"/>
              <a:chOff x="563025" y="1957650"/>
              <a:chExt cx="3066500" cy="292500"/>
            </a:xfrm>
          </p:grpSpPr>
          <p:pic>
            <p:nvPicPr>
              <p:cNvPr id="386" name="Google Shape;386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7" name="Google Shape;387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Corkscrew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88" name="Google Shape;388;p15"/>
            <p:cNvGrpSpPr/>
            <p:nvPr/>
          </p:nvGrpSpPr>
          <p:grpSpPr>
            <a:xfrm>
              <a:off x="3797543" y="6146136"/>
              <a:ext cx="3066500" cy="292500"/>
              <a:chOff x="563025" y="1957650"/>
              <a:chExt cx="3066500" cy="292500"/>
            </a:xfrm>
          </p:grpSpPr>
          <p:pic>
            <p:nvPicPr>
              <p:cNvPr id="389" name="Google Shape;389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0" name="Google Shape;390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Bag clips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91" name="Google Shape;391;p15"/>
            <p:cNvGrpSpPr/>
            <p:nvPr/>
          </p:nvGrpSpPr>
          <p:grpSpPr>
            <a:xfrm>
              <a:off x="3797543" y="6450341"/>
              <a:ext cx="3066500" cy="292500"/>
              <a:chOff x="563025" y="1957650"/>
              <a:chExt cx="3066500" cy="292500"/>
            </a:xfrm>
          </p:grpSpPr>
          <p:pic>
            <p:nvPicPr>
              <p:cNvPr id="392" name="Google Shape;392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3" name="Google Shape;393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Tupperware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94" name="Google Shape;394;p15"/>
            <p:cNvGrpSpPr/>
            <p:nvPr/>
          </p:nvGrpSpPr>
          <p:grpSpPr>
            <a:xfrm>
              <a:off x="3797543" y="6754547"/>
              <a:ext cx="3066500" cy="292500"/>
              <a:chOff x="563025" y="1957650"/>
              <a:chExt cx="3066500" cy="292500"/>
            </a:xfrm>
          </p:grpSpPr>
          <p:pic>
            <p:nvPicPr>
              <p:cNvPr id="395" name="Google Shape;395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6" name="Google Shape;396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Ziplock bags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397" name="Google Shape;397;p15"/>
            <p:cNvGrpSpPr/>
            <p:nvPr/>
          </p:nvGrpSpPr>
          <p:grpSpPr>
            <a:xfrm>
              <a:off x="3797543" y="7058753"/>
              <a:ext cx="3066500" cy="292500"/>
              <a:chOff x="563025" y="1957650"/>
              <a:chExt cx="3066500" cy="292500"/>
            </a:xfrm>
          </p:grpSpPr>
          <p:pic>
            <p:nvPicPr>
              <p:cNvPr id="398" name="Google Shape;398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9" name="Google Shape;399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Aluminium foil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00" name="Google Shape;400;p15"/>
            <p:cNvGrpSpPr/>
            <p:nvPr/>
          </p:nvGrpSpPr>
          <p:grpSpPr>
            <a:xfrm>
              <a:off x="3797543" y="7362959"/>
              <a:ext cx="3066500" cy="292500"/>
              <a:chOff x="563025" y="1957650"/>
              <a:chExt cx="3066500" cy="292500"/>
            </a:xfrm>
          </p:grpSpPr>
          <p:pic>
            <p:nvPicPr>
              <p:cNvPr id="401" name="Google Shape;401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2" name="Google Shape;402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Plastic wrap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03" name="Google Shape;403;p15"/>
            <p:cNvGrpSpPr/>
            <p:nvPr/>
          </p:nvGrpSpPr>
          <p:grpSpPr>
            <a:xfrm>
              <a:off x="3797543" y="7667178"/>
              <a:ext cx="3066500" cy="292500"/>
              <a:chOff x="563025" y="1957650"/>
              <a:chExt cx="3066500" cy="292500"/>
            </a:xfrm>
          </p:grpSpPr>
          <p:pic>
            <p:nvPicPr>
              <p:cNvPr id="404" name="Google Shape;404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5" name="Google Shape;405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Coffee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406" name="Google Shape;406;p15"/>
          <p:cNvGrpSpPr/>
          <p:nvPr/>
        </p:nvGrpSpPr>
        <p:grpSpPr>
          <a:xfrm>
            <a:off x="3864009" y="1496200"/>
            <a:ext cx="3066500" cy="4092472"/>
            <a:chOff x="3797543" y="1496200"/>
            <a:chExt cx="3066500" cy="4092472"/>
          </a:xfrm>
        </p:grpSpPr>
        <p:sp>
          <p:nvSpPr>
            <p:cNvPr id="407" name="Google Shape;407;p15"/>
            <p:cNvSpPr txBox="1"/>
            <p:nvPr/>
          </p:nvSpPr>
          <p:spPr>
            <a:xfrm>
              <a:off x="4173044" y="1496200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FOOD PREP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3797543" y="1957650"/>
              <a:ext cx="3066500" cy="292500"/>
              <a:chOff x="563025" y="1957650"/>
              <a:chExt cx="3066500" cy="292500"/>
            </a:xfrm>
          </p:grpSpPr>
          <p:pic>
            <p:nvPicPr>
              <p:cNvPr id="409" name="Google Shape;409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0" name="Google Shape;410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Knives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11" name="Google Shape;411;p15"/>
            <p:cNvGrpSpPr/>
            <p:nvPr/>
          </p:nvGrpSpPr>
          <p:grpSpPr>
            <a:xfrm>
              <a:off x="3797543" y="2261856"/>
              <a:ext cx="3066500" cy="292500"/>
              <a:chOff x="563025" y="1957650"/>
              <a:chExt cx="3066500" cy="292500"/>
            </a:xfrm>
          </p:grpSpPr>
          <p:pic>
            <p:nvPicPr>
              <p:cNvPr id="412" name="Google Shape;412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3" name="Google Shape;413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Spatula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14" name="Google Shape;414;p15"/>
            <p:cNvGrpSpPr/>
            <p:nvPr/>
          </p:nvGrpSpPr>
          <p:grpSpPr>
            <a:xfrm>
              <a:off x="3797543" y="2566061"/>
              <a:ext cx="3066500" cy="292500"/>
              <a:chOff x="563025" y="1957650"/>
              <a:chExt cx="3066500" cy="292500"/>
            </a:xfrm>
          </p:grpSpPr>
          <p:pic>
            <p:nvPicPr>
              <p:cNvPr id="415" name="Google Shape;415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6" name="Google Shape;416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Tongs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17" name="Google Shape;417;p15"/>
            <p:cNvGrpSpPr/>
            <p:nvPr/>
          </p:nvGrpSpPr>
          <p:grpSpPr>
            <a:xfrm>
              <a:off x="3797543" y="2870267"/>
              <a:ext cx="3066500" cy="292500"/>
              <a:chOff x="563025" y="1957650"/>
              <a:chExt cx="3066500" cy="292500"/>
            </a:xfrm>
          </p:grpSpPr>
          <p:pic>
            <p:nvPicPr>
              <p:cNvPr id="418" name="Google Shape;418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9" name="Google Shape;419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Whisk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20" name="Google Shape;420;p15"/>
            <p:cNvGrpSpPr/>
            <p:nvPr/>
          </p:nvGrpSpPr>
          <p:grpSpPr>
            <a:xfrm>
              <a:off x="3797543" y="3174473"/>
              <a:ext cx="3066500" cy="292500"/>
              <a:chOff x="563025" y="1957650"/>
              <a:chExt cx="3066500" cy="292500"/>
            </a:xfrm>
          </p:grpSpPr>
          <p:pic>
            <p:nvPicPr>
              <p:cNvPr id="421" name="Google Shape;421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2" name="Google Shape;422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Scissors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23" name="Google Shape;423;p15"/>
            <p:cNvGrpSpPr/>
            <p:nvPr/>
          </p:nvGrpSpPr>
          <p:grpSpPr>
            <a:xfrm>
              <a:off x="3797543" y="3478679"/>
              <a:ext cx="3066500" cy="292500"/>
              <a:chOff x="563025" y="1957650"/>
              <a:chExt cx="3066500" cy="292500"/>
            </a:xfrm>
          </p:grpSpPr>
          <p:pic>
            <p:nvPicPr>
              <p:cNvPr id="424" name="Google Shape;424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5" name="Google Shape;425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Bottle/can opener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26" name="Google Shape;426;p15"/>
            <p:cNvGrpSpPr/>
            <p:nvPr/>
          </p:nvGrpSpPr>
          <p:grpSpPr>
            <a:xfrm>
              <a:off x="3797543" y="3782884"/>
              <a:ext cx="3066500" cy="292500"/>
              <a:chOff x="563025" y="1957650"/>
              <a:chExt cx="3066500" cy="292500"/>
            </a:xfrm>
          </p:grpSpPr>
          <p:pic>
            <p:nvPicPr>
              <p:cNvPr id="427" name="Google Shape;427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8" name="Google Shape;428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Vegetable peeler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29" name="Google Shape;429;p15"/>
            <p:cNvGrpSpPr/>
            <p:nvPr/>
          </p:nvGrpSpPr>
          <p:grpSpPr>
            <a:xfrm>
              <a:off x="3797543" y="4087104"/>
              <a:ext cx="3066500" cy="292500"/>
              <a:chOff x="563025" y="1957650"/>
              <a:chExt cx="3066500" cy="292500"/>
            </a:xfrm>
          </p:grpSpPr>
          <p:pic>
            <p:nvPicPr>
              <p:cNvPr id="430" name="Google Shape;430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1" name="Google Shape;431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Measuring cups/spoons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32" name="Google Shape;432;p15"/>
            <p:cNvGrpSpPr/>
            <p:nvPr/>
          </p:nvGrpSpPr>
          <p:grpSpPr>
            <a:xfrm>
              <a:off x="3797543" y="4391309"/>
              <a:ext cx="3066500" cy="292500"/>
              <a:chOff x="563025" y="1957650"/>
              <a:chExt cx="3066500" cy="292500"/>
            </a:xfrm>
          </p:grpSpPr>
          <p:pic>
            <p:nvPicPr>
              <p:cNvPr id="433" name="Google Shape;433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4" name="Google Shape;434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Mixing bowls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35" name="Google Shape;435;p15"/>
            <p:cNvGrpSpPr/>
            <p:nvPr/>
          </p:nvGrpSpPr>
          <p:grpSpPr>
            <a:xfrm>
              <a:off x="3797543" y="4687747"/>
              <a:ext cx="3066500" cy="292500"/>
              <a:chOff x="563025" y="1957650"/>
              <a:chExt cx="3066500" cy="292500"/>
            </a:xfrm>
          </p:grpSpPr>
          <p:pic>
            <p:nvPicPr>
              <p:cNvPr id="436" name="Google Shape;436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7" name="Google Shape;437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Cutting boards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38" name="Google Shape;438;p15"/>
            <p:cNvGrpSpPr/>
            <p:nvPr/>
          </p:nvGrpSpPr>
          <p:grpSpPr>
            <a:xfrm>
              <a:off x="3797543" y="4991966"/>
              <a:ext cx="3066500" cy="292500"/>
              <a:chOff x="563025" y="1957650"/>
              <a:chExt cx="3066500" cy="292500"/>
            </a:xfrm>
          </p:grpSpPr>
          <p:pic>
            <p:nvPicPr>
              <p:cNvPr id="439" name="Google Shape;439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0" name="Google Shape;440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Pot holders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41" name="Google Shape;441;p15"/>
            <p:cNvGrpSpPr/>
            <p:nvPr/>
          </p:nvGrpSpPr>
          <p:grpSpPr>
            <a:xfrm>
              <a:off x="3797543" y="5296172"/>
              <a:ext cx="3066500" cy="292500"/>
              <a:chOff x="563025" y="1957650"/>
              <a:chExt cx="3066500" cy="292500"/>
            </a:xfrm>
          </p:grpSpPr>
          <p:pic>
            <p:nvPicPr>
              <p:cNvPr id="442" name="Google Shape;442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3" name="Google Shape;443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Blender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444" name="Google Shape;444;p15"/>
          <p:cNvGrpSpPr/>
          <p:nvPr/>
        </p:nvGrpSpPr>
        <p:grpSpPr>
          <a:xfrm>
            <a:off x="629490" y="4061879"/>
            <a:ext cx="3066500" cy="1970773"/>
            <a:chOff x="563025" y="1496200"/>
            <a:chExt cx="3066500" cy="1970773"/>
          </a:xfrm>
        </p:grpSpPr>
        <p:sp>
          <p:nvSpPr>
            <p:cNvPr id="445" name="Google Shape;445;p15"/>
            <p:cNvSpPr txBox="1"/>
            <p:nvPr/>
          </p:nvSpPr>
          <p:spPr>
            <a:xfrm>
              <a:off x="938525" y="1496200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POTS &amp; PANS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446" name="Google Shape;446;p15"/>
            <p:cNvGrpSpPr/>
            <p:nvPr/>
          </p:nvGrpSpPr>
          <p:grpSpPr>
            <a:xfrm>
              <a:off x="563025" y="1957650"/>
              <a:ext cx="3066500" cy="292500"/>
              <a:chOff x="563025" y="1957650"/>
              <a:chExt cx="3066500" cy="292500"/>
            </a:xfrm>
          </p:grpSpPr>
          <p:pic>
            <p:nvPicPr>
              <p:cNvPr id="447" name="Google Shape;447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8" name="Google Shape;448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Pots with lids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49" name="Google Shape;449;p15"/>
            <p:cNvGrpSpPr/>
            <p:nvPr/>
          </p:nvGrpSpPr>
          <p:grpSpPr>
            <a:xfrm>
              <a:off x="563025" y="2261856"/>
              <a:ext cx="3066500" cy="292500"/>
              <a:chOff x="563025" y="1957650"/>
              <a:chExt cx="3066500" cy="292500"/>
            </a:xfrm>
          </p:grpSpPr>
          <p:pic>
            <p:nvPicPr>
              <p:cNvPr id="450" name="Google Shape;450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1" name="Google Shape;451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Frying pan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52" name="Google Shape;452;p15"/>
            <p:cNvGrpSpPr/>
            <p:nvPr/>
          </p:nvGrpSpPr>
          <p:grpSpPr>
            <a:xfrm>
              <a:off x="563025" y="2566061"/>
              <a:ext cx="3066500" cy="292500"/>
              <a:chOff x="563025" y="1957650"/>
              <a:chExt cx="3066500" cy="292500"/>
            </a:xfrm>
          </p:grpSpPr>
          <p:pic>
            <p:nvPicPr>
              <p:cNvPr id="453" name="Google Shape;453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4" name="Google Shape;454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Baking pans/sheets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55" name="Google Shape;455;p15"/>
            <p:cNvGrpSpPr/>
            <p:nvPr/>
          </p:nvGrpSpPr>
          <p:grpSpPr>
            <a:xfrm>
              <a:off x="563025" y="2870267"/>
              <a:ext cx="3066500" cy="292500"/>
              <a:chOff x="563025" y="1957650"/>
              <a:chExt cx="3066500" cy="292500"/>
            </a:xfrm>
          </p:grpSpPr>
          <p:pic>
            <p:nvPicPr>
              <p:cNvPr id="456" name="Google Shape;456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7" name="Google Shape;457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Casserole dish &amp; lid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58" name="Google Shape;458;p15"/>
            <p:cNvGrpSpPr/>
            <p:nvPr/>
          </p:nvGrpSpPr>
          <p:grpSpPr>
            <a:xfrm>
              <a:off x="563025" y="3174473"/>
              <a:ext cx="3066500" cy="292500"/>
              <a:chOff x="563025" y="1957650"/>
              <a:chExt cx="3066500" cy="292500"/>
            </a:xfrm>
          </p:grpSpPr>
          <p:pic>
            <p:nvPicPr>
              <p:cNvPr id="459" name="Google Shape;459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0" name="Google Shape;460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Cast iron skillet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461" name="Google Shape;461;p15"/>
          <p:cNvGrpSpPr/>
          <p:nvPr/>
        </p:nvGrpSpPr>
        <p:grpSpPr>
          <a:xfrm>
            <a:off x="629490" y="6304591"/>
            <a:ext cx="3066500" cy="3175892"/>
            <a:chOff x="629490" y="6304591"/>
            <a:chExt cx="3066500" cy="3175892"/>
          </a:xfrm>
        </p:grpSpPr>
        <p:sp>
          <p:nvSpPr>
            <p:cNvPr id="462" name="Google Shape;462;p15"/>
            <p:cNvSpPr txBox="1"/>
            <p:nvPr/>
          </p:nvSpPr>
          <p:spPr>
            <a:xfrm>
              <a:off x="1004991" y="6304591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CLEANING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463" name="Google Shape;463;p15"/>
            <p:cNvGrpSpPr/>
            <p:nvPr/>
          </p:nvGrpSpPr>
          <p:grpSpPr>
            <a:xfrm>
              <a:off x="629490" y="6766041"/>
              <a:ext cx="3066500" cy="292500"/>
              <a:chOff x="563025" y="1957650"/>
              <a:chExt cx="3066500" cy="292500"/>
            </a:xfrm>
          </p:grpSpPr>
          <p:pic>
            <p:nvPicPr>
              <p:cNvPr id="464" name="Google Shape;464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5" name="Google Shape;465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Dish soap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66" name="Google Shape;466;p15"/>
            <p:cNvGrpSpPr/>
            <p:nvPr/>
          </p:nvGrpSpPr>
          <p:grpSpPr>
            <a:xfrm>
              <a:off x="629490" y="7070247"/>
              <a:ext cx="3066500" cy="292500"/>
              <a:chOff x="563025" y="1957650"/>
              <a:chExt cx="3066500" cy="292500"/>
            </a:xfrm>
          </p:grpSpPr>
          <p:pic>
            <p:nvPicPr>
              <p:cNvPr id="467" name="Google Shape;467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8" name="Google Shape;468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Hand soap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69" name="Google Shape;469;p15"/>
            <p:cNvGrpSpPr/>
            <p:nvPr/>
          </p:nvGrpSpPr>
          <p:grpSpPr>
            <a:xfrm>
              <a:off x="629490" y="7374452"/>
              <a:ext cx="3066500" cy="292500"/>
              <a:chOff x="563025" y="1957650"/>
              <a:chExt cx="3066500" cy="292500"/>
            </a:xfrm>
          </p:grpSpPr>
          <p:pic>
            <p:nvPicPr>
              <p:cNvPr id="470" name="Google Shape;470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1" name="Google Shape;471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Dish towels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72" name="Google Shape;472;p15"/>
            <p:cNvGrpSpPr/>
            <p:nvPr/>
          </p:nvGrpSpPr>
          <p:grpSpPr>
            <a:xfrm>
              <a:off x="629490" y="7678658"/>
              <a:ext cx="3066500" cy="292500"/>
              <a:chOff x="563025" y="1957650"/>
              <a:chExt cx="3066500" cy="292500"/>
            </a:xfrm>
          </p:grpSpPr>
          <p:pic>
            <p:nvPicPr>
              <p:cNvPr id="473" name="Google Shape;473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4" name="Google Shape;474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Sponges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75" name="Google Shape;475;p15"/>
            <p:cNvGrpSpPr/>
            <p:nvPr/>
          </p:nvGrpSpPr>
          <p:grpSpPr>
            <a:xfrm>
              <a:off x="629490" y="7982864"/>
              <a:ext cx="3066500" cy="292500"/>
              <a:chOff x="563025" y="1957650"/>
              <a:chExt cx="3066500" cy="292500"/>
            </a:xfrm>
          </p:grpSpPr>
          <p:pic>
            <p:nvPicPr>
              <p:cNvPr id="476" name="Google Shape;476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7" name="Google Shape;477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Dish rack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78" name="Google Shape;478;p15"/>
            <p:cNvGrpSpPr/>
            <p:nvPr/>
          </p:nvGrpSpPr>
          <p:grpSpPr>
            <a:xfrm>
              <a:off x="629490" y="8275366"/>
              <a:ext cx="3066500" cy="292500"/>
              <a:chOff x="563025" y="1957650"/>
              <a:chExt cx="3066500" cy="292500"/>
            </a:xfrm>
          </p:grpSpPr>
          <p:pic>
            <p:nvPicPr>
              <p:cNvPr id="479" name="Google Shape;479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0" name="Google Shape;480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Paper towels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81" name="Google Shape;481;p15"/>
            <p:cNvGrpSpPr/>
            <p:nvPr/>
          </p:nvGrpSpPr>
          <p:grpSpPr>
            <a:xfrm>
              <a:off x="629490" y="8579572"/>
              <a:ext cx="3066500" cy="292500"/>
              <a:chOff x="563025" y="1957650"/>
              <a:chExt cx="3066500" cy="292500"/>
            </a:xfrm>
          </p:grpSpPr>
          <p:pic>
            <p:nvPicPr>
              <p:cNvPr id="482" name="Google Shape;482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3" name="Google Shape;483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Spray cleaner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84" name="Google Shape;484;p15"/>
            <p:cNvGrpSpPr/>
            <p:nvPr/>
          </p:nvGrpSpPr>
          <p:grpSpPr>
            <a:xfrm>
              <a:off x="629490" y="8883777"/>
              <a:ext cx="3066500" cy="292500"/>
              <a:chOff x="563025" y="1957650"/>
              <a:chExt cx="3066500" cy="292500"/>
            </a:xfrm>
          </p:grpSpPr>
          <p:pic>
            <p:nvPicPr>
              <p:cNvPr id="485" name="Google Shape;485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6" name="Google Shape;486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Trash bags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487" name="Google Shape;487;p15"/>
            <p:cNvGrpSpPr/>
            <p:nvPr/>
          </p:nvGrpSpPr>
          <p:grpSpPr>
            <a:xfrm>
              <a:off x="629490" y="9187983"/>
              <a:ext cx="3066500" cy="292500"/>
              <a:chOff x="563025" y="1957650"/>
              <a:chExt cx="3066500" cy="292500"/>
            </a:xfrm>
          </p:grpSpPr>
          <p:pic>
            <p:nvPicPr>
              <p:cNvPr id="488" name="Google Shape;488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9" name="Google Shape;489;p15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Broom &amp; dust pan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16"/>
          <p:cNvGrpSpPr/>
          <p:nvPr/>
        </p:nvGrpSpPr>
        <p:grpSpPr>
          <a:xfrm>
            <a:off x="0" y="0"/>
            <a:ext cx="7560000" cy="10693750"/>
            <a:chOff x="0" y="0"/>
            <a:chExt cx="7560000" cy="10693750"/>
          </a:xfrm>
        </p:grpSpPr>
        <p:sp>
          <p:nvSpPr>
            <p:cNvPr id="495" name="Google Shape;495;p16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EF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6" name="Google Shape;496;p16"/>
            <p:cNvGrpSpPr/>
            <p:nvPr/>
          </p:nvGrpSpPr>
          <p:grpSpPr>
            <a:xfrm>
              <a:off x="0" y="10159325"/>
              <a:ext cx="7560000" cy="534425"/>
              <a:chOff x="0" y="10157575"/>
              <a:chExt cx="7560000" cy="534425"/>
            </a:xfrm>
          </p:grpSpPr>
          <p:sp>
            <p:nvSpPr>
              <p:cNvPr id="497" name="Google Shape;497;p16"/>
              <p:cNvSpPr/>
              <p:nvPr/>
            </p:nvSpPr>
            <p:spPr>
              <a:xfrm>
                <a:off x="0" y="10184100"/>
                <a:ext cx="7560000" cy="507900"/>
              </a:xfrm>
              <a:prstGeom prst="rect">
                <a:avLst/>
              </a:prstGeom>
              <a:solidFill>
                <a:srgbClr val="C2D2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0" y="10157575"/>
                <a:ext cx="7560000" cy="55800"/>
              </a:xfrm>
              <a:prstGeom prst="rect">
                <a:avLst/>
              </a:prstGeom>
              <a:solidFill>
                <a:srgbClr val="492F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499" name="Google Shape;499;p16"/>
            <p:cNvPicPr preferRelativeResize="0"/>
            <p:nvPr/>
          </p:nvPicPr>
          <p:blipFill rotWithShape="1">
            <a:blip r:embed="rId3">
              <a:alphaModFix/>
            </a:blip>
            <a:srcRect b="0" l="0" r="20904" t="0"/>
            <a:stretch/>
          </p:blipFill>
          <p:spPr>
            <a:xfrm>
              <a:off x="5778550" y="6616500"/>
              <a:ext cx="1781450" cy="399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16"/>
            <p:cNvPicPr preferRelativeResize="0"/>
            <p:nvPr/>
          </p:nvPicPr>
          <p:blipFill rotWithShape="1">
            <a:blip r:embed="rId4">
              <a:alphaModFix/>
            </a:blip>
            <a:srcRect b="6226" l="11762" r="0" t="0"/>
            <a:stretch/>
          </p:blipFill>
          <p:spPr>
            <a:xfrm>
              <a:off x="0" y="8451775"/>
              <a:ext cx="4383251" cy="2241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1" name="Google Shape;501;p16"/>
          <p:cNvSpPr txBox="1"/>
          <p:nvPr/>
        </p:nvSpPr>
        <p:spPr>
          <a:xfrm>
            <a:off x="1597100" y="884250"/>
            <a:ext cx="436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492F2E"/>
                </a:solidFill>
                <a:latin typeface="Passion One"/>
                <a:ea typeface="Passion One"/>
                <a:cs typeface="Passion One"/>
                <a:sym typeface="Passion One"/>
              </a:rPr>
              <a:t>RV ESSENTIALS CHECKLIST</a:t>
            </a:r>
            <a:endParaRPr sz="2200">
              <a:solidFill>
                <a:srgbClr val="492F2E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502" name="Google Shape;502;p16"/>
          <p:cNvSpPr txBox="1"/>
          <p:nvPr/>
        </p:nvSpPr>
        <p:spPr>
          <a:xfrm>
            <a:off x="807300" y="229340"/>
            <a:ext cx="594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0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rPr>
              <a:t>RV CAMPING CHECKLIST</a:t>
            </a:r>
            <a:endParaRPr b="1" sz="4000">
              <a:solidFill>
                <a:srgbClr val="656D48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503" name="Google Shape;503;p16"/>
          <p:cNvGrpSpPr/>
          <p:nvPr/>
        </p:nvGrpSpPr>
        <p:grpSpPr>
          <a:xfrm>
            <a:off x="3864009" y="6786555"/>
            <a:ext cx="3066500" cy="2579184"/>
            <a:chOff x="3797543" y="5076274"/>
            <a:chExt cx="3066500" cy="2579184"/>
          </a:xfrm>
        </p:grpSpPr>
        <p:sp>
          <p:nvSpPr>
            <p:cNvPr id="504" name="Google Shape;504;p16"/>
            <p:cNvSpPr txBox="1"/>
            <p:nvPr/>
          </p:nvSpPr>
          <p:spPr>
            <a:xfrm>
              <a:off x="4173044" y="5076274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CLOTHING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505" name="Google Shape;505;p16"/>
            <p:cNvGrpSpPr/>
            <p:nvPr/>
          </p:nvGrpSpPr>
          <p:grpSpPr>
            <a:xfrm>
              <a:off x="3797543" y="5537724"/>
              <a:ext cx="3066500" cy="292500"/>
              <a:chOff x="563025" y="1957650"/>
              <a:chExt cx="3066500" cy="292500"/>
            </a:xfrm>
          </p:grpSpPr>
          <p:pic>
            <p:nvPicPr>
              <p:cNvPr id="506" name="Google Shape;506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7" name="Google Shape;507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Swimsuits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08" name="Google Shape;508;p16"/>
            <p:cNvGrpSpPr/>
            <p:nvPr/>
          </p:nvGrpSpPr>
          <p:grpSpPr>
            <a:xfrm>
              <a:off x="3797543" y="5841930"/>
              <a:ext cx="3066500" cy="292500"/>
              <a:chOff x="563025" y="1957650"/>
              <a:chExt cx="3066500" cy="292500"/>
            </a:xfrm>
          </p:grpSpPr>
          <p:pic>
            <p:nvPicPr>
              <p:cNvPr id="509" name="Google Shape;509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0" name="Google Shape;510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Hats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11" name="Google Shape;511;p16"/>
            <p:cNvGrpSpPr/>
            <p:nvPr/>
          </p:nvGrpSpPr>
          <p:grpSpPr>
            <a:xfrm>
              <a:off x="3797543" y="6146136"/>
              <a:ext cx="3066500" cy="292500"/>
              <a:chOff x="563025" y="1957650"/>
              <a:chExt cx="3066500" cy="292500"/>
            </a:xfrm>
          </p:grpSpPr>
          <p:pic>
            <p:nvPicPr>
              <p:cNvPr id="512" name="Google Shape;512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3" name="Google Shape;513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Rain jacket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14" name="Google Shape;514;p16"/>
            <p:cNvGrpSpPr/>
            <p:nvPr/>
          </p:nvGrpSpPr>
          <p:grpSpPr>
            <a:xfrm>
              <a:off x="3797543" y="6450341"/>
              <a:ext cx="3066500" cy="292500"/>
              <a:chOff x="563025" y="1957650"/>
              <a:chExt cx="3066500" cy="292500"/>
            </a:xfrm>
          </p:grpSpPr>
          <p:pic>
            <p:nvPicPr>
              <p:cNvPr id="515" name="Google Shape;515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6" name="Google Shape;516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Umbrella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17" name="Google Shape;517;p16"/>
            <p:cNvGrpSpPr/>
            <p:nvPr/>
          </p:nvGrpSpPr>
          <p:grpSpPr>
            <a:xfrm>
              <a:off x="3797543" y="6754547"/>
              <a:ext cx="3066500" cy="292500"/>
              <a:chOff x="563025" y="1957650"/>
              <a:chExt cx="3066500" cy="292500"/>
            </a:xfrm>
          </p:grpSpPr>
          <p:pic>
            <p:nvPicPr>
              <p:cNvPr id="518" name="Google Shape;518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9" name="Google Shape;519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Sunglasses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20" name="Google Shape;520;p16"/>
            <p:cNvGrpSpPr/>
            <p:nvPr/>
          </p:nvGrpSpPr>
          <p:grpSpPr>
            <a:xfrm>
              <a:off x="3797543" y="7058753"/>
              <a:ext cx="3066500" cy="292500"/>
              <a:chOff x="563025" y="1957650"/>
              <a:chExt cx="3066500" cy="292500"/>
            </a:xfrm>
          </p:grpSpPr>
          <p:pic>
            <p:nvPicPr>
              <p:cNvPr id="521" name="Google Shape;521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2" name="Google Shape;522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Sandals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23" name="Google Shape;523;p16"/>
            <p:cNvGrpSpPr/>
            <p:nvPr/>
          </p:nvGrpSpPr>
          <p:grpSpPr>
            <a:xfrm>
              <a:off x="3797543" y="7362959"/>
              <a:ext cx="3066500" cy="292500"/>
              <a:chOff x="563025" y="1957650"/>
              <a:chExt cx="3066500" cy="292500"/>
            </a:xfrm>
          </p:grpSpPr>
          <p:pic>
            <p:nvPicPr>
              <p:cNvPr id="524" name="Google Shape;524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5" name="Google Shape;525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Hiking boots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526" name="Google Shape;526;p16"/>
          <p:cNvGrpSpPr/>
          <p:nvPr/>
        </p:nvGrpSpPr>
        <p:grpSpPr>
          <a:xfrm>
            <a:off x="629490" y="1500250"/>
            <a:ext cx="3234500" cy="2725666"/>
            <a:chOff x="629490" y="1500250"/>
            <a:chExt cx="3234500" cy="2725666"/>
          </a:xfrm>
        </p:grpSpPr>
        <p:sp>
          <p:nvSpPr>
            <p:cNvPr id="527" name="Google Shape;527;p16"/>
            <p:cNvSpPr txBox="1"/>
            <p:nvPr/>
          </p:nvSpPr>
          <p:spPr>
            <a:xfrm>
              <a:off x="1004991" y="1500250"/>
              <a:ext cx="28590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7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CAMPING &amp; OUTDOORS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528" name="Google Shape;528;p16"/>
            <p:cNvGrpSpPr/>
            <p:nvPr/>
          </p:nvGrpSpPr>
          <p:grpSpPr>
            <a:xfrm>
              <a:off x="629490" y="2127287"/>
              <a:ext cx="3066500" cy="2098629"/>
              <a:chOff x="563025" y="1961700"/>
              <a:chExt cx="3066500" cy="2098629"/>
            </a:xfrm>
          </p:grpSpPr>
          <p:grpSp>
            <p:nvGrpSpPr>
              <p:cNvPr id="529" name="Google Shape;529;p16"/>
              <p:cNvGrpSpPr/>
              <p:nvPr/>
            </p:nvGrpSpPr>
            <p:grpSpPr>
              <a:xfrm>
                <a:off x="563025" y="1961700"/>
                <a:ext cx="3066500" cy="292500"/>
                <a:chOff x="563025" y="1957650"/>
                <a:chExt cx="3066500" cy="292500"/>
              </a:xfrm>
            </p:grpSpPr>
            <p:pic>
              <p:nvPicPr>
                <p:cNvPr id="530" name="Google Shape;530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63025" y="2030160"/>
                  <a:ext cx="167350" cy="185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31" name="Google Shape;531;p16"/>
                <p:cNvSpPr txBox="1"/>
                <p:nvPr/>
              </p:nvSpPr>
              <p:spPr>
                <a:xfrm>
                  <a:off x="938525" y="1957650"/>
                  <a:ext cx="26910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900">
                      <a:solidFill>
                        <a:srgbClr val="492F2E"/>
                      </a:solidFill>
                      <a:latin typeface="Gaegu"/>
                      <a:ea typeface="Gaegu"/>
                      <a:cs typeface="Gaegu"/>
                      <a:sym typeface="Gaegu"/>
                    </a:rPr>
                    <a:t>Tent</a:t>
                  </a:r>
                  <a:endParaRPr b="1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endParaRPr>
                </a:p>
              </p:txBody>
            </p:sp>
          </p:grpSp>
          <p:grpSp>
            <p:nvGrpSpPr>
              <p:cNvPr id="532" name="Google Shape;532;p16"/>
              <p:cNvGrpSpPr/>
              <p:nvPr/>
            </p:nvGrpSpPr>
            <p:grpSpPr>
              <a:xfrm>
                <a:off x="563025" y="2265906"/>
                <a:ext cx="3066500" cy="292500"/>
                <a:chOff x="563025" y="1957650"/>
                <a:chExt cx="3066500" cy="292500"/>
              </a:xfrm>
            </p:grpSpPr>
            <p:pic>
              <p:nvPicPr>
                <p:cNvPr id="533" name="Google Shape;533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63025" y="2030160"/>
                  <a:ext cx="167350" cy="185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34" name="Google Shape;534;p16"/>
                <p:cNvSpPr txBox="1"/>
                <p:nvPr/>
              </p:nvSpPr>
              <p:spPr>
                <a:xfrm>
                  <a:off x="938525" y="1957650"/>
                  <a:ext cx="26910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900">
                      <a:solidFill>
                        <a:srgbClr val="492F2E"/>
                      </a:solidFill>
                      <a:latin typeface="Gaegu"/>
                      <a:ea typeface="Gaegu"/>
                      <a:cs typeface="Gaegu"/>
                      <a:sym typeface="Gaegu"/>
                    </a:rPr>
                    <a:t>Sleeping bags</a:t>
                  </a:r>
                  <a:endParaRPr b="1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endParaRPr>
                </a:p>
              </p:txBody>
            </p:sp>
          </p:grpSp>
          <p:grpSp>
            <p:nvGrpSpPr>
              <p:cNvPr id="535" name="Google Shape;535;p16"/>
              <p:cNvGrpSpPr/>
              <p:nvPr/>
            </p:nvGrpSpPr>
            <p:grpSpPr>
              <a:xfrm>
                <a:off x="563025" y="2570111"/>
                <a:ext cx="3066500" cy="292500"/>
                <a:chOff x="563025" y="1957650"/>
                <a:chExt cx="3066500" cy="292500"/>
              </a:xfrm>
            </p:grpSpPr>
            <p:pic>
              <p:nvPicPr>
                <p:cNvPr id="536" name="Google Shape;536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63025" y="2030160"/>
                  <a:ext cx="167350" cy="185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37" name="Google Shape;537;p16"/>
                <p:cNvSpPr txBox="1"/>
                <p:nvPr/>
              </p:nvSpPr>
              <p:spPr>
                <a:xfrm>
                  <a:off x="938525" y="1957650"/>
                  <a:ext cx="26910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900">
                      <a:solidFill>
                        <a:srgbClr val="492F2E"/>
                      </a:solidFill>
                      <a:latin typeface="Gaegu"/>
                      <a:ea typeface="Gaegu"/>
                      <a:cs typeface="Gaegu"/>
                      <a:sym typeface="Gaegu"/>
                    </a:rPr>
                    <a:t>Camping chairs/table</a:t>
                  </a:r>
                  <a:endParaRPr b="1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endParaRPr>
                </a:p>
              </p:txBody>
            </p:sp>
          </p:grpSp>
          <p:grpSp>
            <p:nvGrpSpPr>
              <p:cNvPr id="538" name="Google Shape;538;p16"/>
              <p:cNvGrpSpPr/>
              <p:nvPr/>
            </p:nvGrpSpPr>
            <p:grpSpPr>
              <a:xfrm>
                <a:off x="563025" y="2874317"/>
                <a:ext cx="3066500" cy="292500"/>
                <a:chOff x="563025" y="1957650"/>
                <a:chExt cx="3066500" cy="292500"/>
              </a:xfrm>
            </p:grpSpPr>
            <p:pic>
              <p:nvPicPr>
                <p:cNvPr id="539" name="Google Shape;539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63025" y="2030160"/>
                  <a:ext cx="167350" cy="185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0" name="Google Shape;540;p16"/>
                <p:cNvSpPr txBox="1"/>
                <p:nvPr/>
              </p:nvSpPr>
              <p:spPr>
                <a:xfrm>
                  <a:off x="938525" y="1957650"/>
                  <a:ext cx="26910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900">
                      <a:solidFill>
                        <a:srgbClr val="492F2E"/>
                      </a:solidFill>
                      <a:latin typeface="Gaegu"/>
                      <a:ea typeface="Gaegu"/>
                      <a:cs typeface="Gaegu"/>
                      <a:sym typeface="Gaegu"/>
                    </a:rPr>
                    <a:t>Picnic blanket</a:t>
                  </a:r>
                  <a:endParaRPr b="1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endParaRPr>
                </a:p>
              </p:txBody>
            </p:sp>
          </p:grpSp>
          <p:grpSp>
            <p:nvGrpSpPr>
              <p:cNvPr id="541" name="Google Shape;541;p16"/>
              <p:cNvGrpSpPr/>
              <p:nvPr/>
            </p:nvGrpSpPr>
            <p:grpSpPr>
              <a:xfrm>
                <a:off x="563025" y="3178523"/>
                <a:ext cx="3066500" cy="292500"/>
                <a:chOff x="563025" y="1957650"/>
                <a:chExt cx="3066500" cy="292500"/>
              </a:xfrm>
            </p:grpSpPr>
            <p:pic>
              <p:nvPicPr>
                <p:cNvPr id="542" name="Google Shape;542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63025" y="2030160"/>
                  <a:ext cx="167350" cy="185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3" name="Google Shape;543;p16"/>
                <p:cNvSpPr txBox="1"/>
                <p:nvPr/>
              </p:nvSpPr>
              <p:spPr>
                <a:xfrm>
                  <a:off x="938525" y="1957650"/>
                  <a:ext cx="26910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900">
                      <a:solidFill>
                        <a:srgbClr val="492F2E"/>
                      </a:solidFill>
                      <a:latin typeface="Gaegu"/>
                      <a:ea typeface="Gaegu"/>
                      <a:cs typeface="Gaegu"/>
                      <a:sym typeface="Gaegu"/>
                    </a:rPr>
                    <a:t>Beach towels</a:t>
                  </a:r>
                  <a:endParaRPr b="1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endParaRPr>
                </a:p>
              </p:txBody>
            </p:sp>
          </p:grpSp>
          <p:grpSp>
            <p:nvGrpSpPr>
              <p:cNvPr id="544" name="Google Shape;544;p16"/>
              <p:cNvGrpSpPr/>
              <p:nvPr/>
            </p:nvGrpSpPr>
            <p:grpSpPr>
              <a:xfrm>
                <a:off x="563025" y="3482729"/>
                <a:ext cx="3066500" cy="292500"/>
                <a:chOff x="563025" y="1957650"/>
                <a:chExt cx="3066500" cy="292500"/>
              </a:xfrm>
            </p:grpSpPr>
            <p:pic>
              <p:nvPicPr>
                <p:cNvPr id="545" name="Google Shape;545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63025" y="2030160"/>
                  <a:ext cx="167350" cy="185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6" name="Google Shape;546;p16"/>
                <p:cNvSpPr txBox="1"/>
                <p:nvPr/>
              </p:nvSpPr>
              <p:spPr>
                <a:xfrm>
                  <a:off x="938525" y="1957650"/>
                  <a:ext cx="26910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900">
                      <a:solidFill>
                        <a:srgbClr val="492F2E"/>
                      </a:solidFill>
                      <a:latin typeface="Gaegu"/>
                      <a:ea typeface="Gaegu"/>
                      <a:cs typeface="Gaegu"/>
                      <a:sym typeface="Gaegu"/>
                    </a:rPr>
                    <a:t>Hammock</a:t>
                  </a:r>
                  <a:endParaRPr b="1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endParaRPr>
                </a:p>
              </p:txBody>
            </p:sp>
          </p:grpSp>
          <p:grpSp>
            <p:nvGrpSpPr>
              <p:cNvPr id="547" name="Google Shape;547;p16"/>
              <p:cNvGrpSpPr/>
              <p:nvPr/>
            </p:nvGrpSpPr>
            <p:grpSpPr>
              <a:xfrm>
                <a:off x="563025" y="3767829"/>
                <a:ext cx="3066500" cy="292500"/>
                <a:chOff x="563025" y="1957650"/>
                <a:chExt cx="3066500" cy="292500"/>
              </a:xfrm>
            </p:grpSpPr>
            <p:pic>
              <p:nvPicPr>
                <p:cNvPr id="548" name="Google Shape;548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63025" y="2030160"/>
                  <a:ext cx="167350" cy="185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9" name="Google Shape;549;p16"/>
                <p:cNvSpPr txBox="1"/>
                <p:nvPr/>
              </p:nvSpPr>
              <p:spPr>
                <a:xfrm>
                  <a:off x="938525" y="1957650"/>
                  <a:ext cx="26910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900">
                      <a:solidFill>
                        <a:srgbClr val="492F2E"/>
                      </a:solidFill>
                      <a:latin typeface="Gaegu"/>
                      <a:ea typeface="Gaegu"/>
                      <a:cs typeface="Gaegu"/>
                      <a:sym typeface="Gaegu"/>
                    </a:rPr>
                    <a:t>Cooler</a:t>
                  </a:r>
                  <a:endParaRPr b="1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endParaRPr>
                </a:p>
              </p:txBody>
            </p:sp>
          </p:grpSp>
        </p:grpSp>
      </p:grpSp>
      <p:grpSp>
        <p:nvGrpSpPr>
          <p:cNvPr id="550" name="Google Shape;550;p16"/>
          <p:cNvGrpSpPr/>
          <p:nvPr/>
        </p:nvGrpSpPr>
        <p:grpSpPr>
          <a:xfrm>
            <a:off x="629490" y="4502376"/>
            <a:ext cx="3066500" cy="3474760"/>
            <a:chOff x="563025" y="4502376"/>
            <a:chExt cx="3066500" cy="3474760"/>
          </a:xfrm>
        </p:grpSpPr>
        <p:sp>
          <p:nvSpPr>
            <p:cNvPr id="551" name="Google Shape;551;p16"/>
            <p:cNvSpPr txBox="1"/>
            <p:nvPr/>
          </p:nvSpPr>
          <p:spPr>
            <a:xfrm>
              <a:off x="938525" y="4502376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HOBBIES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552" name="Google Shape;552;p16"/>
            <p:cNvGrpSpPr/>
            <p:nvPr/>
          </p:nvGrpSpPr>
          <p:grpSpPr>
            <a:xfrm>
              <a:off x="563025" y="4963826"/>
              <a:ext cx="3066500" cy="292500"/>
              <a:chOff x="563025" y="1957650"/>
              <a:chExt cx="3066500" cy="292500"/>
            </a:xfrm>
          </p:grpSpPr>
          <p:pic>
            <p:nvPicPr>
              <p:cNvPr id="553" name="Google Shape;553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4" name="Google Shape;554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Fishing gear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55" name="Google Shape;555;p16"/>
            <p:cNvGrpSpPr/>
            <p:nvPr/>
          </p:nvGrpSpPr>
          <p:grpSpPr>
            <a:xfrm>
              <a:off x="563025" y="5268032"/>
              <a:ext cx="3066500" cy="292500"/>
              <a:chOff x="563025" y="1957650"/>
              <a:chExt cx="3066500" cy="292500"/>
            </a:xfrm>
          </p:grpSpPr>
          <p:pic>
            <p:nvPicPr>
              <p:cNvPr id="556" name="Google Shape;556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7" name="Google Shape;557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Hiking gear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58" name="Google Shape;558;p16"/>
            <p:cNvGrpSpPr/>
            <p:nvPr/>
          </p:nvGrpSpPr>
          <p:grpSpPr>
            <a:xfrm>
              <a:off x="563025" y="5572238"/>
              <a:ext cx="3066500" cy="292500"/>
              <a:chOff x="563025" y="1957650"/>
              <a:chExt cx="3066500" cy="292500"/>
            </a:xfrm>
          </p:grpSpPr>
          <p:pic>
            <p:nvPicPr>
              <p:cNvPr id="559" name="Google Shape;559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0" name="Google Shape;560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Golf clubs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61" name="Google Shape;561;p16"/>
            <p:cNvGrpSpPr/>
            <p:nvPr/>
          </p:nvGrpSpPr>
          <p:grpSpPr>
            <a:xfrm>
              <a:off x="563025" y="5876443"/>
              <a:ext cx="3066500" cy="292500"/>
              <a:chOff x="563025" y="1957650"/>
              <a:chExt cx="3066500" cy="292500"/>
            </a:xfrm>
          </p:grpSpPr>
          <p:pic>
            <p:nvPicPr>
              <p:cNvPr id="562" name="Google Shape;562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3" name="Google Shape;563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Bicycles &amp; helmets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64" name="Google Shape;564;p16"/>
            <p:cNvGrpSpPr/>
            <p:nvPr/>
          </p:nvGrpSpPr>
          <p:grpSpPr>
            <a:xfrm>
              <a:off x="563025" y="6180649"/>
              <a:ext cx="3066500" cy="292500"/>
              <a:chOff x="563025" y="1957650"/>
              <a:chExt cx="3066500" cy="292500"/>
            </a:xfrm>
          </p:grpSpPr>
          <p:pic>
            <p:nvPicPr>
              <p:cNvPr id="565" name="Google Shape;565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6" name="Google Shape;566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Binoculars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67" name="Google Shape;567;p16"/>
            <p:cNvGrpSpPr/>
            <p:nvPr/>
          </p:nvGrpSpPr>
          <p:grpSpPr>
            <a:xfrm>
              <a:off x="563025" y="6473151"/>
              <a:ext cx="3066500" cy="292500"/>
              <a:chOff x="563025" y="1957650"/>
              <a:chExt cx="3066500" cy="292500"/>
            </a:xfrm>
          </p:grpSpPr>
          <p:pic>
            <p:nvPicPr>
              <p:cNvPr id="568" name="Google Shape;568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9" name="Google Shape;569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Camera &amp; equipment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70" name="Google Shape;570;p16"/>
            <p:cNvGrpSpPr/>
            <p:nvPr/>
          </p:nvGrpSpPr>
          <p:grpSpPr>
            <a:xfrm>
              <a:off x="563025" y="6777357"/>
              <a:ext cx="3066500" cy="292500"/>
              <a:chOff x="563025" y="1957650"/>
              <a:chExt cx="3066500" cy="292500"/>
            </a:xfrm>
          </p:grpSpPr>
          <p:pic>
            <p:nvPicPr>
              <p:cNvPr id="571" name="Google Shape;571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2" name="Google Shape;572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Board games &amp; puzzles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73" name="Google Shape;573;p16"/>
            <p:cNvGrpSpPr/>
            <p:nvPr/>
          </p:nvGrpSpPr>
          <p:grpSpPr>
            <a:xfrm>
              <a:off x="563025" y="7081563"/>
              <a:ext cx="3066500" cy="292500"/>
              <a:chOff x="563025" y="1957650"/>
              <a:chExt cx="3066500" cy="292500"/>
            </a:xfrm>
          </p:grpSpPr>
          <p:pic>
            <p:nvPicPr>
              <p:cNvPr id="574" name="Google Shape;574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5" name="Google Shape;575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Playing cards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76" name="Google Shape;576;p16"/>
            <p:cNvGrpSpPr/>
            <p:nvPr/>
          </p:nvGrpSpPr>
          <p:grpSpPr>
            <a:xfrm>
              <a:off x="563025" y="7385768"/>
              <a:ext cx="3066500" cy="292500"/>
              <a:chOff x="563025" y="1957650"/>
              <a:chExt cx="3066500" cy="292500"/>
            </a:xfrm>
          </p:grpSpPr>
          <p:pic>
            <p:nvPicPr>
              <p:cNvPr id="577" name="Google Shape;577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8" name="Google Shape;578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DVDs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79" name="Google Shape;579;p16"/>
            <p:cNvGrpSpPr/>
            <p:nvPr/>
          </p:nvGrpSpPr>
          <p:grpSpPr>
            <a:xfrm>
              <a:off x="563025" y="7684636"/>
              <a:ext cx="3066500" cy="292500"/>
              <a:chOff x="563025" y="1957650"/>
              <a:chExt cx="3066500" cy="292500"/>
            </a:xfrm>
          </p:grpSpPr>
          <p:pic>
            <p:nvPicPr>
              <p:cNvPr id="580" name="Google Shape;580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1" name="Google Shape;581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Frisbee &amp; lawn games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582" name="Google Shape;582;p16"/>
          <p:cNvGrpSpPr/>
          <p:nvPr/>
        </p:nvGrpSpPr>
        <p:grpSpPr>
          <a:xfrm>
            <a:off x="3864009" y="1496200"/>
            <a:ext cx="3066500" cy="5005097"/>
            <a:chOff x="3864009" y="1496200"/>
            <a:chExt cx="3066500" cy="5005097"/>
          </a:xfrm>
        </p:grpSpPr>
        <p:sp>
          <p:nvSpPr>
            <p:cNvPr id="583" name="Google Shape;583;p16"/>
            <p:cNvSpPr txBox="1"/>
            <p:nvPr/>
          </p:nvSpPr>
          <p:spPr>
            <a:xfrm>
              <a:off x="4239510" y="1496200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FIRST AID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584" name="Google Shape;584;p16"/>
            <p:cNvGrpSpPr/>
            <p:nvPr/>
          </p:nvGrpSpPr>
          <p:grpSpPr>
            <a:xfrm>
              <a:off x="3864009" y="1957650"/>
              <a:ext cx="3066500" cy="292500"/>
              <a:chOff x="563025" y="1957650"/>
              <a:chExt cx="3066500" cy="292500"/>
            </a:xfrm>
          </p:grpSpPr>
          <p:pic>
            <p:nvPicPr>
              <p:cNvPr id="585" name="Google Shape;585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6" name="Google Shape;586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Vitamins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87" name="Google Shape;587;p16"/>
            <p:cNvGrpSpPr/>
            <p:nvPr/>
          </p:nvGrpSpPr>
          <p:grpSpPr>
            <a:xfrm>
              <a:off x="3864009" y="2261856"/>
              <a:ext cx="3066500" cy="292500"/>
              <a:chOff x="563025" y="1957650"/>
              <a:chExt cx="3066500" cy="292500"/>
            </a:xfrm>
          </p:grpSpPr>
          <p:pic>
            <p:nvPicPr>
              <p:cNvPr id="588" name="Google Shape;588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9" name="Google Shape;589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Prescription medications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90" name="Google Shape;590;p16"/>
            <p:cNvGrpSpPr/>
            <p:nvPr/>
          </p:nvGrpSpPr>
          <p:grpSpPr>
            <a:xfrm>
              <a:off x="3864009" y="2566061"/>
              <a:ext cx="3066500" cy="292500"/>
              <a:chOff x="563025" y="1957650"/>
              <a:chExt cx="3066500" cy="292500"/>
            </a:xfrm>
          </p:grpSpPr>
          <p:pic>
            <p:nvPicPr>
              <p:cNvPr id="591" name="Google Shape;591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2" name="Google Shape;592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Pain relievers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93" name="Google Shape;593;p16"/>
            <p:cNvGrpSpPr/>
            <p:nvPr/>
          </p:nvGrpSpPr>
          <p:grpSpPr>
            <a:xfrm>
              <a:off x="3864009" y="2870267"/>
              <a:ext cx="3066500" cy="292500"/>
              <a:chOff x="563025" y="1957650"/>
              <a:chExt cx="3066500" cy="292500"/>
            </a:xfrm>
          </p:grpSpPr>
          <p:pic>
            <p:nvPicPr>
              <p:cNvPr id="594" name="Google Shape;594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5" name="Google Shape;595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Antacid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96" name="Google Shape;596;p16"/>
            <p:cNvGrpSpPr/>
            <p:nvPr/>
          </p:nvGrpSpPr>
          <p:grpSpPr>
            <a:xfrm>
              <a:off x="3864009" y="3174473"/>
              <a:ext cx="3066500" cy="292500"/>
              <a:chOff x="563025" y="1957650"/>
              <a:chExt cx="3066500" cy="292500"/>
            </a:xfrm>
          </p:grpSpPr>
          <p:pic>
            <p:nvPicPr>
              <p:cNvPr id="597" name="Google Shape;597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8" name="Google Shape;598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Imodium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599" name="Google Shape;599;p16"/>
            <p:cNvGrpSpPr/>
            <p:nvPr/>
          </p:nvGrpSpPr>
          <p:grpSpPr>
            <a:xfrm>
              <a:off x="3864009" y="3478679"/>
              <a:ext cx="3066500" cy="292500"/>
              <a:chOff x="563025" y="1957650"/>
              <a:chExt cx="3066500" cy="292500"/>
            </a:xfrm>
          </p:grpSpPr>
          <p:pic>
            <p:nvPicPr>
              <p:cNvPr id="600" name="Google Shape;600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1" name="Google Shape;601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Allergy medication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02" name="Google Shape;602;p16"/>
            <p:cNvGrpSpPr/>
            <p:nvPr/>
          </p:nvGrpSpPr>
          <p:grpSpPr>
            <a:xfrm>
              <a:off x="3864009" y="3782884"/>
              <a:ext cx="3066500" cy="292500"/>
              <a:chOff x="563025" y="1957650"/>
              <a:chExt cx="3066500" cy="292500"/>
            </a:xfrm>
          </p:grpSpPr>
          <p:pic>
            <p:nvPicPr>
              <p:cNvPr id="603" name="Google Shape;603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4" name="Google Shape;604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EPI pen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05" name="Google Shape;605;p16"/>
            <p:cNvGrpSpPr/>
            <p:nvPr/>
          </p:nvGrpSpPr>
          <p:grpSpPr>
            <a:xfrm>
              <a:off x="3864009" y="4087104"/>
              <a:ext cx="3066500" cy="292500"/>
              <a:chOff x="563025" y="1957650"/>
              <a:chExt cx="3066500" cy="292500"/>
            </a:xfrm>
          </p:grpSpPr>
          <p:pic>
            <p:nvPicPr>
              <p:cNvPr id="606" name="Google Shape;606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7" name="Google Shape;607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Antibiotic ointment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08" name="Google Shape;608;p16"/>
            <p:cNvGrpSpPr/>
            <p:nvPr/>
          </p:nvGrpSpPr>
          <p:grpSpPr>
            <a:xfrm>
              <a:off x="3864009" y="4391309"/>
              <a:ext cx="3066500" cy="292500"/>
              <a:chOff x="563025" y="1957650"/>
              <a:chExt cx="3066500" cy="292500"/>
            </a:xfrm>
          </p:grpSpPr>
          <p:pic>
            <p:nvPicPr>
              <p:cNvPr id="609" name="Google Shape;609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0" name="Google Shape;610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Hydrogen peroxide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11" name="Google Shape;611;p16"/>
            <p:cNvGrpSpPr/>
            <p:nvPr/>
          </p:nvGrpSpPr>
          <p:grpSpPr>
            <a:xfrm>
              <a:off x="3864009" y="4687747"/>
              <a:ext cx="3066500" cy="292500"/>
              <a:chOff x="563025" y="1957650"/>
              <a:chExt cx="3066500" cy="292500"/>
            </a:xfrm>
          </p:grpSpPr>
          <p:pic>
            <p:nvPicPr>
              <p:cNvPr id="612" name="Google Shape;612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3" name="Google Shape;613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Alcohol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14" name="Google Shape;614;p16"/>
            <p:cNvGrpSpPr/>
            <p:nvPr/>
          </p:nvGrpSpPr>
          <p:grpSpPr>
            <a:xfrm>
              <a:off x="3864009" y="4991966"/>
              <a:ext cx="3066500" cy="292500"/>
              <a:chOff x="563025" y="1957650"/>
              <a:chExt cx="3066500" cy="292500"/>
            </a:xfrm>
          </p:grpSpPr>
          <p:pic>
            <p:nvPicPr>
              <p:cNvPr id="615" name="Google Shape;615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6" name="Google Shape;616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Bandaids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17" name="Google Shape;617;p16"/>
            <p:cNvGrpSpPr/>
            <p:nvPr/>
          </p:nvGrpSpPr>
          <p:grpSpPr>
            <a:xfrm>
              <a:off x="3864009" y="5296172"/>
              <a:ext cx="3066500" cy="292500"/>
              <a:chOff x="563025" y="1957650"/>
              <a:chExt cx="3066500" cy="292500"/>
            </a:xfrm>
          </p:grpSpPr>
          <p:pic>
            <p:nvPicPr>
              <p:cNvPr id="618" name="Google Shape;618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9" name="Google Shape;619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Scissors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20" name="Google Shape;620;p16"/>
            <p:cNvGrpSpPr/>
            <p:nvPr/>
          </p:nvGrpSpPr>
          <p:grpSpPr>
            <a:xfrm>
              <a:off x="3864009" y="5600391"/>
              <a:ext cx="3066500" cy="292500"/>
              <a:chOff x="563025" y="1957650"/>
              <a:chExt cx="3066500" cy="292500"/>
            </a:xfrm>
          </p:grpSpPr>
          <p:pic>
            <p:nvPicPr>
              <p:cNvPr id="621" name="Google Shape;621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2" name="Google Shape;622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Thermometer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23" name="Google Shape;623;p16"/>
            <p:cNvGrpSpPr/>
            <p:nvPr/>
          </p:nvGrpSpPr>
          <p:grpSpPr>
            <a:xfrm>
              <a:off x="3864009" y="5904597"/>
              <a:ext cx="3066500" cy="292500"/>
              <a:chOff x="563025" y="1957650"/>
              <a:chExt cx="3066500" cy="292500"/>
            </a:xfrm>
          </p:grpSpPr>
          <p:pic>
            <p:nvPicPr>
              <p:cNvPr id="624" name="Google Shape;624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5" name="Google Shape;625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Instant hot/cold compress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26" name="Google Shape;626;p16"/>
            <p:cNvGrpSpPr/>
            <p:nvPr/>
          </p:nvGrpSpPr>
          <p:grpSpPr>
            <a:xfrm>
              <a:off x="3864009" y="6208797"/>
              <a:ext cx="3066500" cy="292500"/>
              <a:chOff x="563025" y="1957650"/>
              <a:chExt cx="3066500" cy="292500"/>
            </a:xfrm>
          </p:grpSpPr>
          <p:pic>
            <p:nvPicPr>
              <p:cNvPr id="627" name="Google Shape;627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8" name="Google Shape;628;p16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Gauze/bandages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17"/>
          <p:cNvGrpSpPr/>
          <p:nvPr/>
        </p:nvGrpSpPr>
        <p:grpSpPr>
          <a:xfrm>
            <a:off x="-44100" y="0"/>
            <a:ext cx="7604100" cy="10693750"/>
            <a:chOff x="-44100" y="0"/>
            <a:chExt cx="7604100" cy="10693750"/>
          </a:xfrm>
        </p:grpSpPr>
        <p:sp>
          <p:nvSpPr>
            <p:cNvPr id="634" name="Google Shape;634;p17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EF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5" name="Google Shape;635;p17"/>
            <p:cNvGrpSpPr/>
            <p:nvPr/>
          </p:nvGrpSpPr>
          <p:grpSpPr>
            <a:xfrm>
              <a:off x="-44100" y="5989750"/>
              <a:ext cx="7604100" cy="4704000"/>
              <a:chOff x="-44100" y="5989750"/>
              <a:chExt cx="7604100" cy="4704000"/>
            </a:xfrm>
          </p:grpSpPr>
          <p:grpSp>
            <p:nvGrpSpPr>
              <p:cNvPr id="636" name="Google Shape;636;p17"/>
              <p:cNvGrpSpPr/>
              <p:nvPr/>
            </p:nvGrpSpPr>
            <p:grpSpPr>
              <a:xfrm>
                <a:off x="0" y="10159325"/>
                <a:ext cx="7560000" cy="534425"/>
                <a:chOff x="0" y="10157575"/>
                <a:chExt cx="7560000" cy="534425"/>
              </a:xfrm>
            </p:grpSpPr>
            <p:sp>
              <p:nvSpPr>
                <p:cNvPr id="637" name="Google Shape;637;p17"/>
                <p:cNvSpPr/>
                <p:nvPr/>
              </p:nvSpPr>
              <p:spPr>
                <a:xfrm>
                  <a:off x="0" y="10184100"/>
                  <a:ext cx="7560000" cy="507900"/>
                </a:xfrm>
                <a:prstGeom prst="rect">
                  <a:avLst/>
                </a:prstGeom>
                <a:solidFill>
                  <a:srgbClr val="C2D2A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0" y="10157575"/>
                  <a:ext cx="7560000" cy="55800"/>
                </a:xfrm>
                <a:prstGeom prst="rect">
                  <a:avLst/>
                </a:prstGeom>
                <a:solidFill>
                  <a:srgbClr val="492F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639" name="Google Shape;639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31417" t="0"/>
              <a:stretch/>
            </p:blipFill>
            <p:spPr>
              <a:xfrm>
                <a:off x="2906375" y="7708300"/>
                <a:ext cx="4653000" cy="29153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0" name="Google Shape;640;p17"/>
              <p:cNvPicPr preferRelativeResize="0"/>
              <p:nvPr/>
            </p:nvPicPr>
            <p:blipFill rotWithShape="1">
              <a:blip r:embed="rId4">
                <a:alphaModFix/>
              </a:blip>
              <a:srcRect b="2075" l="7969" r="0" t="0"/>
              <a:stretch/>
            </p:blipFill>
            <p:spPr>
              <a:xfrm>
                <a:off x="-44100" y="5989750"/>
                <a:ext cx="3122076" cy="4702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41" name="Google Shape;641;p17"/>
          <p:cNvSpPr txBox="1"/>
          <p:nvPr/>
        </p:nvSpPr>
        <p:spPr>
          <a:xfrm>
            <a:off x="1597100" y="884250"/>
            <a:ext cx="436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492F2E"/>
                </a:solidFill>
                <a:latin typeface="Passion One"/>
                <a:ea typeface="Passion One"/>
                <a:cs typeface="Passion One"/>
                <a:sym typeface="Passion One"/>
              </a:rPr>
              <a:t>RV BED &amp; BATH CHECKLIST</a:t>
            </a:r>
            <a:endParaRPr sz="2200">
              <a:solidFill>
                <a:srgbClr val="492F2E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642" name="Google Shape;642;p17"/>
          <p:cNvSpPr txBox="1"/>
          <p:nvPr/>
        </p:nvSpPr>
        <p:spPr>
          <a:xfrm>
            <a:off x="807300" y="229340"/>
            <a:ext cx="594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0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rPr>
              <a:t>RV CAMPING CHECKLIST</a:t>
            </a:r>
            <a:endParaRPr b="1" sz="4000">
              <a:solidFill>
                <a:srgbClr val="656D48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643" name="Google Shape;643;p17"/>
          <p:cNvGrpSpPr/>
          <p:nvPr/>
        </p:nvGrpSpPr>
        <p:grpSpPr>
          <a:xfrm>
            <a:off x="629490" y="1583065"/>
            <a:ext cx="3234500" cy="1893471"/>
            <a:chOff x="629490" y="1583065"/>
            <a:chExt cx="3234500" cy="1893471"/>
          </a:xfrm>
        </p:grpSpPr>
        <p:sp>
          <p:nvSpPr>
            <p:cNvPr id="644" name="Google Shape;644;p17"/>
            <p:cNvSpPr txBox="1"/>
            <p:nvPr/>
          </p:nvSpPr>
          <p:spPr>
            <a:xfrm>
              <a:off x="1004991" y="1583065"/>
              <a:ext cx="2859000" cy="2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7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LINENS &amp; LAUNDRY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645" name="Google Shape;645;p17"/>
            <p:cNvGrpSpPr/>
            <p:nvPr/>
          </p:nvGrpSpPr>
          <p:grpSpPr>
            <a:xfrm>
              <a:off x="629490" y="1967212"/>
              <a:ext cx="3066500" cy="292500"/>
              <a:chOff x="563025" y="1957650"/>
              <a:chExt cx="3066500" cy="292500"/>
            </a:xfrm>
          </p:grpSpPr>
          <p:pic>
            <p:nvPicPr>
              <p:cNvPr id="646" name="Google Shape;646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7" name="Google Shape;647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Sheets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48" name="Google Shape;648;p17"/>
            <p:cNvGrpSpPr/>
            <p:nvPr/>
          </p:nvGrpSpPr>
          <p:grpSpPr>
            <a:xfrm>
              <a:off x="629490" y="2271418"/>
              <a:ext cx="3066500" cy="292500"/>
              <a:chOff x="563025" y="1957650"/>
              <a:chExt cx="3066500" cy="292500"/>
            </a:xfrm>
          </p:grpSpPr>
          <p:pic>
            <p:nvPicPr>
              <p:cNvPr id="649" name="Google Shape;649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0" name="Google Shape;650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Pillows &amp; cases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51" name="Google Shape;651;p17"/>
            <p:cNvGrpSpPr/>
            <p:nvPr/>
          </p:nvGrpSpPr>
          <p:grpSpPr>
            <a:xfrm>
              <a:off x="629490" y="2575624"/>
              <a:ext cx="3066500" cy="292500"/>
              <a:chOff x="563025" y="1957650"/>
              <a:chExt cx="3066500" cy="292500"/>
            </a:xfrm>
          </p:grpSpPr>
          <p:pic>
            <p:nvPicPr>
              <p:cNvPr id="652" name="Google Shape;652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3" name="Google Shape;653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Blankets &amp; duvets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54" name="Google Shape;654;p17"/>
            <p:cNvGrpSpPr/>
            <p:nvPr/>
          </p:nvGrpSpPr>
          <p:grpSpPr>
            <a:xfrm>
              <a:off x="629490" y="2879830"/>
              <a:ext cx="3066500" cy="292500"/>
              <a:chOff x="563025" y="1957650"/>
              <a:chExt cx="3066500" cy="292500"/>
            </a:xfrm>
          </p:grpSpPr>
          <p:pic>
            <p:nvPicPr>
              <p:cNvPr id="655" name="Google Shape;655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6" name="Google Shape;656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Towels: face, hand, body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57" name="Google Shape;657;p17"/>
            <p:cNvGrpSpPr/>
            <p:nvPr/>
          </p:nvGrpSpPr>
          <p:grpSpPr>
            <a:xfrm>
              <a:off x="629490" y="3184035"/>
              <a:ext cx="3066500" cy="292500"/>
              <a:chOff x="563025" y="1957650"/>
              <a:chExt cx="3066500" cy="292500"/>
            </a:xfrm>
          </p:grpSpPr>
          <p:pic>
            <p:nvPicPr>
              <p:cNvPr id="658" name="Google Shape;658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9" name="Google Shape;659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Bath mat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660" name="Google Shape;660;p17"/>
          <p:cNvGrpSpPr/>
          <p:nvPr/>
        </p:nvGrpSpPr>
        <p:grpSpPr>
          <a:xfrm>
            <a:off x="629490" y="3753426"/>
            <a:ext cx="3066500" cy="1970773"/>
            <a:chOff x="629490" y="3753426"/>
            <a:chExt cx="3066500" cy="1970773"/>
          </a:xfrm>
        </p:grpSpPr>
        <p:sp>
          <p:nvSpPr>
            <p:cNvPr id="661" name="Google Shape;661;p17"/>
            <p:cNvSpPr txBox="1"/>
            <p:nvPr/>
          </p:nvSpPr>
          <p:spPr>
            <a:xfrm>
              <a:off x="1004991" y="3753426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BATHROOM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662" name="Google Shape;662;p17"/>
            <p:cNvGrpSpPr/>
            <p:nvPr/>
          </p:nvGrpSpPr>
          <p:grpSpPr>
            <a:xfrm>
              <a:off x="629490" y="4214876"/>
              <a:ext cx="3066500" cy="292500"/>
              <a:chOff x="563025" y="1957650"/>
              <a:chExt cx="3066500" cy="292500"/>
            </a:xfrm>
          </p:grpSpPr>
          <p:pic>
            <p:nvPicPr>
              <p:cNvPr id="663" name="Google Shape;663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4" name="Google Shape;664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RV toilet paper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65" name="Google Shape;665;p17"/>
            <p:cNvGrpSpPr/>
            <p:nvPr/>
          </p:nvGrpSpPr>
          <p:grpSpPr>
            <a:xfrm>
              <a:off x="629490" y="4519082"/>
              <a:ext cx="3066500" cy="292500"/>
              <a:chOff x="563025" y="1957650"/>
              <a:chExt cx="3066500" cy="292500"/>
            </a:xfrm>
          </p:grpSpPr>
          <p:pic>
            <p:nvPicPr>
              <p:cNvPr id="666" name="Google Shape;666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7" name="Google Shape;667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Toilet cleaner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68" name="Google Shape;668;p17"/>
            <p:cNvGrpSpPr/>
            <p:nvPr/>
          </p:nvGrpSpPr>
          <p:grpSpPr>
            <a:xfrm>
              <a:off x="629490" y="4823288"/>
              <a:ext cx="3066500" cy="292500"/>
              <a:chOff x="563025" y="1957650"/>
              <a:chExt cx="3066500" cy="292500"/>
            </a:xfrm>
          </p:grpSpPr>
          <p:pic>
            <p:nvPicPr>
              <p:cNvPr id="669" name="Google Shape;669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0" name="Google Shape;670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Spray cleaner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71" name="Google Shape;671;p17"/>
            <p:cNvGrpSpPr/>
            <p:nvPr/>
          </p:nvGrpSpPr>
          <p:grpSpPr>
            <a:xfrm>
              <a:off x="629490" y="5127493"/>
              <a:ext cx="3066500" cy="292500"/>
              <a:chOff x="563025" y="1957650"/>
              <a:chExt cx="3066500" cy="292500"/>
            </a:xfrm>
          </p:grpSpPr>
          <p:pic>
            <p:nvPicPr>
              <p:cNvPr id="672" name="Google Shape;672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3" name="Google Shape;673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Cleaning brush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74" name="Google Shape;674;p17"/>
            <p:cNvGrpSpPr/>
            <p:nvPr/>
          </p:nvGrpSpPr>
          <p:grpSpPr>
            <a:xfrm>
              <a:off x="629490" y="5431699"/>
              <a:ext cx="3066500" cy="292500"/>
              <a:chOff x="563025" y="1957650"/>
              <a:chExt cx="3066500" cy="292500"/>
            </a:xfrm>
          </p:grpSpPr>
          <p:pic>
            <p:nvPicPr>
              <p:cNvPr id="675" name="Google Shape;675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6" name="Google Shape;676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Hand soap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677" name="Google Shape;677;p17"/>
          <p:cNvGrpSpPr/>
          <p:nvPr/>
        </p:nvGrpSpPr>
        <p:grpSpPr>
          <a:xfrm>
            <a:off x="3864009" y="1496200"/>
            <a:ext cx="3066500" cy="5602747"/>
            <a:chOff x="3797543" y="1496200"/>
            <a:chExt cx="3066500" cy="5602747"/>
          </a:xfrm>
        </p:grpSpPr>
        <p:sp>
          <p:nvSpPr>
            <p:cNvPr id="678" name="Google Shape;678;p17"/>
            <p:cNvSpPr txBox="1"/>
            <p:nvPr/>
          </p:nvSpPr>
          <p:spPr>
            <a:xfrm>
              <a:off x="4173044" y="1496200"/>
              <a:ext cx="2691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656D48"/>
                  </a:solidFill>
                  <a:latin typeface="Gaegu"/>
                  <a:ea typeface="Gaegu"/>
                  <a:cs typeface="Gaegu"/>
                  <a:sym typeface="Gaegu"/>
                </a:rPr>
                <a:t>TOILETRIES</a:t>
              </a:r>
              <a:endParaRPr b="1" sz="2300">
                <a:solidFill>
                  <a:srgbClr val="656D48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679" name="Google Shape;679;p17"/>
            <p:cNvGrpSpPr/>
            <p:nvPr/>
          </p:nvGrpSpPr>
          <p:grpSpPr>
            <a:xfrm>
              <a:off x="3797543" y="1957650"/>
              <a:ext cx="3066500" cy="292500"/>
              <a:chOff x="563025" y="1957650"/>
              <a:chExt cx="3066500" cy="292500"/>
            </a:xfrm>
          </p:grpSpPr>
          <p:pic>
            <p:nvPicPr>
              <p:cNvPr id="680" name="Google Shape;680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1" name="Google Shape;681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Shampoo &amp; conditioner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82" name="Google Shape;682;p17"/>
            <p:cNvGrpSpPr/>
            <p:nvPr/>
          </p:nvGrpSpPr>
          <p:grpSpPr>
            <a:xfrm>
              <a:off x="3797543" y="2261856"/>
              <a:ext cx="3066500" cy="292500"/>
              <a:chOff x="563025" y="1957650"/>
              <a:chExt cx="3066500" cy="292500"/>
            </a:xfrm>
          </p:grpSpPr>
          <p:pic>
            <p:nvPicPr>
              <p:cNvPr id="683" name="Google Shape;683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4" name="Google Shape;684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Body wash/soap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85" name="Google Shape;685;p17"/>
            <p:cNvGrpSpPr/>
            <p:nvPr/>
          </p:nvGrpSpPr>
          <p:grpSpPr>
            <a:xfrm>
              <a:off x="3797543" y="2566061"/>
              <a:ext cx="3066500" cy="292500"/>
              <a:chOff x="563025" y="1957650"/>
              <a:chExt cx="3066500" cy="292500"/>
            </a:xfrm>
          </p:grpSpPr>
          <p:pic>
            <p:nvPicPr>
              <p:cNvPr id="686" name="Google Shape;686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7" name="Google Shape;687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Toothbrushes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88" name="Google Shape;688;p17"/>
            <p:cNvGrpSpPr/>
            <p:nvPr/>
          </p:nvGrpSpPr>
          <p:grpSpPr>
            <a:xfrm>
              <a:off x="3797543" y="2870267"/>
              <a:ext cx="3066500" cy="292500"/>
              <a:chOff x="563025" y="1957650"/>
              <a:chExt cx="3066500" cy="292500"/>
            </a:xfrm>
          </p:grpSpPr>
          <p:pic>
            <p:nvPicPr>
              <p:cNvPr id="689" name="Google Shape;689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0" name="Google Shape;690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Toothpaste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91" name="Google Shape;691;p17"/>
            <p:cNvGrpSpPr/>
            <p:nvPr/>
          </p:nvGrpSpPr>
          <p:grpSpPr>
            <a:xfrm>
              <a:off x="3797543" y="3174473"/>
              <a:ext cx="3066500" cy="292500"/>
              <a:chOff x="563025" y="1957650"/>
              <a:chExt cx="3066500" cy="292500"/>
            </a:xfrm>
          </p:grpSpPr>
          <p:pic>
            <p:nvPicPr>
              <p:cNvPr id="692" name="Google Shape;692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3" name="Google Shape;693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Floss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94" name="Google Shape;694;p17"/>
            <p:cNvGrpSpPr/>
            <p:nvPr/>
          </p:nvGrpSpPr>
          <p:grpSpPr>
            <a:xfrm>
              <a:off x="3797543" y="3478679"/>
              <a:ext cx="3066500" cy="292500"/>
              <a:chOff x="563025" y="1957650"/>
              <a:chExt cx="3066500" cy="292500"/>
            </a:xfrm>
          </p:grpSpPr>
          <p:pic>
            <p:nvPicPr>
              <p:cNvPr id="695" name="Google Shape;695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6" name="Google Shape;696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Razor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697" name="Google Shape;697;p17"/>
            <p:cNvGrpSpPr/>
            <p:nvPr/>
          </p:nvGrpSpPr>
          <p:grpSpPr>
            <a:xfrm>
              <a:off x="3797543" y="3782884"/>
              <a:ext cx="3066500" cy="292500"/>
              <a:chOff x="563025" y="1957650"/>
              <a:chExt cx="3066500" cy="292500"/>
            </a:xfrm>
          </p:grpSpPr>
          <p:pic>
            <p:nvPicPr>
              <p:cNvPr id="698" name="Google Shape;698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9" name="Google Shape;699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Shaving cream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00" name="Google Shape;700;p17"/>
            <p:cNvGrpSpPr/>
            <p:nvPr/>
          </p:nvGrpSpPr>
          <p:grpSpPr>
            <a:xfrm>
              <a:off x="3797543" y="4087104"/>
              <a:ext cx="3066500" cy="292500"/>
              <a:chOff x="563025" y="1957650"/>
              <a:chExt cx="3066500" cy="292500"/>
            </a:xfrm>
          </p:grpSpPr>
          <p:pic>
            <p:nvPicPr>
              <p:cNvPr id="701" name="Google Shape;701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2" name="Google Shape;702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Sunscreen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03" name="Google Shape;703;p17"/>
            <p:cNvGrpSpPr/>
            <p:nvPr/>
          </p:nvGrpSpPr>
          <p:grpSpPr>
            <a:xfrm>
              <a:off x="3797543" y="4391309"/>
              <a:ext cx="3066500" cy="292500"/>
              <a:chOff x="563025" y="1957650"/>
              <a:chExt cx="3066500" cy="292500"/>
            </a:xfrm>
          </p:grpSpPr>
          <p:pic>
            <p:nvPicPr>
              <p:cNvPr id="704" name="Google Shape;704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5" name="Google Shape;705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Lotion: face &amp; body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06" name="Google Shape;706;p17"/>
            <p:cNvGrpSpPr/>
            <p:nvPr/>
          </p:nvGrpSpPr>
          <p:grpSpPr>
            <a:xfrm>
              <a:off x="3797543" y="4687747"/>
              <a:ext cx="3066500" cy="292500"/>
              <a:chOff x="563025" y="1957650"/>
              <a:chExt cx="3066500" cy="292500"/>
            </a:xfrm>
          </p:grpSpPr>
          <p:pic>
            <p:nvPicPr>
              <p:cNvPr id="707" name="Google Shape;707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8" name="Google Shape;708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Aloe gel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09" name="Google Shape;709;p17"/>
            <p:cNvGrpSpPr/>
            <p:nvPr/>
          </p:nvGrpSpPr>
          <p:grpSpPr>
            <a:xfrm>
              <a:off x="3797543" y="4991966"/>
              <a:ext cx="3066500" cy="292500"/>
              <a:chOff x="563025" y="1957650"/>
              <a:chExt cx="3066500" cy="292500"/>
            </a:xfrm>
          </p:grpSpPr>
          <p:pic>
            <p:nvPicPr>
              <p:cNvPr id="710" name="Google Shape;710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11" name="Google Shape;711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Deodorant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12" name="Google Shape;712;p17"/>
            <p:cNvGrpSpPr/>
            <p:nvPr/>
          </p:nvGrpSpPr>
          <p:grpSpPr>
            <a:xfrm>
              <a:off x="3797543" y="5296172"/>
              <a:ext cx="3066500" cy="292500"/>
              <a:chOff x="563025" y="1957650"/>
              <a:chExt cx="3066500" cy="292500"/>
            </a:xfrm>
          </p:grpSpPr>
          <p:pic>
            <p:nvPicPr>
              <p:cNvPr id="713" name="Google Shape;713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14" name="Google Shape;714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Tampons/pads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15" name="Google Shape;715;p17"/>
            <p:cNvGrpSpPr/>
            <p:nvPr/>
          </p:nvGrpSpPr>
          <p:grpSpPr>
            <a:xfrm>
              <a:off x="3797543" y="5600391"/>
              <a:ext cx="3066500" cy="292500"/>
              <a:chOff x="563025" y="1957650"/>
              <a:chExt cx="3066500" cy="292500"/>
            </a:xfrm>
          </p:grpSpPr>
          <p:pic>
            <p:nvPicPr>
              <p:cNvPr id="716" name="Google Shape;716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17" name="Google Shape;717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Hairbrush/comb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18" name="Google Shape;718;p17"/>
            <p:cNvGrpSpPr/>
            <p:nvPr/>
          </p:nvGrpSpPr>
          <p:grpSpPr>
            <a:xfrm>
              <a:off x="3797543" y="5904597"/>
              <a:ext cx="3066500" cy="292500"/>
              <a:chOff x="563025" y="1957650"/>
              <a:chExt cx="3066500" cy="292500"/>
            </a:xfrm>
          </p:grpSpPr>
          <p:pic>
            <p:nvPicPr>
              <p:cNvPr id="719" name="Google Shape;719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0" name="Google Shape;720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Hair ties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21" name="Google Shape;721;p17"/>
            <p:cNvGrpSpPr/>
            <p:nvPr/>
          </p:nvGrpSpPr>
          <p:grpSpPr>
            <a:xfrm>
              <a:off x="3797543" y="6208797"/>
              <a:ext cx="3066500" cy="292500"/>
              <a:chOff x="563025" y="1957650"/>
              <a:chExt cx="3066500" cy="292500"/>
            </a:xfrm>
          </p:grpSpPr>
          <p:pic>
            <p:nvPicPr>
              <p:cNvPr id="722" name="Google Shape;722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3" name="Google Shape;723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Nail clippers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24" name="Google Shape;724;p17"/>
            <p:cNvGrpSpPr/>
            <p:nvPr/>
          </p:nvGrpSpPr>
          <p:grpSpPr>
            <a:xfrm>
              <a:off x="3797543" y="6502247"/>
              <a:ext cx="3066500" cy="292500"/>
              <a:chOff x="563025" y="1957650"/>
              <a:chExt cx="3066500" cy="292500"/>
            </a:xfrm>
          </p:grpSpPr>
          <p:pic>
            <p:nvPicPr>
              <p:cNvPr id="725" name="Google Shape;725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6" name="Google Shape;726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Shower flip-flops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727" name="Google Shape;727;p17"/>
            <p:cNvGrpSpPr/>
            <p:nvPr/>
          </p:nvGrpSpPr>
          <p:grpSpPr>
            <a:xfrm>
              <a:off x="3797543" y="6806447"/>
              <a:ext cx="3066500" cy="292500"/>
              <a:chOff x="563025" y="1957650"/>
              <a:chExt cx="3066500" cy="292500"/>
            </a:xfrm>
          </p:grpSpPr>
          <p:pic>
            <p:nvPicPr>
              <p:cNvPr id="728" name="Google Shape;728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63025" y="2030160"/>
                <a:ext cx="167350" cy="185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9" name="Google Shape;729;p17"/>
              <p:cNvSpPr txBox="1"/>
              <p:nvPr/>
            </p:nvSpPr>
            <p:spPr>
              <a:xfrm>
                <a:off x="938525" y="1957650"/>
                <a:ext cx="26910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492F2E"/>
                    </a:solidFill>
                    <a:latin typeface="Gaegu"/>
                    <a:ea typeface="Gaegu"/>
                    <a:cs typeface="Gaegu"/>
                    <a:sym typeface="Gaegu"/>
                  </a:rPr>
                  <a:t>Shower caddy</a:t>
                </a:r>
                <a:endParaRPr b="1" sz="1900">
                  <a:solidFill>
                    <a:srgbClr val="492F2E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