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28800" cx="3200400"/>
  <p:notesSz cx="6858000" cy="9144000"/>
  <p:embeddedFontLst>
    <p:embeddedFont>
      <p:font typeface="Merriweather Light"/>
      <p:regular r:id="rId8"/>
      <p:bold r:id="rId9"/>
      <p:italic r:id="rId10"/>
      <p:boldItalic r:id="rId11"/>
    </p:embeddedFont>
    <p:embeddedFont>
      <p:font typeface="WindSong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759">
          <p15:clr>
            <a:srgbClr val="747775"/>
          </p15:clr>
        </p15:guide>
        <p15:guide id="2" orient="horz" pos="39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59" orient="horz"/>
        <p:guide pos="39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erriweatherLight-boldItalic.fntdata"/><Relationship Id="rId10" Type="http://schemas.openxmlformats.org/officeDocument/2006/relationships/font" Target="fonts/MerriweatherLight-italic.fntdata"/><Relationship Id="rId12" Type="http://schemas.openxmlformats.org/officeDocument/2006/relationships/font" Target="fonts/WindSong-regular.fntdata"/><Relationship Id="rId9" Type="http://schemas.openxmlformats.org/officeDocument/2006/relationships/font" Target="fonts/Merriweather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erriweather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61a4a7098_0_19:notes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a61a4a709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4738"/>
            <a:ext cx="2982300" cy="7299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07689"/>
            <a:ext cx="2982300" cy="281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3289"/>
            <a:ext cx="2982300" cy="6981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0791"/>
            <a:ext cx="2982300" cy="4626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4747"/>
            <a:ext cx="2982300" cy="2994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09769"/>
            <a:ext cx="29823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09769"/>
            <a:ext cx="14001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09769"/>
            <a:ext cx="1400100" cy="1214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7547"/>
            <a:ext cx="982800" cy="2688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4080"/>
            <a:ext cx="982800" cy="11304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053"/>
            <a:ext cx="2228700" cy="14544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4"/>
            <a:ext cx="1600200" cy="1828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175" lIns="32175" spcFirstLastPara="1" rIns="32175" wrap="square" tIns="32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38462"/>
            <a:ext cx="1415700" cy="5271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996649"/>
            <a:ext cx="1415700" cy="4392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7449"/>
            <a:ext cx="1343100" cy="13137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04204"/>
            <a:ext cx="2099700" cy="2151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231"/>
            <a:ext cx="29823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09769"/>
            <a:ext cx="2982300" cy="12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58033"/>
            <a:ext cx="192000" cy="1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175" lIns="32175" spcFirstLastPara="1" rIns="32175" wrap="square" tIns="3217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3300" y="93300"/>
            <a:ext cx="3002100" cy="1642200"/>
          </a:xfrm>
          <a:prstGeom prst="roundRect">
            <a:avLst>
              <a:gd fmla="val 4413" name="adj"/>
            </a:avLst>
          </a:prstGeom>
          <a:noFill/>
          <a:ln cap="flat" cmpd="sng" w="19050">
            <a:solidFill>
              <a:srgbClr val="BEB0A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496700" y="603564"/>
            <a:ext cx="2417551" cy="621673"/>
            <a:chOff x="496700" y="603550"/>
            <a:chExt cx="2417551" cy="621673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96700" y="624275"/>
              <a:ext cx="580225" cy="5802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7" name="Google Shape;57;p13"/>
            <p:cNvGrpSpPr/>
            <p:nvPr/>
          </p:nvGrpSpPr>
          <p:grpSpPr>
            <a:xfrm>
              <a:off x="1521625" y="603550"/>
              <a:ext cx="1392626" cy="621673"/>
              <a:chOff x="1521625" y="603550"/>
              <a:chExt cx="1392626" cy="621673"/>
            </a:xfrm>
          </p:grpSpPr>
          <p:sp>
            <p:nvSpPr>
              <p:cNvPr id="58" name="Google Shape;58;p13"/>
              <p:cNvSpPr txBox="1"/>
              <p:nvPr/>
            </p:nvSpPr>
            <p:spPr>
              <a:xfrm>
                <a:off x="1521651" y="603550"/>
                <a:ext cx="13926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7A5B4C"/>
                    </a:solidFill>
                    <a:latin typeface="Merriweather Light"/>
                    <a:ea typeface="Merriweather Light"/>
                    <a:cs typeface="Merriweather Light"/>
                    <a:sym typeface="Merriweather Light"/>
                  </a:rPr>
                  <a:t>C r e a t i v e  D i r e c t o r</a:t>
                </a:r>
                <a:endParaRPr sz="700">
                  <a:solidFill>
                    <a:srgbClr val="7A5B4C"/>
                  </a:solidFill>
                  <a:latin typeface="Merriweather Light"/>
                  <a:ea typeface="Merriweather Light"/>
                  <a:cs typeface="Merriweather Light"/>
                  <a:sym typeface="Merriweather Light"/>
                </a:endParaRPr>
              </a:p>
            </p:txBody>
          </p:sp>
          <p:sp>
            <p:nvSpPr>
              <p:cNvPr id="59" name="Google Shape;59;p13"/>
              <p:cNvSpPr txBox="1"/>
              <p:nvPr/>
            </p:nvSpPr>
            <p:spPr>
              <a:xfrm>
                <a:off x="1521651" y="774875"/>
                <a:ext cx="13926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7A5B4C"/>
                    </a:solidFill>
                    <a:latin typeface="Merriweather Light"/>
                    <a:ea typeface="Merriweather Light"/>
                    <a:cs typeface="Merriweather Light"/>
                    <a:sym typeface="Merriweather Light"/>
                  </a:rPr>
                  <a:t>( + 1 )  5 5 5 - 7 8 9 - 0 1 2 3</a:t>
                </a:r>
                <a:endParaRPr sz="700">
                  <a:solidFill>
                    <a:srgbClr val="7A5B4C"/>
                  </a:solidFill>
                  <a:latin typeface="Merriweather Light"/>
                  <a:ea typeface="Merriweather Light"/>
                  <a:cs typeface="Merriweather Light"/>
                  <a:sym typeface="Merriweather Light"/>
                </a:endParaRPr>
              </a:p>
            </p:txBody>
          </p:sp>
          <p:sp>
            <p:nvSpPr>
              <p:cNvPr id="60" name="Google Shape;60;p13"/>
              <p:cNvSpPr txBox="1"/>
              <p:nvPr/>
            </p:nvSpPr>
            <p:spPr>
              <a:xfrm>
                <a:off x="1521625" y="946199"/>
                <a:ext cx="13926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7A5B4C"/>
                    </a:solidFill>
                    <a:latin typeface="Merriweather Light"/>
                    <a:ea typeface="Merriweather Light"/>
                    <a:cs typeface="Merriweather Light"/>
                    <a:sym typeface="Merriweather Light"/>
                  </a:rPr>
                  <a:t>j o h n s o n @ e m a i l . c o m</a:t>
                </a:r>
                <a:endParaRPr sz="700">
                  <a:solidFill>
                    <a:srgbClr val="7A5B4C"/>
                  </a:solidFill>
                  <a:latin typeface="Merriweather Light"/>
                  <a:ea typeface="Merriweather Light"/>
                  <a:cs typeface="Merriweather Light"/>
                  <a:sym typeface="Merriweather Light"/>
                </a:endParaRPr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>
                <a:off x="1521625" y="1117523"/>
                <a:ext cx="1392600" cy="10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700">
                    <a:solidFill>
                      <a:srgbClr val="7A5B4C"/>
                    </a:solidFill>
                    <a:latin typeface="Merriweather Light"/>
                    <a:ea typeface="Merriweather Light"/>
                    <a:cs typeface="Merriweather Light"/>
                    <a:sym typeface="Merriweather Light"/>
                  </a:rPr>
                  <a:t>i n n o v a t e d e s i g n s . c o m</a:t>
                </a:r>
                <a:endParaRPr sz="700">
                  <a:solidFill>
                    <a:srgbClr val="7A5B4C"/>
                  </a:solidFill>
                  <a:latin typeface="Merriweather Light"/>
                  <a:ea typeface="Merriweather Light"/>
                  <a:cs typeface="Merriweather Light"/>
                  <a:sym typeface="Merriweather Light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0" y="0"/>
            <a:ext cx="3200400" cy="1828800"/>
          </a:xfrm>
          <a:prstGeom prst="rect">
            <a:avLst/>
          </a:prstGeom>
          <a:solidFill>
            <a:srgbClr val="BEB0A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-1010550" y="74175"/>
            <a:ext cx="45366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400">
                <a:solidFill>
                  <a:srgbClr val="CCBEB7"/>
                </a:solidFill>
                <a:latin typeface="WindSong"/>
                <a:ea typeface="WindSong"/>
                <a:cs typeface="WindSong"/>
                <a:sym typeface="WindSong"/>
              </a:rPr>
              <a:t>Designs</a:t>
            </a:r>
            <a:endParaRPr sz="7400">
              <a:solidFill>
                <a:srgbClr val="CCBEB7"/>
              </a:solidFill>
              <a:latin typeface="WindSong"/>
              <a:ea typeface="WindSong"/>
              <a:cs typeface="WindSong"/>
              <a:sym typeface="WindSong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267699" y="709018"/>
            <a:ext cx="26649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500">
                <a:solidFill>
                  <a:srgbClr val="7A5B4C"/>
                </a:solidFill>
                <a:latin typeface="Merriweather Light"/>
                <a:ea typeface="Merriweather Light"/>
                <a:cs typeface="Merriweather Light"/>
                <a:sym typeface="Merriweather Light"/>
              </a:rPr>
              <a:t>E M I L Y  J O H N S O N</a:t>
            </a:r>
            <a:endParaRPr sz="1500">
              <a:solidFill>
                <a:srgbClr val="7A5B4C"/>
              </a:solidFill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67699" y="996083"/>
            <a:ext cx="26649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700">
                <a:solidFill>
                  <a:srgbClr val="7A5B4C"/>
                </a:solidFill>
                <a:latin typeface="Merriweather Light"/>
                <a:ea typeface="Merriweather Light"/>
                <a:cs typeface="Merriweather Light"/>
                <a:sym typeface="Merriweather Light"/>
              </a:rPr>
              <a:t>C R E A T I V E  D I R E C T O R</a:t>
            </a:r>
            <a:endParaRPr sz="700">
              <a:solidFill>
                <a:srgbClr val="7A5B4C"/>
              </a:solidFill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