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692000" cx="7560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8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bold.fntdata"/><Relationship Id="rId6" Type="http://schemas.openxmlformats.org/officeDocument/2006/relationships/slide" Target="slides/slide1.xml"/><Relationship Id="rId18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1fb847fbe_0_1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1fb847f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1fb847fbe_0_8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1fb847fb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1fb847fbe_0_15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1fb847fb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1fb847fbe_0_2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1fb847fb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1fb847fbe_0_33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1fb847fb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1fb847fbe_0_4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21fb847fbe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1fb847fbe_0_5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21fb847fbe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5900" y="27300"/>
            <a:ext cx="7442524" cy="10620300"/>
            <a:chOff x="65900" y="27300"/>
            <a:chExt cx="7442524" cy="1062030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900" y="40900"/>
              <a:ext cx="7442524" cy="10606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1782539" y="27300"/>
              <a:ext cx="4117507" cy="1313001"/>
              <a:chOff x="1802950" y="27300"/>
              <a:chExt cx="4117507" cy="1313001"/>
            </a:xfrm>
          </p:grpSpPr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15092" l="16494" r="12744" t="13037"/>
              <a:stretch/>
            </p:blipFill>
            <p:spPr>
              <a:xfrm>
                <a:off x="1802950" y="27300"/>
                <a:ext cx="1306275" cy="1313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5">
                <a:alphaModFix/>
              </a:blip>
              <a:srcRect b="15092" l="16494" r="12744" t="13037"/>
              <a:stretch/>
            </p:blipFill>
            <p:spPr>
              <a:xfrm>
                <a:off x="2503721" y="27300"/>
                <a:ext cx="1306275" cy="1313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5">
                <a:alphaModFix/>
              </a:blip>
              <a:srcRect b="15092" l="16494" r="12744" t="13037"/>
              <a:stretch/>
            </p:blipFill>
            <p:spPr>
              <a:xfrm>
                <a:off x="3211289" y="27300"/>
                <a:ext cx="1306275" cy="1313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5">
                <a:alphaModFix/>
              </a:blip>
              <a:srcRect b="15092" l="16494" r="12744" t="13037"/>
              <a:stretch/>
            </p:blipFill>
            <p:spPr>
              <a:xfrm>
                <a:off x="3912061" y="27300"/>
                <a:ext cx="1306275" cy="1313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5">
                <a:alphaModFix/>
              </a:blip>
              <a:srcRect b="15092" l="16494" r="12744" t="13037"/>
              <a:stretch/>
            </p:blipFill>
            <p:spPr>
              <a:xfrm>
                <a:off x="4614182" y="27300"/>
                <a:ext cx="1306275" cy="1313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" name="Google Shape;63;p13"/>
          <p:cNvGrpSpPr/>
          <p:nvPr/>
        </p:nvGrpSpPr>
        <p:grpSpPr>
          <a:xfrm>
            <a:off x="1476375" y="3218100"/>
            <a:ext cx="4701274" cy="3497825"/>
            <a:chOff x="1476375" y="3218100"/>
            <a:chExt cx="4701274" cy="3497825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6">
              <a:alphaModFix/>
            </a:blip>
            <a:srcRect b="5706" l="4188" r="2318" t="7435"/>
            <a:stretch/>
          </p:blipFill>
          <p:spPr>
            <a:xfrm>
              <a:off x="1476375" y="3218100"/>
              <a:ext cx="4701274" cy="20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 rotWithShape="1">
            <a:blip r:embed="rId7">
              <a:alphaModFix/>
            </a:blip>
            <a:srcRect b="6164" l="6369" r="7087" t="7375"/>
            <a:stretch/>
          </p:blipFill>
          <p:spPr>
            <a:xfrm>
              <a:off x="1734900" y="4810125"/>
              <a:ext cx="4068548" cy="190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92" y="216004"/>
            <a:ext cx="6986445" cy="102274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197421" y="466714"/>
            <a:ext cx="5170800" cy="50790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47625">
              <a:srgbClr val="DB5C9D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SEEMINGLY OBVISION</a:t>
            </a:r>
            <a:endParaRPr b="1" sz="3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1321264" y="1367500"/>
            <a:ext cx="3918900" cy="1274407"/>
            <a:chOff x="1321264" y="1367500"/>
            <a:chExt cx="3918900" cy="1274407"/>
          </a:xfrm>
        </p:grpSpPr>
        <p:sp>
          <p:nvSpPr>
            <p:cNvPr id="74" name="Google Shape;74;p14"/>
            <p:cNvSpPr txBox="1"/>
            <p:nvPr/>
          </p:nvSpPr>
          <p:spPr>
            <a:xfrm>
              <a:off x="1321264" y="1367500"/>
              <a:ext cx="391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WHAT IS THE CAPITAL OF KENTUCKY?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Fort Thomas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Frankfort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Louisville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Lexington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1321278" y="3088796"/>
            <a:ext cx="4931100" cy="1274407"/>
            <a:chOff x="1321278" y="1367500"/>
            <a:chExt cx="4931100" cy="1274407"/>
          </a:xfrm>
        </p:grpSpPr>
        <p:sp>
          <p:nvSpPr>
            <p:cNvPr id="80" name="Google Shape;80;p14"/>
            <p:cNvSpPr txBox="1"/>
            <p:nvPr/>
          </p:nvSpPr>
          <p:spPr>
            <a:xfrm>
              <a:off x="1321278" y="1367500"/>
              <a:ext cx="493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COUNTRIES ARE THERE IN THE WORLD?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206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1321278" y="4810091"/>
            <a:ext cx="4931100" cy="1274407"/>
            <a:chOff x="1321278" y="1367500"/>
            <a:chExt cx="4931100" cy="1274407"/>
          </a:xfrm>
        </p:grpSpPr>
        <p:sp>
          <p:nvSpPr>
            <p:cNvPr id="86" name="Google Shape;86;p14"/>
            <p:cNvSpPr txBox="1"/>
            <p:nvPr/>
          </p:nvSpPr>
          <p:spPr>
            <a:xfrm>
              <a:off x="1321278" y="1367500"/>
              <a:ext cx="493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TEETH DOES THE AVERAGE ADULT HAVE?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28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1321278" y="6531387"/>
            <a:ext cx="4931100" cy="1274407"/>
            <a:chOff x="1321278" y="1367500"/>
            <a:chExt cx="4931100" cy="1274407"/>
          </a:xfrm>
        </p:grpSpPr>
        <p:sp>
          <p:nvSpPr>
            <p:cNvPr id="92" name="Google Shape;92;p14"/>
            <p:cNvSpPr txBox="1"/>
            <p:nvPr/>
          </p:nvSpPr>
          <p:spPr>
            <a:xfrm>
              <a:off x="1321278" y="1367500"/>
              <a:ext cx="493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CAUSES THE CHANGE IN OCEAN TIDES?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Temperature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Minerals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Moon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Wind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1321278" y="8252682"/>
            <a:ext cx="4931100" cy="1274407"/>
            <a:chOff x="1321278" y="1367500"/>
            <a:chExt cx="4931100" cy="1274407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1321278" y="1367500"/>
              <a:ext cx="493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STRIPES ARE ON THE USA FLAG?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40" y="239494"/>
            <a:ext cx="6987599" cy="102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809824" y="330650"/>
            <a:ext cx="3945900" cy="8004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800000" dist="28575">
              <a:srgbClr val="18B2E9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POLITICS</a:t>
            </a:r>
            <a:endParaRPr b="1" sz="5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1321278" y="1401518"/>
            <a:ext cx="5142000" cy="1551993"/>
            <a:chOff x="1321278" y="1374304"/>
            <a:chExt cx="5142000" cy="1551993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1321278" y="1374304"/>
              <a:ext cx="51420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HOW MANY TOTAL VOTES ARE THERE IN THE ELECTORAL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COLLEGE?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1681830" y="198523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517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1681830" y="2227125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270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1681830" y="246901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538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1681830" y="271089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298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" name="Google Shape;116;p15"/>
          <p:cNvGrpSpPr/>
          <p:nvPr/>
        </p:nvGrpSpPr>
        <p:grpSpPr>
          <a:xfrm>
            <a:off x="1321278" y="3156149"/>
            <a:ext cx="4931100" cy="1545189"/>
            <a:chOff x="1321278" y="1401518"/>
            <a:chExt cx="4931100" cy="1545189"/>
          </a:xfrm>
        </p:grpSpPr>
        <p:sp>
          <p:nvSpPr>
            <p:cNvPr id="117" name="Google Shape;117;p15"/>
            <p:cNvSpPr txBox="1"/>
            <p:nvPr/>
          </p:nvSpPr>
          <p:spPr>
            <a:xfrm>
              <a:off x="1321278" y="1401518"/>
              <a:ext cx="49311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2.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CALENDAR DATE IS DESIGNATED FOR THE POTUS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INAUGURATION?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February 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January 20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January 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January 15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1321278" y="4903977"/>
            <a:ext cx="4931100" cy="1537025"/>
            <a:chOff x="1321278" y="1347089"/>
            <a:chExt cx="4931100" cy="1537025"/>
          </a:xfrm>
        </p:grpSpPr>
        <p:sp>
          <p:nvSpPr>
            <p:cNvPr id="123" name="Google Shape;123;p15"/>
            <p:cNvSpPr txBox="1"/>
            <p:nvPr/>
          </p:nvSpPr>
          <p:spPr>
            <a:xfrm>
              <a:off x="1321278" y="1347089"/>
              <a:ext cx="49311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3.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JUSTICES ARE THERE ON THE SUPREME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COURT IN THE USA?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1681830" y="194305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1681830" y="2184943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1681830" y="242682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1681830" y="266871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1321278" y="6643641"/>
            <a:ext cx="4931100" cy="1281217"/>
            <a:chOff x="1321278" y="1387911"/>
            <a:chExt cx="4931100" cy="1281217"/>
          </a:xfrm>
        </p:grpSpPr>
        <p:sp>
          <p:nvSpPr>
            <p:cNvPr id="129" name="Google Shape;129;p15"/>
            <p:cNvSpPr txBox="1"/>
            <p:nvPr/>
          </p:nvSpPr>
          <p:spPr>
            <a:xfrm>
              <a:off x="1321278" y="1387911"/>
              <a:ext cx="493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4.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IS THE TECHNICAL DEFINITION FOR A RECESSION?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1681821" y="1728053"/>
              <a:ext cx="329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 drop in consumer confidence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1681821" y="1969953"/>
              <a:ext cx="329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Negative growth for 1 entire year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1681821" y="2211828"/>
              <a:ext cx="329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40% Drop in stock market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1681821" y="2453728"/>
              <a:ext cx="329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 Consecutive negative quarters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1321278" y="8127496"/>
            <a:ext cx="4931100" cy="1545189"/>
            <a:chOff x="1321278" y="1394714"/>
            <a:chExt cx="4931100" cy="1545189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1321278" y="1394714"/>
              <a:ext cx="49311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5.</a:t>
              </a:r>
              <a:r>
                <a:rPr b="1" lang="ru">
                  <a:solidFill>
                    <a:srgbClr val="DB5C9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ANIMAL IS FAMOUSLY ASSOCIATED WITH THE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REPUBLICAN PARTY?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1681830" y="199884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Owl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1681830" y="2240732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Eagle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1681830" y="2482618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Elephant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1681830" y="272450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B2E9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Donkey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1809824" y="330650"/>
            <a:ext cx="3945900" cy="8004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800000" dist="28575">
              <a:srgbClr val="F4A864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 sz="5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6" name="Google Shape;146;p16"/>
          <p:cNvGrpSpPr/>
          <p:nvPr/>
        </p:nvGrpSpPr>
        <p:grpSpPr>
          <a:xfrm>
            <a:off x="1321278" y="1401518"/>
            <a:ext cx="5142000" cy="1267604"/>
            <a:chOff x="1321278" y="1374304"/>
            <a:chExt cx="5142000" cy="1267604"/>
          </a:xfrm>
        </p:grpSpPr>
        <p:sp>
          <p:nvSpPr>
            <p:cNvPr id="147" name="Google Shape;147;p16"/>
            <p:cNvSpPr txBox="1"/>
            <p:nvPr/>
          </p:nvSpPr>
          <p:spPr>
            <a:xfrm>
              <a:off x="1321278" y="1374304"/>
              <a:ext cx="514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WHAT IS THE RAREST BLOOD TYPE A HUMAN CAN HAVE?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A+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AB Negative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B-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0-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1321278" y="3121127"/>
            <a:ext cx="5142000" cy="1267604"/>
            <a:chOff x="1321278" y="1374304"/>
            <a:chExt cx="5142000" cy="1267604"/>
          </a:xfrm>
        </p:grpSpPr>
        <p:sp>
          <p:nvSpPr>
            <p:cNvPr id="153" name="Google Shape;153;p16"/>
            <p:cNvSpPr txBox="1"/>
            <p:nvPr/>
          </p:nvSpPr>
          <p:spPr>
            <a:xfrm>
              <a:off x="1321278" y="1374304"/>
              <a:ext cx="514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2.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WHAT IS CONSIDERED THE SMALLEST UNIT OF MATTER?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Atom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Air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Molecule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Cell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" name="Google Shape;158;p16"/>
          <p:cNvGrpSpPr/>
          <p:nvPr/>
        </p:nvGrpSpPr>
        <p:grpSpPr>
          <a:xfrm>
            <a:off x="1321278" y="4840736"/>
            <a:ext cx="5142000" cy="1267604"/>
            <a:chOff x="1321278" y="1374304"/>
            <a:chExt cx="5142000" cy="1267604"/>
          </a:xfrm>
        </p:grpSpPr>
        <p:sp>
          <p:nvSpPr>
            <p:cNvPr id="159" name="Google Shape;159;p16"/>
            <p:cNvSpPr txBox="1"/>
            <p:nvPr/>
          </p:nvSpPr>
          <p:spPr>
            <a:xfrm>
              <a:off x="1321278" y="1374304"/>
              <a:ext cx="514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3.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WHAT IS THE LARGEST PLANET IN THE SOLAR SYSTEM?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	   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1321278" y="6560345"/>
            <a:ext cx="5142000" cy="1267604"/>
            <a:chOff x="1321278" y="1374304"/>
            <a:chExt cx="5142000" cy="1267604"/>
          </a:xfrm>
        </p:grpSpPr>
        <p:sp>
          <p:nvSpPr>
            <p:cNvPr id="165" name="Google Shape;165;p16"/>
            <p:cNvSpPr txBox="1"/>
            <p:nvPr/>
          </p:nvSpPr>
          <p:spPr>
            <a:xfrm>
              <a:off x="1321278" y="1374304"/>
              <a:ext cx="514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4.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A SINGLE PIECE OF DNA IS CONSIDERED WHAT?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16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Chain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Ion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16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Fragment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Chromosome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1321278" y="8279954"/>
            <a:ext cx="5142000" cy="1267604"/>
            <a:chOff x="1321278" y="1374304"/>
            <a:chExt cx="5142000" cy="1267604"/>
          </a:xfrm>
        </p:grpSpPr>
        <p:sp>
          <p:nvSpPr>
            <p:cNvPr id="171" name="Google Shape;171;p16"/>
            <p:cNvSpPr txBox="1"/>
            <p:nvPr/>
          </p:nvSpPr>
          <p:spPr>
            <a:xfrm>
              <a:off x="1321278" y="1374304"/>
              <a:ext cx="514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ELEMENTS ARE ON THE PERIODIC TABLE?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118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96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138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233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6" name="Google Shape;1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232199"/>
            <a:ext cx="6987599" cy="1022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232199"/>
            <a:ext cx="6987599" cy="102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>
            <a:off x="1047725" y="330650"/>
            <a:ext cx="5470200" cy="800400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1800000" dist="28575">
              <a:srgbClr val="EE778D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TV &amp; MOVIES</a:t>
            </a:r>
            <a:endParaRPr b="1" sz="5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84" name="Google Shape;184;p17"/>
          <p:cNvGrpSpPr/>
          <p:nvPr/>
        </p:nvGrpSpPr>
        <p:grpSpPr>
          <a:xfrm>
            <a:off x="1321275" y="1401525"/>
            <a:ext cx="5604900" cy="1586004"/>
            <a:chOff x="1321275" y="1374311"/>
            <a:chExt cx="5604900" cy="1586004"/>
          </a:xfrm>
        </p:grpSpPr>
        <p:sp>
          <p:nvSpPr>
            <p:cNvPr id="185" name="Google Shape;185;p17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YEARS SPANNED BETWEEN THE FIRST &amp; SECOND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TOP GUN MOVIE?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1681830" y="201925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36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1681830" y="2261143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1681830" y="250302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18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1681830" y="274491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1321275" y="3227945"/>
            <a:ext cx="5604900" cy="1301614"/>
            <a:chOff x="1321275" y="1374311"/>
            <a:chExt cx="5604900" cy="1301614"/>
          </a:xfrm>
        </p:grpSpPr>
        <p:sp>
          <p:nvSpPr>
            <p:cNvPr id="191" name="Google Shape;191;p17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NETFLIX SHOW, OZARK, SETS IN WHAT STATE?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1681830" y="1734868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Vermont	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1681830" y="197675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Montana  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1681830" y="221863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Missouri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1681830" y="2460525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Colorado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1321275" y="4769975"/>
            <a:ext cx="5604900" cy="1301614"/>
            <a:chOff x="1321275" y="1374311"/>
            <a:chExt cx="5604900" cy="1301614"/>
          </a:xfrm>
        </p:grpSpPr>
        <p:sp>
          <p:nvSpPr>
            <p:cNvPr id="197" name="Google Shape;197;p17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FAMOUS TV SHOW, THE OFFICE, IS SET IN WHICH STATE?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17"/>
            <p:cNvSpPr txBox="1"/>
            <p:nvPr/>
          </p:nvSpPr>
          <p:spPr>
            <a:xfrm>
              <a:off x="1681830" y="1734868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New York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1681830" y="197675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Pennsylvania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1681830" y="221863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Virginia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1681830" y="2460525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North Carolina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1321275" y="6312005"/>
            <a:ext cx="5604900" cy="1592807"/>
            <a:chOff x="1321275" y="1374311"/>
            <a:chExt cx="5604900" cy="1592807"/>
          </a:xfrm>
        </p:grpSpPr>
        <p:sp>
          <p:nvSpPr>
            <p:cNvPr id="203" name="Google Shape;203;p17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WHO PLAYS RAYMOND REDDINGTON IN THE TV SERIES,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BLACKLIST?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1681830" y="202606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Tom Cruise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1681830" y="226794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Jason Bateman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1681830" y="2509832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James Spader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1681830" y="2751718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Kiefer Sutherland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1321275" y="8145229"/>
            <a:ext cx="5604900" cy="1316582"/>
            <a:chOff x="1321275" y="1374311"/>
            <a:chExt cx="5604900" cy="1316582"/>
          </a:xfrm>
        </p:grpSpPr>
        <p:sp>
          <p:nvSpPr>
            <p:cNvPr id="209" name="Google Shape;209;p17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WHO SLAPPED CHRIS ROCK AT THE 2022 OSCARS?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1681830" y="17498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Mario Lopez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1681830" y="19917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Jay-Z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1681830" y="22336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Will Smith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1681830" y="2475493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EE778D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Will Ferrell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232199"/>
            <a:ext cx="6987599" cy="102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1047725" y="330650"/>
            <a:ext cx="5470200" cy="800400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1800000" dist="28575">
              <a:srgbClr val="B4CD3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 sz="5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21" name="Google Shape;221;p18"/>
          <p:cNvGrpSpPr/>
          <p:nvPr/>
        </p:nvGrpSpPr>
        <p:grpSpPr>
          <a:xfrm>
            <a:off x="1321275" y="1401525"/>
            <a:ext cx="5604900" cy="1267596"/>
            <a:chOff x="1321275" y="1374311"/>
            <a:chExt cx="5604900" cy="1267596"/>
          </a:xfrm>
        </p:grpSpPr>
        <p:sp>
          <p:nvSpPr>
            <p:cNvPr id="222" name="Google Shape;222;p18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LONG IS THE GREAT WALL OF CHINA IN MILES?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500 Miles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1.000 Miles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7.000 Miles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13.000 Miles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1321275" y="2969400"/>
            <a:ext cx="5604900" cy="1586004"/>
            <a:chOff x="1321275" y="1360704"/>
            <a:chExt cx="5604900" cy="1586004"/>
          </a:xfrm>
        </p:grpSpPr>
        <p:sp>
          <p:nvSpPr>
            <p:cNvPr id="228" name="Google Shape;228;p18"/>
            <p:cNvSpPr txBox="1"/>
            <p:nvPr/>
          </p:nvSpPr>
          <p:spPr>
            <a:xfrm>
              <a:off x="1321275" y="1360704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IS THE LEAST POPULATED STATE IN THE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UNITED STATES?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18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Delaware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Hawaii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Wyoming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Rhode Island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1321275" y="4855682"/>
            <a:ext cx="5604900" cy="1267596"/>
            <a:chOff x="1321275" y="1374311"/>
            <a:chExt cx="5604900" cy="1267596"/>
          </a:xfrm>
        </p:grpSpPr>
        <p:sp>
          <p:nvSpPr>
            <p:cNvPr id="234" name="Google Shape;234;p18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IS THE LARGEST CONTINENT IN THE WORLD?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18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South America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Asia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Africa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18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North America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1321275" y="6423557"/>
            <a:ext cx="5604900" cy="1572396"/>
            <a:chOff x="1321275" y="1374311"/>
            <a:chExt cx="5604900" cy="1572396"/>
          </a:xfrm>
        </p:grpSpPr>
        <p:sp>
          <p:nvSpPr>
            <p:cNvPr id="240" name="Google Shape;240;p18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WHICH OF THE FOLLOWING CITIES IS LOCATED ON 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TWO CONTINENTS?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Rome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Cairo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Rio De Janeiro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Istanbul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>
            <a:off x="1321275" y="8296232"/>
            <a:ext cx="5604900" cy="1309779"/>
            <a:chOff x="1321275" y="1374311"/>
            <a:chExt cx="5604900" cy="1309779"/>
          </a:xfrm>
        </p:grpSpPr>
        <p:sp>
          <p:nvSpPr>
            <p:cNvPr id="246" name="Google Shape;246;p18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WHICH STATE IS THE FLATTEST IN THE NATION?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1681830" y="1743032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Arkansas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1681830" y="1984918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Texas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1681830" y="222680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Kansas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1681830" y="246868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9DB73C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Florida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232199"/>
            <a:ext cx="6987599" cy="102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 txBox="1"/>
          <p:nvPr/>
        </p:nvSpPr>
        <p:spPr>
          <a:xfrm>
            <a:off x="1047725" y="483050"/>
            <a:ext cx="5470200" cy="492600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1800000" dist="28575">
              <a:srgbClr val="52B68A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FOOD &amp; BEVERAGES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8" name="Google Shape;258;p19"/>
          <p:cNvGrpSpPr/>
          <p:nvPr/>
        </p:nvGrpSpPr>
        <p:grpSpPr>
          <a:xfrm>
            <a:off x="1321275" y="1415132"/>
            <a:ext cx="5604900" cy="1572396"/>
            <a:chOff x="1321275" y="1374311"/>
            <a:chExt cx="5604900" cy="1572396"/>
          </a:xfrm>
        </p:grpSpPr>
        <p:sp>
          <p:nvSpPr>
            <p:cNvPr id="259" name="Google Shape;259;p19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PERCENTAGE OF PEANUTS IS IN A STANDARD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PEANUT BUTTER JAR?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42%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65%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87%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90%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1321275" y="3289174"/>
            <a:ext cx="5604900" cy="1572396"/>
            <a:chOff x="1321275" y="1374311"/>
            <a:chExt cx="5604900" cy="1572396"/>
          </a:xfrm>
        </p:grpSpPr>
        <p:sp>
          <p:nvSpPr>
            <p:cNvPr id="265" name="Google Shape;265;p19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 WHICH STATE WAS THE FAST FOOD RESTAURANT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CHICK-FIL-A FOUNDED?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19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Texas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Louisiana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Georgia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Alabama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1321275" y="5163216"/>
            <a:ext cx="5604900" cy="1281204"/>
            <a:chOff x="1321275" y="1374311"/>
            <a:chExt cx="5604900" cy="1281204"/>
          </a:xfrm>
        </p:grpSpPr>
        <p:sp>
          <p:nvSpPr>
            <p:cNvPr id="271" name="Google Shape;271;p19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PATTIES ARE IN A MCDONALD’S BIG MAC?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1681830" y="171445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1681830" y="1956343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1681830" y="219822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1681830" y="244011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1321275" y="6746065"/>
            <a:ext cx="5604900" cy="1343796"/>
            <a:chOff x="1321275" y="1374311"/>
            <a:chExt cx="5604900" cy="1343796"/>
          </a:xfrm>
        </p:grpSpPr>
        <p:sp>
          <p:nvSpPr>
            <p:cNvPr id="277" name="Google Shape;277;p19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WHICH POPULAR CEREAL HAS A TIGER AS THEIR MASCOT?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1681830" y="17770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Lucky Charms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19"/>
            <p:cNvSpPr txBox="1"/>
            <p:nvPr/>
          </p:nvSpPr>
          <p:spPr>
            <a:xfrm>
              <a:off x="1681830" y="20189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Cheerios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1681830" y="22608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Apple Jacks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1681830" y="25027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Frosted Flakes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2" name="Google Shape;282;p19"/>
          <p:cNvGrpSpPr/>
          <p:nvPr/>
        </p:nvGrpSpPr>
        <p:grpSpPr>
          <a:xfrm>
            <a:off x="1321275" y="8391507"/>
            <a:ext cx="5604900" cy="1316582"/>
            <a:chOff x="1321275" y="1374311"/>
            <a:chExt cx="5604900" cy="1316582"/>
          </a:xfrm>
        </p:grpSpPr>
        <p:sp>
          <p:nvSpPr>
            <p:cNvPr id="283" name="Google Shape;283;p19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WHICH BREWERY IS THE OLDEST IN THE UNITED STATES?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1681830" y="17498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Coors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19"/>
            <p:cNvSpPr txBox="1"/>
            <p:nvPr/>
          </p:nvSpPr>
          <p:spPr>
            <a:xfrm>
              <a:off x="1681830" y="19917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Pabst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19"/>
            <p:cNvSpPr txBox="1"/>
            <p:nvPr/>
          </p:nvSpPr>
          <p:spPr>
            <a:xfrm>
              <a:off x="1681830" y="22336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Samuel Adams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1681830" y="2475493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52B68A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Yungang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0"/>
          <p:cNvSpPr txBox="1"/>
          <p:nvPr/>
        </p:nvSpPr>
        <p:spPr>
          <a:xfrm>
            <a:off x="1047725" y="337454"/>
            <a:ext cx="5470200" cy="800400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1800000" dist="28575">
              <a:srgbClr val="C94B76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ANIMALS</a:t>
            </a:r>
            <a:endParaRPr b="1" sz="5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21275" y="1401525"/>
            <a:ext cx="5604900" cy="1267596"/>
            <a:chOff x="1321275" y="1374311"/>
            <a:chExt cx="5604900" cy="1267596"/>
          </a:xfrm>
        </p:grpSpPr>
        <p:sp>
          <p:nvSpPr>
            <p:cNvPr id="295" name="Google Shape;295;p20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1.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HOW MANY HEARTS DOES AN OCTOPUS HAVE?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1321275" y="3050714"/>
            <a:ext cx="5604900" cy="1267596"/>
            <a:chOff x="1321275" y="1374311"/>
            <a:chExt cx="5604900" cy="1267596"/>
          </a:xfrm>
        </p:grpSpPr>
        <p:sp>
          <p:nvSpPr>
            <p:cNvPr id="301" name="Google Shape;301;p20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MAMMAL IS THE SLOWEST IN THE WORLD?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20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Panda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Sloth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Koala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0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Walrus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1321275" y="4699904"/>
            <a:ext cx="5604900" cy="1267596"/>
            <a:chOff x="1321275" y="1374311"/>
            <a:chExt cx="5604900" cy="1267596"/>
          </a:xfrm>
        </p:grpSpPr>
        <p:sp>
          <p:nvSpPr>
            <p:cNvPr id="307" name="Google Shape;307;p20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IS THE PLURAL FORM OF THE ANIMAL MOOSE?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20"/>
            <p:cNvSpPr txBox="1"/>
            <p:nvPr/>
          </p:nvSpPr>
          <p:spPr>
            <a:xfrm>
              <a:off x="1681830" y="17008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Moose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1681830" y="19427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Meese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1681830" y="21846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Mooses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0"/>
            <p:cNvSpPr txBox="1"/>
            <p:nvPr/>
          </p:nvSpPr>
          <p:spPr>
            <a:xfrm>
              <a:off x="1681830" y="24265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Moosets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>
            <a:off x="1321275" y="6349093"/>
            <a:ext cx="5604900" cy="1572396"/>
            <a:chOff x="1321275" y="1374311"/>
            <a:chExt cx="5604900" cy="1572396"/>
          </a:xfrm>
        </p:grpSpPr>
        <p:sp>
          <p:nvSpPr>
            <p:cNvPr id="313" name="Google Shape;313;p20"/>
            <p:cNvSpPr txBox="1"/>
            <p:nvPr/>
          </p:nvSpPr>
          <p:spPr>
            <a:xfrm>
              <a:off x="1321275" y="1374311"/>
              <a:ext cx="5604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WHICH OF THESE ANIMALS HAS THE LONGEST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GESTATIONAL PERIOD?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20"/>
            <p:cNvSpPr txBox="1"/>
            <p:nvPr/>
          </p:nvSpPr>
          <p:spPr>
            <a:xfrm>
              <a:off x="1681830" y="200565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Deer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20"/>
            <p:cNvSpPr txBox="1"/>
            <p:nvPr/>
          </p:nvSpPr>
          <p:spPr>
            <a:xfrm>
              <a:off x="1681830" y="224753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Dog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1681830" y="2489421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Seal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20"/>
            <p:cNvSpPr txBox="1"/>
            <p:nvPr/>
          </p:nvSpPr>
          <p:spPr>
            <a:xfrm>
              <a:off x="1681830" y="2731307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Rabbit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" name="Google Shape;318;p20"/>
          <p:cNvGrpSpPr/>
          <p:nvPr/>
        </p:nvGrpSpPr>
        <p:grpSpPr>
          <a:xfrm>
            <a:off x="1321275" y="8303082"/>
            <a:ext cx="5604900" cy="1302975"/>
            <a:chOff x="1321275" y="1374311"/>
            <a:chExt cx="5604900" cy="1302975"/>
          </a:xfrm>
        </p:grpSpPr>
        <p:sp>
          <p:nvSpPr>
            <p:cNvPr id="319" name="Google Shape;319;p20"/>
            <p:cNvSpPr txBox="1"/>
            <p:nvPr/>
          </p:nvSpPr>
          <p:spPr>
            <a:xfrm>
              <a:off x="1321275" y="1374311"/>
              <a:ext cx="560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ANIMAL HAS THE LONGEST LIFESPAN?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20"/>
            <p:cNvSpPr txBox="1"/>
            <p:nvPr/>
          </p:nvSpPr>
          <p:spPr>
            <a:xfrm>
              <a:off x="1681830" y="1736229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A.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Crow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1681830" y="1978114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B.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Elephant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1681830" y="2220000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C.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Whale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0"/>
            <p:cNvSpPr txBox="1"/>
            <p:nvPr/>
          </p:nvSpPr>
          <p:spPr>
            <a:xfrm>
              <a:off x="1681830" y="2461886"/>
              <a:ext cx="1930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C94B76"/>
                  </a:solidFill>
                  <a:latin typeface="Roboto"/>
                  <a:ea typeface="Roboto"/>
                  <a:cs typeface="Roboto"/>
                  <a:sym typeface="Roboto"/>
                </a:rPr>
                <a:t>D.</a:t>
              </a:r>
              <a:r>
                <a:rPr b="1"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Giant tortoise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24" name="Google Shape;3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232199"/>
            <a:ext cx="6987599" cy="1022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