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Rubik Medium"/>
      <p:regular r:id="rId12"/>
      <p:bold r:id="rId13"/>
      <p:italic r:id="rId14"/>
      <p:boldItalic r:id="rId15"/>
    </p:embeddedFont>
    <p:embeddedFont>
      <p:font typeface="Lora SemiBold"/>
      <p:regular r:id="rId16"/>
      <p:bold r:id="rId17"/>
      <p:italic r:id="rId18"/>
      <p:boldItalic r:id="rId19"/>
    </p:embeddedFont>
    <p:embeddedFont>
      <p:font typeface="Lora"/>
      <p:regular r:id="rId20"/>
      <p:bold r:id="rId21"/>
      <p:italic r:id="rId22"/>
      <p:boldItalic r:id="rId23"/>
    </p:embeddedFont>
    <p:embeddedFont>
      <p:font typeface="Open Sans SemiBold"/>
      <p:regular r:id="rId24"/>
      <p:bold r:id="rId25"/>
      <p:italic r:id="rId26"/>
      <p:boldItalic r:id="rId27"/>
    </p:embeddedFont>
    <p:embeddedFont>
      <p:font typeface="Rubik"/>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orient="horz" pos="6508">
          <p15:clr>
            <a:srgbClr val="9AA0A6"/>
          </p15:clr>
        </p15:guide>
        <p15:guide id="4" pos="4535">
          <p15:clr>
            <a:srgbClr val="9AA0A6"/>
          </p15:clr>
        </p15:guide>
        <p15:guide id="5" pos="1209">
          <p15:clr>
            <a:srgbClr val="9AA0A6"/>
          </p15:clr>
        </p15:guide>
        <p15:guide id="6" pos="1329">
          <p15:clr>
            <a:srgbClr val="9AA0A6"/>
          </p15:clr>
        </p15:guide>
        <p15:guide id="7" pos="2311">
          <p15:clr>
            <a:srgbClr val="9AA0A6"/>
          </p15:clr>
        </p15:guide>
        <p15:guide id="8" pos="2431">
          <p15:clr>
            <a:srgbClr val="9AA0A6"/>
          </p15:clr>
        </p15:guide>
        <p15:guide id="9" pos="3413">
          <p15:clr>
            <a:srgbClr val="9AA0A6"/>
          </p15:clr>
        </p15:guide>
        <p15:guide id="10" pos="353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6508" orient="horz"/>
        <p:guide pos="4535"/>
        <p:guide pos="1209"/>
        <p:guide pos="1329"/>
        <p:guide pos="2311"/>
        <p:guide pos="2431"/>
        <p:guide pos="3413"/>
        <p:guide pos="353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regular.fntdata"/><Relationship Id="rId22" Type="http://schemas.openxmlformats.org/officeDocument/2006/relationships/font" Target="fonts/Lora-italic.fntdata"/><Relationship Id="rId21" Type="http://schemas.openxmlformats.org/officeDocument/2006/relationships/font" Target="fonts/Lora-bold.fntdata"/><Relationship Id="rId24" Type="http://schemas.openxmlformats.org/officeDocument/2006/relationships/font" Target="fonts/OpenSansSemiBold-regular.fntdata"/><Relationship Id="rId23" Type="http://schemas.openxmlformats.org/officeDocument/2006/relationships/font" Target="fonts/Lor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SemiBold-italic.fntdata"/><Relationship Id="rId25" Type="http://schemas.openxmlformats.org/officeDocument/2006/relationships/font" Target="fonts/OpenSansSemiBold-bold.fntdata"/><Relationship Id="rId28" Type="http://schemas.openxmlformats.org/officeDocument/2006/relationships/font" Target="fonts/Rubik-regular.fntdata"/><Relationship Id="rId27" Type="http://schemas.openxmlformats.org/officeDocument/2006/relationships/font" Target="fonts/OpenSans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ubi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ubik-boldItalic.fntdata"/><Relationship Id="rId30" Type="http://schemas.openxmlformats.org/officeDocument/2006/relationships/font" Target="fonts/Rubik-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font" Target="fonts/RubikMedium-bold.fntdata"/><Relationship Id="rId35" Type="http://schemas.openxmlformats.org/officeDocument/2006/relationships/font" Target="fonts/OpenSans-boldItalic.fntdata"/><Relationship Id="rId12" Type="http://schemas.openxmlformats.org/officeDocument/2006/relationships/font" Target="fonts/RubikMedium-regular.fntdata"/><Relationship Id="rId34" Type="http://schemas.openxmlformats.org/officeDocument/2006/relationships/font" Target="fonts/OpenSans-italic.fntdata"/><Relationship Id="rId15" Type="http://schemas.openxmlformats.org/officeDocument/2006/relationships/font" Target="fonts/RubikMedium-boldItalic.fntdata"/><Relationship Id="rId14" Type="http://schemas.openxmlformats.org/officeDocument/2006/relationships/font" Target="fonts/RubikMedium-italic.fntdata"/><Relationship Id="rId17" Type="http://schemas.openxmlformats.org/officeDocument/2006/relationships/font" Target="fonts/LoraSemiBold-bold.fntdata"/><Relationship Id="rId16" Type="http://schemas.openxmlformats.org/officeDocument/2006/relationships/font" Target="fonts/LoraSemiBold-regular.fntdata"/><Relationship Id="rId19" Type="http://schemas.openxmlformats.org/officeDocument/2006/relationships/font" Target="fonts/LoraSemiBold-boldItalic.fntdata"/><Relationship Id="rId18" Type="http://schemas.openxmlformats.org/officeDocument/2006/relationships/font" Target="fonts/Lora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890d2388a_0_6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890d2388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890d2388a_0_14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890d2388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890d2388a_0_2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890d2388a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f890d2388a_0_31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f890d2388a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f890d2388a_0_42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f890d2388a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 Id="rId9" Type="http://schemas.openxmlformats.org/officeDocument/2006/relationships/image" Target="../media/image6.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7.jpg"/><Relationship Id="rId8"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15.jpg"/><Relationship Id="rId7" Type="http://schemas.openxmlformats.org/officeDocument/2006/relationships/image" Target="../media/image12.jpg"/></Relationships>
</file>

<file path=ppt/slides/_rels/slide3.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6.jpg"/><Relationship Id="rId13" Type="http://schemas.openxmlformats.org/officeDocument/2006/relationships/image" Target="../media/image19.jp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6.jpg"/><Relationship Id="rId9" Type="http://schemas.openxmlformats.org/officeDocument/2006/relationships/image" Target="../media/image14.jpg"/><Relationship Id="rId15" Type="http://schemas.openxmlformats.org/officeDocument/2006/relationships/image" Target="../media/image25.jpg"/><Relationship Id="rId14" Type="http://schemas.openxmlformats.org/officeDocument/2006/relationships/image" Target="../media/image24.jpg"/><Relationship Id="rId16" Type="http://schemas.openxmlformats.org/officeDocument/2006/relationships/image" Target="../media/image22.jpg"/><Relationship Id="rId5" Type="http://schemas.openxmlformats.org/officeDocument/2006/relationships/image" Target="../media/image4.jpg"/><Relationship Id="rId6" Type="http://schemas.openxmlformats.org/officeDocument/2006/relationships/image" Target="../media/image20.jpg"/><Relationship Id="rId7" Type="http://schemas.openxmlformats.org/officeDocument/2006/relationships/image" Target="../media/image13.jpg"/><Relationship Id="rId8"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27.jpg"/><Relationship Id="rId5" Type="http://schemas.openxmlformats.org/officeDocument/2006/relationships/image" Target="../media/image30.jpg"/><Relationship Id="rId6" Type="http://schemas.openxmlformats.org/officeDocument/2006/relationships/image" Target="../media/image23.jpg"/><Relationship Id="rId7" Type="http://schemas.openxmlformats.org/officeDocument/2006/relationships/image" Target="../media/image29.jpg"/></Relationships>
</file>

<file path=ppt/slides/_rels/slide5.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25.jpg"/><Relationship Id="rId13" Type="http://schemas.openxmlformats.org/officeDocument/2006/relationships/image" Target="../media/image13.jpg"/><Relationship Id="rId12" Type="http://schemas.openxmlformats.org/officeDocument/2006/relationships/image" Target="../media/image31.jp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jpg"/><Relationship Id="rId9" Type="http://schemas.openxmlformats.org/officeDocument/2006/relationships/image" Target="../media/image24.jpg"/><Relationship Id="rId1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4.jpg"/><Relationship Id="rId7" Type="http://schemas.openxmlformats.org/officeDocument/2006/relationships/image" Target="../media/image21.jpg"/><Relationship Id="rId8" Type="http://schemas.openxmlformats.org/officeDocument/2006/relationships/image" Target="../media/image19.jpg"/></Relationships>
</file>

<file path=ppt/slides/_rels/slide6.xml.rels><?xml version="1.0" encoding="UTF-8" standalone="yes"?><Relationships xmlns="http://schemas.openxmlformats.org/package/2006/relationships"><Relationship Id="rId10" Type="http://schemas.openxmlformats.org/officeDocument/2006/relationships/image" Target="../media/image28.jp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jpg"/><Relationship Id="rId9" Type="http://schemas.openxmlformats.org/officeDocument/2006/relationships/image" Target="../media/image33.jpg"/><Relationship Id="rId5" Type="http://schemas.openxmlformats.org/officeDocument/2006/relationships/image" Target="../media/image21.jpg"/><Relationship Id="rId6" Type="http://schemas.openxmlformats.org/officeDocument/2006/relationships/image" Target="../media/image25.jpg"/><Relationship Id="rId7" Type="http://schemas.openxmlformats.org/officeDocument/2006/relationships/image" Target="../media/image17.jpg"/><Relationship Id="rId8"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2931" r="0" t="0"/>
          <a:stretch/>
        </p:blipFill>
        <p:spPr>
          <a:xfrm>
            <a:off x="5610150" y="7488778"/>
            <a:ext cx="1589699" cy="1091428"/>
          </a:xfrm>
          <a:prstGeom prst="rect">
            <a:avLst/>
          </a:prstGeom>
          <a:noFill/>
          <a:ln>
            <a:noFill/>
          </a:ln>
        </p:spPr>
      </p:pic>
      <p:sp>
        <p:nvSpPr>
          <p:cNvPr id="55" name="Google Shape;55;p13"/>
          <p:cNvSpPr/>
          <p:nvPr/>
        </p:nvSpPr>
        <p:spPr>
          <a:xfrm>
            <a:off x="360000" y="360000"/>
            <a:ext cx="6840300" cy="1576500"/>
          </a:xfrm>
          <a:prstGeom prst="rect">
            <a:avLst/>
          </a:prstGeom>
          <a:solidFill>
            <a:srgbClr val="657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4">
            <a:alphaModFix/>
          </a:blip>
          <a:stretch>
            <a:fillRect/>
          </a:stretch>
        </p:blipFill>
        <p:spPr>
          <a:xfrm>
            <a:off x="360000" y="1294058"/>
            <a:ext cx="6840002" cy="547200"/>
          </a:xfrm>
          <a:prstGeom prst="rect">
            <a:avLst/>
          </a:prstGeom>
          <a:noFill/>
          <a:ln>
            <a:noFill/>
          </a:ln>
        </p:spPr>
      </p:pic>
      <p:sp>
        <p:nvSpPr>
          <p:cNvPr id="57" name="Google Shape;57;p13"/>
          <p:cNvSpPr txBox="1"/>
          <p:nvPr/>
        </p:nvSpPr>
        <p:spPr>
          <a:xfrm>
            <a:off x="617700" y="272250"/>
            <a:ext cx="6362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000">
                <a:solidFill>
                  <a:schemeClr val="lt1"/>
                </a:solidFill>
                <a:latin typeface="Lora SemiBold"/>
                <a:ea typeface="Lora SemiBold"/>
                <a:cs typeface="Lora SemiBold"/>
                <a:sym typeface="Lora SemiBold"/>
              </a:rPr>
              <a:t>Real Estate </a:t>
            </a:r>
            <a:r>
              <a:rPr lang="ru" sz="6000">
                <a:solidFill>
                  <a:schemeClr val="lt1"/>
                </a:solidFill>
                <a:latin typeface="Lora"/>
                <a:ea typeface="Lora"/>
                <a:cs typeface="Lora"/>
                <a:sym typeface="Lora"/>
              </a:rPr>
              <a:t>News</a:t>
            </a:r>
            <a:endParaRPr sz="6000">
              <a:solidFill>
                <a:schemeClr val="lt1"/>
              </a:solidFill>
              <a:latin typeface="Lora"/>
              <a:ea typeface="Lora"/>
              <a:cs typeface="Lora"/>
              <a:sym typeface="Lora"/>
            </a:endParaRPr>
          </a:p>
        </p:txBody>
      </p:sp>
      <p:cxnSp>
        <p:nvCxnSpPr>
          <p:cNvPr id="58" name="Google Shape;58;p13"/>
          <p:cNvCxnSpPr/>
          <p:nvPr/>
        </p:nvCxnSpPr>
        <p:spPr>
          <a:xfrm>
            <a:off x="361950" y="2116250"/>
            <a:ext cx="6836700" cy="0"/>
          </a:xfrm>
          <a:prstGeom prst="straightConnector1">
            <a:avLst/>
          </a:prstGeom>
          <a:noFill/>
          <a:ln cap="flat" cmpd="sng" w="9525">
            <a:solidFill>
              <a:srgbClr val="000000"/>
            </a:solidFill>
            <a:prstDash val="solid"/>
            <a:round/>
            <a:headEnd len="med" w="med" type="none"/>
            <a:tailEnd len="med" w="med" type="none"/>
          </a:ln>
        </p:spPr>
      </p:cxnSp>
      <p:cxnSp>
        <p:nvCxnSpPr>
          <p:cNvPr id="59" name="Google Shape;59;p13"/>
          <p:cNvCxnSpPr/>
          <p:nvPr/>
        </p:nvCxnSpPr>
        <p:spPr>
          <a:xfrm>
            <a:off x="361950" y="2392475"/>
            <a:ext cx="6836700" cy="0"/>
          </a:xfrm>
          <a:prstGeom prst="straightConnector1">
            <a:avLst/>
          </a:prstGeom>
          <a:noFill/>
          <a:ln cap="flat" cmpd="sng" w="9525">
            <a:solidFill>
              <a:srgbClr val="000000"/>
            </a:solidFill>
            <a:prstDash val="solid"/>
            <a:round/>
            <a:headEnd len="med" w="med" type="none"/>
            <a:tailEnd len="med" w="med" type="none"/>
          </a:ln>
        </p:spPr>
      </p:cxnSp>
      <p:sp>
        <p:nvSpPr>
          <p:cNvPr id="60" name="Google Shape;60;p13"/>
          <p:cNvSpPr txBox="1"/>
          <p:nvPr/>
        </p:nvSpPr>
        <p:spPr>
          <a:xfrm>
            <a:off x="348100" y="2152663"/>
            <a:ext cx="1371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Rubik Medium"/>
                <a:ea typeface="Rubik Medium"/>
                <a:cs typeface="Rubik Medium"/>
                <a:sym typeface="Rubik Medium"/>
              </a:rPr>
              <a:t>•  Actual market</a:t>
            </a:r>
            <a:endParaRPr sz="1200">
              <a:latin typeface="Rubik Medium"/>
              <a:ea typeface="Rubik Medium"/>
              <a:cs typeface="Rubik Medium"/>
              <a:sym typeface="Rubik Medium"/>
            </a:endParaRPr>
          </a:p>
        </p:txBody>
      </p:sp>
      <p:sp>
        <p:nvSpPr>
          <p:cNvPr id="61" name="Google Shape;61;p13"/>
          <p:cNvSpPr txBox="1"/>
          <p:nvPr/>
        </p:nvSpPr>
        <p:spPr>
          <a:xfrm>
            <a:off x="2048205" y="2166950"/>
            <a:ext cx="1371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Rubik Medium"/>
                <a:ea typeface="Rubik Medium"/>
                <a:cs typeface="Rubik Medium"/>
                <a:sym typeface="Rubik Medium"/>
              </a:rPr>
              <a:t>•  Expert advice</a:t>
            </a:r>
            <a:endParaRPr sz="1200">
              <a:latin typeface="Rubik Medium"/>
              <a:ea typeface="Rubik Medium"/>
              <a:cs typeface="Rubik Medium"/>
              <a:sym typeface="Rubik Medium"/>
            </a:endParaRPr>
          </a:p>
        </p:txBody>
      </p:sp>
      <p:sp>
        <p:nvSpPr>
          <p:cNvPr id="62" name="Google Shape;62;p13"/>
          <p:cNvSpPr txBox="1"/>
          <p:nvPr/>
        </p:nvSpPr>
        <p:spPr>
          <a:xfrm>
            <a:off x="3748311" y="2166950"/>
            <a:ext cx="1371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Rubik Medium"/>
                <a:ea typeface="Rubik Medium"/>
                <a:cs typeface="Rubik Medium"/>
                <a:sym typeface="Rubik Medium"/>
              </a:rPr>
              <a:t>•  List of realtors</a:t>
            </a:r>
            <a:endParaRPr sz="1200">
              <a:latin typeface="Rubik Medium"/>
              <a:ea typeface="Rubik Medium"/>
              <a:cs typeface="Rubik Medium"/>
              <a:sym typeface="Rubik Medium"/>
            </a:endParaRPr>
          </a:p>
        </p:txBody>
      </p:sp>
      <p:sp>
        <p:nvSpPr>
          <p:cNvPr id="63" name="Google Shape;63;p13"/>
          <p:cNvSpPr txBox="1"/>
          <p:nvPr/>
        </p:nvSpPr>
        <p:spPr>
          <a:xfrm>
            <a:off x="5448416" y="2166950"/>
            <a:ext cx="687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Rubik Medium"/>
                <a:ea typeface="Rubik Medium"/>
                <a:cs typeface="Rubik Medium"/>
                <a:sym typeface="Rubik Medium"/>
              </a:rPr>
              <a:t>•  Repair</a:t>
            </a:r>
            <a:endParaRPr sz="1200">
              <a:latin typeface="Rubik Medium"/>
              <a:ea typeface="Rubik Medium"/>
              <a:cs typeface="Rubik Medium"/>
              <a:sym typeface="Rubik Medium"/>
            </a:endParaRPr>
          </a:p>
        </p:txBody>
      </p:sp>
      <p:sp>
        <p:nvSpPr>
          <p:cNvPr id="64" name="Google Shape;64;p13"/>
          <p:cNvSpPr txBox="1"/>
          <p:nvPr/>
        </p:nvSpPr>
        <p:spPr>
          <a:xfrm>
            <a:off x="6563922" y="2166950"/>
            <a:ext cx="687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Rubik Medium"/>
                <a:ea typeface="Rubik Medium"/>
                <a:cs typeface="Rubik Medium"/>
                <a:sym typeface="Rubik Medium"/>
              </a:rPr>
              <a:t>•  Moving</a:t>
            </a:r>
            <a:endParaRPr sz="1200">
              <a:latin typeface="Rubik Medium"/>
              <a:ea typeface="Rubik Medium"/>
              <a:cs typeface="Rubik Medium"/>
              <a:sym typeface="Rubik Medium"/>
            </a:endParaRPr>
          </a:p>
        </p:txBody>
      </p:sp>
      <p:pic>
        <p:nvPicPr>
          <p:cNvPr id="65" name="Google Shape;65;p13"/>
          <p:cNvPicPr preferRelativeResize="0"/>
          <p:nvPr/>
        </p:nvPicPr>
        <p:blipFill>
          <a:blip r:embed="rId5">
            <a:alphaModFix/>
          </a:blip>
          <a:stretch>
            <a:fillRect/>
          </a:stretch>
        </p:blipFill>
        <p:spPr>
          <a:xfrm>
            <a:off x="361950" y="2591272"/>
            <a:ext cx="5058000" cy="3362767"/>
          </a:xfrm>
          <a:prstGeom prst="rect">
            <a:avLst/>
          </a:prstGeom>
          <a:noFill/>
          <a:ln>
            <a:noFill/>
          </a:ln>
        </p:spPr>
      </p:pic>
      <p:sp>
        <p:nvSpPr>
          <p:cNvPr id="66" name="Google Shape;66;p13"/>
          <p:cNvSpPr/>
          <p:nvPr/>
        </p:nvSpPr>
        <p:spPr>
          <a:xfrm>
            <a:off x="361950" y="2591275"/>
            <a:ext cx="1543050" cy="247650"/>
          </a:xfrm>
          <a:custGeom>
            <a:rect b="b" l="l" r="r" t="t"/>
            <a:pathLst>
              <a:path extrusionOk="0" h="9906" w="61722">
                <a:moveTo>
                  <a:pt x="0" y="9906"/>
                </a:moveTo>
                <a:lnTo>
                  <a:pt x="54864" y="9906"/>
                </a:lnTo>
                <a:lnTo>
                  <a:pt x="61722" y="0"/>
                </a:lnTo>
                <a:lnTo>
                  <a:pt x="0" y="0"/>
                </a:lnTo>
                <a:close/>
              </a:path>
            </a:pathLst>
          </a:custGeom>
          <a:solidFill>
            <a:srgbClr val="636592"/>
          </a:solidFill>
          <a:ln>
            <a:noFill/>
          </a:ln>
        </p:spPr>
      </p:sp>
      <p:sp>
        <p:nvSpPr>
          <p:cNvPr id="67" name="Google Shape;67;p13"/>
          <p:cNvSpPr txBox="1"/>
          <p:nvPr/>
        </p:nvSpPr>
        <p:spPr>
          <a:xfrm>
            <a:off x="452446" y="2625700"/>
            <a:ext cx="1052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chemeClr val="lt1"/>
                </a:solidFill>
                <a:latin typeface="Lora"/>
                <a:ea typeface="Lora"/>
                <a:cs typeface="Lora"/>
                <a:sym typeface="Lora"/>
              </a:rPr>
              <a:t>$</a:t>
            </a:r>
            <a:r>
              <a:rPr b="1" lang="ru" sz="1200">
                <a:solidFill>
                  <a:schemeClr val="lt1"/>
                </a:solidFill>
                <a:latin typeface="Lora"/>
                <a:ea typeface="Lora"/>
                <a:cs typeface="Lora"/>
                <a:sym typeface="Lora"/>
              </a:rPr>
              <a:t>130,500</a:t>
            </a:r>
            <a:endParaRPr b="1" sz="1200">
              <a:solidFill>
                <a:schemeClr val="lt1"/>
              </a:solidFill>
              <a:latin typeface="Lora"/>
              <a:ea typeface="Lora"/>
              <a:cs typeface="Lora"/>
              <a:sym typeface="Lora"/>
            </a:endParaRPr>
          </a:p>
        </p:txBody>
      </p:sp>
      <p:sp>
        <p:nvSpPr>
          <p:cNvPr id="68" name="Google Shape;68;p13"/>
          <p:cNvSpPr txBox="1"/>
          <p:nvPr/>
        </p:nvSpPr>
        <p:spPr>
          <a:xfrm>
            <a:off x="338138" y="6062663"/>
            <a:ext cx="50961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700">
                <a:latin typeface="Rubik"/>
                <a:ea typeface="Rubik"/>
                <a:cs typeface="Rubik"/>
                <a:sym typeface="Rubik"/>
              </a:rPr>
              <a:t>Etiam facilisis faucibus diam</a:t>
            </a:r>
            <a:endParaRPr b="1" sz="2700">
              <a:latin typeface="Rubik"/>
              <a:ea typeface="Rubik"/>
              <a:cs typeface="Rubik"/>
              <a:sym typeface="Rubik"/>
            </a:endParaRPr>
          </a:p>
        </p:txBody>
      </p:sp>
      <p:pic>
        <p:nvPicPr>
          <p:cNvPr id="69" name="Google Shape;69;p13"/>
          <p:cNvPicPr preferRelativeResize="0"/>
          <p:nvPr/>
        </p:nvPicPr>
        <p:blipFill rotWithShape="1">
          <a:blip r:embed="rId6">
            <a:alphaModFix/>
          </a:blip>
          <a:srcRect b="1390" l="26900" r="22921" t="0"/>
          <a:stretch/>
        </p:blipFill>
        <p:spPr>
          <a:xfrm>
            <a:off x="360000" y="8290425"/>
            <a:ext cx="1558800" cy="2041574"/>
          </a:xfrm>
          <a:prstGeom prst="rect">
            <a:avLst/>
          </a:prstGeom>
          <a:noFill/>
          <a:ln>
            <a:noFill/>
          </a:ln>
        </p:spPr>
      </p:pic>
      <p:sp>
        <p:nvSpPr>
          <p:cNvPr id="70" name="Google Shape;70;p13"/>
          <p:cNvSpPr txBox="1"/>
          <p:nvPr/>
        </p:nvSpPr>
        <p:spPr>
          <a:xfrm>
            <a:off x="360000" y="6591300"/>
            <a:ext cx="15549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 purus iaculis vitae. Nam suscipit id libero quis porttitor. Curabitur vitae sollicitudin neque. Suspendisse vitae sem sed leo pulvinar varius eget molestie urna. Phasellus id dui id neque dictum hendrerit. Donec vestibulum, magna vitae </a:t>
            </a:r>
            <a:endParaRPr sz="800">
              <a:latin typeface="Open Sans"/>
              <a:ea typeface="Open Sans"/>
              <a:cs typeface="Open Sans"/>
              <a:sym typeface="Open Sans"/>
            </a:endParaRPr>
          </a:p>
        </p:txBody>
      </p:sp>
      <p:sp>
        <p:nvSpPr>
          <p:cNvPr id="71" name="Google Shape;71;p13"/>
          <p:cNvSpPr txBox="1"/>
          <p:nvPr/>
        </p:nvSpPr>
        <p:spPr>
          <a:xfrm>
            <a:off x="2108750" y="6591300"/>
            <a:ext cx="1554900" cy="3804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eu et elit. Nullam facilisis congue ipsum condimentum convallis. Nam efficitur velit nec nibh aliquam, id faucibus arcu hendrerit. Pellentesque quis ex congue, elementum mi ut, lobortis ex. Donec maximus, justo a efficitur vestibulum, mi odio gravida orci, eget ultrices quam metus vitae magna. Vivamus laoreet, orci vel mollis fringilla, erat mauris mollis nisi, quis vestibulum mi mi id odio. Etiam eros diam, laoreet accumsan maximus ut, dictum vel ligula.</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Aenean enim nisl, euismod eu iaculis et, volutpat id eros. Nunc at fringilla sem. Vestibulum at neque mollis, lobortis lorem pulvinar, rhoncus erat. Donec ligula libero, mattis id scelerisque vitae, dictum at felis. Etiam nunc ligula, bibendum eget enim vitae, tristique pretium arcu. Proin fringilla imperdiet quam, sit amet </a:t>
            </a:r>
            <a:endParaRPr sz="800">
              <a:latin typeface="Open Sans"/>
              <a:ea typeface="Open Sans"/>
              <a:cs typeface="Open Sans"/>
              <a:sym typeface="Open Sans"/>
            </a:endParaRPr>
          </a:p>
        </p:txBody>
      </p:sp>
      <p:sp>
        <p:nvSpPr>
          <p:cNvPr id="72" name="Google Shape;72;p13"/>
          <p:cNvSpPr txBox="1"/>
          <p:nvPr/>
        </p:nvSpPr>
        <p:spPr>
          <a:xfrm>
            <a:off x="3857500" y="6591300"/>
            <a:ext cx="1554900" cy="2247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Ultrices quam metus vitae magna. Vivamus laoreet, orci vel mollis fringilla, erat mauris mollis nisi, quis vestibulum mi mi id odio. Etiam eros diam, laoreet accumsan maximus ut, dictum vel ligula.</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Aenean enim nisl, euismod eu iaculis et, volutpat id eros. Nunc at fringilla sem. Vestibulum at neque mollis, lobortis lorem pulvinar, rhoncus erat. Donec ligula libero, mattis id scelerisque vitae, dictum at felis. Etiam nunc ligula, bibendum eget enim vitae, tristique.</a:t>
            </a:r>
            <a:endParaRPr sz="800">
              <a:latin typeface="Open Sans"/>
              <a:ea typeface="Open Sans"/>
              <a:cs typeface="Open Sans"/>
              <a:sym typeface="Open Sans"/>
            </a:endParaRPr>
          </a:p>
        </p:txBody>
      </p:sp>
      <p:pic>
        <p:nvPicPr>
          <p:cNvPr id="73" name="Google Shape;73;p13"/>
          <p:cNvPicPr preferRelativeResize="0"/>
          <p:nvPr/>
        </p:nvPicPr>
        <p:blipFill rotWithShape="1">
          <a:blip r:embed="rId7">
            <a:alphaModFix/>
          </a:blip>
          <a:srcRect b="4552" l="16155" r="953" t="0"/>
          <a:stretch/>
        </p:blipFill>
        <p:spPr>
          <a:xfrm>
            <a:off x="3857500" y="8985750"/>
            <a:ext cx="1558800" cy="1346251"/>
          </a:xfrm>
          <a:prstGeom prst="rect">
            <a:avLst/>
          </a:prstGeom>
          <a:noFill/>
          <a:ln>
            <a:noFill/>
          </a:ln>
        </p:spPr>
      </p:pic>
      <p:pic>
        <p:nvPicPr>
          <p:cNvPr id="74" name="Google Shape;74;p13"/>
          <p:cNvPicPr preferRelativeResize="0"/>
          <p:nvPr/>
        </p:nvPicPr>
        <p:blipFill rotWithShape="1">
          <a:blip r:embed="rId8">
            <a:alphaModFix/>
          </a:blip>
          <a:srcRect b="764" l="10540" r="4040" t="0"/>
          <a:stretch/>
        </p:blipFill>
        <p:spPr>
          <a:xfrm>
            <a:off x="5608800" y="2591725"/>
            <a:ext cx="1591501" cy="1229250"/>
          </a:xfrm>
          <a:prstGeom prst="rect">
            <a:avLst/>
          </a:prstGeom>
          <a:noFill/>
          <a:ln>
            <a:noFill/>
          </a:ln>
        </p:spPr>
      </p:pic>
      <p:sp>
        <p:nvSpPr>
          <p:cNvPr id="75" name="Google Shape;75;p13"/>
          <p:cNvSpPr/>
          <p:nvPr/>
        </p:nvSpPr>
        <p:spPr>
          <a:xfrm>
            <a:off x="5608800" y="2591725"/>
            <a:ext cx="779549" cy="168897"/>
          </a:xfrm>
          <a:custGeom>
            <a:rect b="b" l="l" r="r" t="t"/>
            <a:pathLst>
              <a:path extrusionOk="0" h="9906" w="61722">
                <a:moveTo>
                  <a:pt x="0" y="9906"/>
                </a:moveTo>
                <a:lnTo>
                  <a:pt x="54864" y="9906"/>
                </a:lnTo>
                <a:lnTo>
                  <a:pt x="61722" y="0"/>
                </a:lnTo>
                <a:lnTo>
                  <a:pt x="0" y="0"/>
                </a:lnTo>
                <a:close/>
              </a:path>
            </a:pathLst>
          </a:custGeom>
          <a:solidFill>
            <a:srgbClr val="636592"/>
          </a:solidFill>
          <a:ln>
            <a:noFill/>
          </a:ln>
        </p:spPr>
      </p:sp>
      <p:sp>
        <p:nvSpPr>
          <p:cNvPr id="76" name="Google Shape;76;p13"/>
          <p:cNvSpPr txBox="1"/>
          <p:nvPr/>
        </p:nvSpPr>
        <p:spPr>
          <a:xfrm>
            <a:off x="5670521" y="2615200"/>
            <a:ext cx="7179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800">
                <a:solidFill>
                  <a:schemeClr val="lt1"/>
                </a:solidFill>
                <a:latin typeface="Lora"/>
                <a:ea typeface="Lora"/>
                <a:cs typeface="Lora"/>
                <a:sym typeface="Lora"/>
              </a:rPr>
              <a:t>$230,100</a:t>
            </a:r>
            <a:endParaRPr b="1" sz="800">
              <a:solidFill>
                <a:schemeClr val="lt1"/>
              </a:solidFill>
              <a:latin typeface="Lora"/>
              <a:ea typeface="Lora"/>
              <a:cs typeface="Lora"/>
              <a:sym typeface="Lora"/>
            </a:endParaRPr>
          </a:p>
        </p:txBody>
      </p:sp>
      <p:sp>
        <p:nvSpPr>
          <p:cNvPr id="77" name="Google Shape;77;p13"/>
          <p:cNvSpPr txBox="1"/>
          <p:nvPr/>
        </p:nvSpPr>
        <p:spPr>
          <a:xfrm>
            <a:off x="5606419" y="3888438"/>
            <a:ext cx="137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ubik"/>
                <a:ea typeface="Rubik"/>
                <a:cs typeface="Rubik"/>
                <a:sym typeface="Rubik"/>
              </a:rPr>
              <a:t>Etiam vitae sem</a:t>
            </a:r>
            <a:endParaRPr b="1" sz="1000">
              <a:latin typeface="Rubik"/>
              <a:ea typeface="Rubik"/>
              <a:cs typeface="Rubik"/>
              <a:sym typeface="Rubik"/>
            </a:endParaRPr>
          </a:p>
        </p:txBody>
      </p:sp>
      <p:sp>
        <p:nvSpPr>
          <p:cNvPr id="78" name="Google Shape;78;p13"/>
          <p:cNvSpPr txBox="1"/>
          <p:nvPr/>
        </p:nvSpPr>
        <p:spPr>
          <a:xfrm>
            <a:off x="5608800" y="4091000"/>
            <a:ext cx="1589700" cy="831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Etiam vitae sem at nibh tempor luctus. Aliquam erat volutpat. Sed interdum vehicula posuere. Nunc sapien leo, porttitor vitae sollicitudin eget, rhoncus id ligula. In at ligula velit.</a:t>
            </a:r>
            <a:endParaRPr sz="800">
              <a:latin typeface="Open Sans"/>
              <a:ea typeface="Open Sans"/>
              <a:cs typeface="Open Sans"/>
              <a:sym typeface="Open Sans"/>
            </a:endParaRPr>
          </a:p>
        </p:txBody>
      </p:sp>
      <p:pic>
        <p:nvPicPr>
          <p:cNvPr id="79" name="Google Shape;79;p13"/>
          <p:cNvPicPr preferRelativeResize="0"/>
          <p:nvPr/>
        </p:nvPicPr>
        <p:blipFill>
          <a:blip r:embed="rId9">
            <a:alphaModFix/>
          </a:blip>
          <a:stretch>
            <a:fillRect/>
          </a:stretch>
        </p:blipFill>
        <p:spPr>
          <a:xfrm>
            <a:off x="5608800" y="4992227"/>
            <a:ext cx="1589699" cy="1041994"/>
          </a:xfrm>
          <a:prstGeom prst="rect">
            <a:avLst/>
          </a:prstGeom>
          <a:noFill/>
          <a:ln>
            <a:noFill/>
          </a:ln>
        </p:spPr>
      </p:pic>
      <p:sp>
        <p:nvSpPr>
          <p:cNvPr id="80" name="Google Shape;80;p13"/>
          <p:cNvSpPr/>
          <p:nvPr/>
        </p:nvSpPr>
        <p:spPr>
          <a:xfrm>
            <a:off x="5608800" y="5865325"/>
            <a:ext cx="779549" cy="168897"/>
          </a:xfrm>
          <a:custGeom>
            <a:rect b="b" l="l" r="r" t="t"/>
            <a:pathLst>
              <a:path extrusionOk="0" h="9906" w="61722">
                <a:moveTo>
                  <a:pt x="0" y="9906"/>
                </a:moveTo>
                <a:lnTo>
                  <a:pt x="54864" y="9906"/>
                </a:lnTo>
                <a:lnTo>
                  <a:pt x="61722" y="0"/>
                </a:lnTo>
                <a:lnTo>
                  <a:pt x="0" y="0"/>
                </a:lnTo>
                <a:close/>
              </a:path>
            </a:pathLst>
          </a:custGeom>
          <a:solidFill>
            <a:srgbClr val="636592"/>
          </a:solidFill>
          <a:ln>
            <a:noFill/>
          </a:ln>
        </p:spPr>
      </p:sp>
      <p:sp>
        <p:nvSpPr>
          <p:cNvPr id="81" name="Google Shape;81;p13"/>
          <p:cNvSpPr txBox="1"/>
          <p:nvPr/>
        </p:nvSpPr>
        <p:spPr>
          <a:xfrm>
            <a:off x="5670521" y="5888800"/>
            <a:ext cx="7179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800">
                <a:solidFill>
                  <a:schemeClr val="lt1"/>
                </a:solidFill>
                <a:latin typeface="Lora"/>
                <a:ea typeface="Lora"/>
                <a:cs typeface="Lora"/>
                <a:sym typeface="Lora"/>
              </a:rPr>
              <a:t>$450,800</a:t>
            </a:r>
            <a:endParaRPr b="1" sz="800">
              <a:solidFill>
                <a:schemeClr val="lt1"/>
              </a:solidFill>
              <a:latin typeface="Lora"/>
              <a:ea typeface="Lora"/>
              <a:cs typeface="Lora"/>
              <a:sym typeface="Lora"/>
            </a:endParaRPr>
          </a:p>
        </p:txBody>
      </p:sp>
      <p:sp>
        <p:nvSpPr>
          <p:cNvPr id="82" name="Google Shape;82;p13"/>
          <p:cNvSpPr txBox="1"/>
          <p:nvPr/>
        </p:nvSpPr>
        <p:spPr>
          <a:xfrm>
            <a:off x="5606426" y="6101675"/>
            <a:ext cx="1589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ubik"/>
                <a:ea typeface="Rubik"/>
                <a:cs typeface="Rubik"/>
                <a:sym typeface="Rubik"/>
              </a:rPr>
              <a:t>Sed interdum vehicula</a:t>
            </a:r>
            <a:endParaRPr b="1" sz="1000">
              <a:latin typeface="Rubik"/>
              <a:ea typeface="Rubik"/>
              <a:cs typeface="Rubik"/>
              <a:sym typeface="Rubik"/>
            </a:endParaRPr>
          </a:p>
        </p:txBody>
      </p:sp>
      <p:sp>
        <p:nvSpPr>
          <p:cNvPr id="83" name="Google Shape;83;p13"/>
          <p:cNvSpPr txBox="1"/>
          <p:nvPr/>
        </p:nvSpPr>
        <p:spPr>
          <a:xfrm>
            <a:off x="5608800" y="6304238"/>
            <a:ext cx="1589700" cy="1114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Sed magna nisi, pharetra nec condimentum eget, gravida in tellus. Nullam eget ante orci. Etiam facilisis faucibus diam, congue rutrum dolor congue ultrices. Nullam tempus nibh leo, pharetra tincidunt eros tempor sed.</a:t>
            </a:r>
            <a:endParaRPr sz="800">
              <a:latin typeface="Open Sans"/>
              <a:ea typeface="Open Sans"/>
              <a:cs typeface="Open Sans"/>
              <a:sym typeface="Open Sans"/>
            </a:endParaRPr>
          </a:p>
        </p:txBody>
      </p:sp>
      <p:sp>
        <p:nvSpPr>
          <p:cNvPr id="84" name="Google Shape;84;p13"/>
          <p:cNvSpPr/>
          <p:nvPr/>
        </p:nvSpPr>
        <p:spPr>
          <a:xfrm>
            <a:off x="5608800" y="8409506"/>
            <a:ext cx="779549" cy="168897"/>
          </a:xfrm>
          <a:custGeom>
            <a:rect b="b" l="l" r="r" t="t"/>
            <a:pathLst>
              <a:path extrusionOk="0" h="9906" w="61722">
                <a:moveTo>
                  <a:pt x="0" y="9906"/>
                </a:moveTo>
                <a:lnTo>
                  <a:pt x="54864" y="9906"/>
                </a:lnTo>
                <a:lnTo>
                  <a:pt x="61722" y="0"/>
                </a:lnTo>
                <a:lnTo>
                  <a:pt x="0" y="0"/>
                </a:lnTo>
                <a:close/>
              </a:path>
            </a:pathLst>
          </a:custGeom>
          <a:solidFill>
            <a:srgbClr val="636592"/>
          </a:solidFill>
          <a:ln>
            <a:noFill/>
          </a:ln>
        </p:spPr>
      </p:sp>
      <p:sp>
        <p:nvSpPr>
          <p:cNvPr id="85" name="Google Shape;85;p13"/>
          <p:cNvSpPr txBox="1"/>
          <p:nvPr/>
        </p:nvSpPr>
        <p:spPr>
          <a:xfrm>
            <a:off x="5670521" y="8432981"/>
            <a:ext cx="7179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800">
                <a:solidFill>
                  <a:schemeClr val="lt1"/>
                </a:solidFill>
                <a:latin typeface="Lora"/>
                <a:ea typeface="Lora"/>
                <a:cs typeface="Lora"/>
                <a:sym typeface="Lora"/>
              </a:rPr>
              <a:t>$870,100</a:t>
            </a:r>
            <a:endParaRPr b="1" sz="800">
              <a:solidFill>
                <a:schemeClr val="lt1"/>
              </a:solidFill>
              <a:latin typeface="Lora"/>
              <a:ea typeface="Lora"/>
              <a:cs typeface="Lora"/>
              <a:sym typeface="Lora"/>
            </a:endParaRPr>
          </a:p>
        </p:txBody>
      </p:sp>
      <p:sp>
        <p:nvSpPr>
          <p:cNvPr id="86" name="Google Shape;86;p13"/>
          <p:cNvSpPr txBox="1"/>
          <p:nvPr/>
        </p:nvSpPr>
        <p:spPr>
          <a:xfrm>
            <a:off x="5610151" y="8652425"/>
            <a:ext cx="1589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ubik"/>
                <a:ea typeface="Rubik"/>
                <a:cs typeface="Rubik"/>
                <a:sym typeface="Rubik"/>
              </a:rPr>
              <a:t>Quisque tempor sapien</a:t>
            </a:r>
            <a:endParaRPr b="1" sz="1000">
              <a:latin typeface="Rubik"/>
              <a:ea typeface="Rubik"/>
              <a:cs typeface="Rubik"/>
              <a:sym typeface="Rubik"/>
            </a:endParaRPr>
          </a:p>
        </p:txBody>
      </p:sp>
      <p:sp>
        <p:nvSpPr>
          <p:cNvPr id="87" name="Google Shape;87;p13"/>
          <p:cNvSpPr txBox="1"/>
          <p:nvPr/>
        </p:nvSpPr>
        <p:spPr>
          <a:xfrm>
            <a:off x="5612525" y="8833556"/>
            <a:ext cx="15897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Vestibulum ante ipsum primis in faucibus orci luctus et ultrices posuere cubilia curae; Cras congue sollicitudin lorem, ac congue ligula sollicitudin eget. Fusce fringilla vulputate arcu eu molestie.  Venenatis, placerat tortor eu, eleifend turpis fusce.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id turpis id nibh convallis. Aenean enim nisl, euismod eu iaculis et, volutpat id eros.</a:t>
            </a:r>
            <a:endParaRPr sz="8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nvSpPr>
        <p:spPr>
          <a:xfrm>
            <a:off x="355238" y="340600"/>
            <a:ext cx="209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Open Sans SemiBold"/>
                <a:ea typeface="Open Sans SemiBold"/>
                <a:cs typeface="Open Sans SemiBold"/>
                <a:sym typeface="Open Sans SemiBold"/>
              </a:rPr>
              <a:t>2</a:t>
            </a:r>
            <a:endParaRPr sz="1200">
              <a:latin typeface="Open Sans SemiBold"/>
              <a:ea typeface="Open Sans SemiBold"/>
              <a:cs typeface="Open Sans SemiBold"/>
              <a:sym typeface="Open Sans SemiBold"/>
            </a:endParaRPr>
          </a:p>
        </p:txBody>
      </p:sp>
      <p:sp>
        <p:nvSpPr>
          <p:cNvPr id="93" name="Google Shape;93;p14"/>
          <p:cNvSpPr txBox="1"/>
          <p:nvPr/>
        </p:nvSpPr>
        <p:spPr>
          <a:xfrm>
            <a:off x="503055" y="363700"/>
            <a:ext cx="16065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Rubik"/>
                <a:ea typeface="Rubik"/>
                <a:cs typeface="Rubik"/>
                <a:sym typeface="Rubik"/>
              </a:rPr>
              <a:t>Tuesday 15, November 2021</a:t>
            </a:r>
            <a:endParaRPr sz="900">
              <a:latin typeface="Rubik"/>
              <a:ea typeface="Rubik"/>
              <a:cs typeface="Rubik"/>
              <a:sym typeface="Rubik"/>
            </a:endParaRPr>
          </a:p>
        </p:txBody>
      </p:sp>
      <p:sp>
        <p:nvSpPr>
          <p:cNvPr id="94" name="Google Shape;94;p14"/>
          <p:cNvSpPr txBox="1"/>
          <p:nvPr/>
        </p:nvSpPr>
        <p:spPr>
          <a:xfrm>
            <a:off x="5927548" y="340600"/>
            <a:ext cx="1272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Rubik"/>
                <a:ea typeface="Rubik"/>
                <a:cs typeface="Rubik"/>
                <a:sym typeface="Rubik"/>
              </a:rPr>
              <a:t>Real estate news</a:t>
            </a:r>
            <a:endParaRPr sz="900">
              <a:latin typeface="Rubik"/>
              <a:ea typeface="Rubik"/>
              <a:cs typeface="Rubik"/>
              <a:sym typeface="Rubik"/>
            </a:endParaRPr>
          </a:p>
        </p:txBody>
      </p:sp>
      <p:cxnSp>
        <p:nvCxnSpPr>
          <p:cNvPr id="95" name="Google Shape;95;p14"/>
          <p:cNvCxnSpPr/>
          <p:nvPr/>
        </p:nvCxnSpPr>
        <p:spPr>
          <a:xfrm>
            <a:off x="361950" y="595325"/>
            <a:ext cx="6839100" cy="0"/>
          </a:xfrm>
          <a:prstGeom prst="straightConnector1">
            <a:avLst/>
          </a:prstGeom>
          <a:noFill/>
          <a:ln cap="flat" cmpd="sng" w="28575">
            <a:solidFill>
              <a:srgbClr val="001221"/>
            </a:solidFill>
            <a:prstDash val="solid"/>
            <a:round/>
            <a:headEnd len="med" w="med" type="none"/>
            <a:tailEnd len="med" w="med" type="none"/>
          </a:ln>
        </p:spPr>
      </p:cxnSp>
      <p:cxnSp>
        <p:nvCxnSpPr>
          <p:cNvPr id="96" name="Google Shape;96;p14"/>
          <p:cNvCxnSpPr/>
          <p:nvPr/>
        </p:nvCxnSpPr>
        <p:spPr>
          <a:xfrm>
            <a:off x="361950" y="647700"/>
            <a:ext cx="6839100" cy="0"/>
          </a:xfrm>
          <a:prstGeom prst="straightConnector1">
            <a:avLst/>
          </a:prstGeom>
          <a:noFill/>
          <a:ln cap="flat" cmpd="sng" w="9525">
            <a:solidFill>
              <a:srgbClr val="001221"/>
            </a:solidFill>
            <a:prstDash val="solid"/>
            <a:round/>
            <a:headEnd len="med" w="med" type="none"/>
            <a:tailEnd len="med" w="med" type="none"/>
          </a:ln>
        </p:spPr>
      </p:cxnSp>
      <p:pic>
        <p:nvPicPr>
          <p:cNvPr id="97" name="Google Shape;97;p14"/>
          <p:cNvPicPr preferRelativeResize="0"/>
          <p:nvPr/>
        </p:nvPicPr>
        <p:blipFill>
          <a:blip r:embed="rId3">
            <a:alphaModFix/>
          </a:blip>
          <a:stretch>
            <a:fillRect/>
          </a:stretch>
        </p:blipFill>
        <p:spPr>
          <a:xfrm>
            <a:off x="2412000" y="363700"/>
            <a:ext cx="2736000" cy="222789"/>
          </a:xfrm>
          <a:prstGeom prst="rect">
            <a:avLst/>
          </a:prstGeom>
          <a:noFill/>
          <a:ln>
            <a:noFill/>
          </a:ln>
        </p:spPr>
      </p:pic>
      <p:sp>
        <p:nvSpPr>
          <p:cNvPr id="98" name="Google Shape;98;p14"/>
          <p:cNvSpPr txBox="1"/>
          <p:nvPr/>
        </p:nvSpPr>
        <p:spPr>
          <a:xfrm>
            <a:off x="352425" y="723900"/>
            <a:ext cx="3497400" cy="1108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600">
                <a:latin typeface="Rubik"/>
                <a:ea typeface="Rubik"/>
                <a:cs typeface="Rubik"/>
                <a:sym typeface="Rubik"/>
              </a:rPr>
              <a:t>Tips for</a:t>
            </a:r>
            <a:endParaRPr b="1" sz="3600">
              <a:latin typeface="Rubik"/>
              <a:ea typeface="Rubik"/>
              <a:cs typeface="Rubik"/>
              <a:sym typeface="Rubik"/>
            </a:endParaRPr>
          </a:p>
          <a:p>
            <a:pPr indent="0" lvl="0" marL="0" rtl="0" algn="l">
              <a:spcBef>
                <a:spcPts val="0"/>
              </a:spcBef>
              <a:spcAft>
                <a:spcPts val="0"/>
              </a:spcAft>
              <a:buNone/>
            </a:pPr>
            <a:r>
              <a:rPr b="1" lang="ru" sz="3600">
                <a:latin typeface="Rubik"/>
                <a:ea typeface="Rubik"/>
                <a:cs typeface="Rubik"/>
                <a:sym typeface="Rubik"/>
              </a:rPr>
              <a:t>buying a home</a:t>
            </a:r>
            <a:endParaRPr b="1" sz="3600">
              <a:latin typeface="Rubik"/>
              <a:ea typeface="Rubik"/>
              <a:cs typeface="Rubik"/>
              <a:sym typeface="Rubik"/>
            </a:endParaRPr>
          </a:p>
        </p:txBody>
      </p:sp>
      <p:pic>
        <p:nvPicPr>
          <p:cNvPr id="99" name="Google Shape;99;p14"/>
          <p:cNvPicPr preferRelativeResize="0"/>
          <p:nvPr/>
        </p:nvPicPr>
        <p:blipFill rotWithShape="1">
          <a:blip r:embed="rId4">
            <a:alphaModFix/>
          </a:blip>
          <a:srcRect b="0" l="0" r="239" t="0"/>
          <a:stretch/>
        </p:blipFill>
        <p:spPr>
          <a:xfrm>
            <a:off x="361950" y="1908300"/>
            <a:ext cx="3306400" cy="2208801"/>
          </a:xfrm>
          <a:prstGeom prst="rect">
            <a:avLst/>
          </a:prstGeom>
          <a:noFill/>
          <a:ln>
            <a:noFill/>
          </a:ln>
        </p:spPr>
      </p:pic>
      <p:sp>
        <p:nvSpPr>
          <p:cNvPr id="100" name="Google Shape;100;p14"/>
          <p:cNvSpPr txBox="1"/>
          <p:nvPr/>
        </p:nvSpPr>
        <p:spPr>
          <a:xfrm>
            <a:off x="352450" y="4295800"/>
            <a:ext cx="1566300" cy="238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Donec eget lectus ligula. Aenean condimentum dui id eros luctus, vitae bibendum sapien faucibus. Curabitur nec lacus quam. Interdum et malesuada fames ac ante ipsum primis in faucibus. Class aptent taciti sociosqu ad litora torquent per conubia nostra, per inceptos himenaeos. In commodo mauris vel metus malesuada finibus. Mauris nec pretium nisi. Lorem ipsum dolor sit amet, consectetur adipiscing elit. Sed ac augue lectus. Etiam vitae sem at nibh tempor luctus. Aliquam erat volutpat </a:t>
            </a:r>
            <a:r>
              <a:rPr lang="ru" sz="800">
                <a:solidFill>
                  <a:schemeClr val="dk1"/>
                </a:solidFill>
                <a:latin typeface="Open Sans"/>
                <a:ea typeface="Open Sans"/>
                <a:cs typeface="Open Sans"/>
                <a:sym typeface="Open Sans"/>
              </a:rPr>
              <a:t>faucibus orci luctus et</a:t>
            </a:r>
            <a:r>
              <a:rPr lang="ru" sz="800">
                <a:latin typeface="Open Sans"/>
                <a:ea typeface="Open Sans"/>
                <a:cs typeface="Open Sans"/>
                <a:sym typeface="Open Sans"/>
              </a:rPr>
              <a:t>.</a:t>
            </a:r>
            <a:endParaRPr sz="800">
              <a:latin typeface="Open Sans"/>
              <a:ea typeface="Open Sans"/>
              <a:cs typeface="Open Sans"/>
              <a:sym typeface="Open Sans"/>
            </a:endParaRPr>
          </a:p>
        </p:txBody>
      </p:sp>
      <p:sp>
        <p:nvSpPr>
          <p:cNvPr id="101" name="Google Shape;101;p14"/>
          <p:cNvSpPr txBox="1"/>
          <p:nvPr/>
        </p:nvSpPr>
        <p:spPr>
          <a:xfrm>
            <a:off x="356138" y="6734163"/>
            <a:ext cx="68391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100">
                <a:latin typeface="Rubik"/>
                <a:ea typeface="Rubik"/>
                <a:cs typeface="Rubik"/>
                <a:sym typeface="Rubik"/>
              </a:rPr>
              <a:t>All you need to know when moving</a:t>
            </a:r>
            <a:endParaRPr b="1" sz="3100">
              <a:latin typeface="Rubik"/>
              <a:ea typeface="Rubik"/>
              <a:cs typeface="Rubik"/>
              <a:sym typeface="Rubik"/>
            </a:endParaRPr>
          </a:p>
        </p:txBody>
      </p:sp>
      <p:sp>
        <p:nvSpPr>
          <p:cNvPr id="102" name="Google Shape;102;p14"/>
          <p:cNvSpPr txBox="1"/>
          <p:nvPr/>
        </p:nvSpPr>
        <p:spPr>
          <a:xfrm>
            <a:off x="361950" y="7279450"/>
            <a:ext cx="15588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Curabitur nec lacus quam. Interdum et malesuada fames ac ante ipsum primis in faucibus. Class aptent taciti sociosqu ad litora torquent per conubia nostra, per inceptos himenaeos. In commodo mauris vel metus malesuada finibus. Mauris nec pretium nisi.</a:t>
            </a:r>
            <a:endParaRPr sz="800">
              <a:latin typeface="Open Sans"/>
              <a:ea typeface="Open Sans"/>
              <a:cs typeface="Open Sans"/>
              <a:sym typeface="Open Sans"/>
            </a:endParaRPr>
          </a:p>
        </p:txBody>
      </p:sp>
      <p:pic>
        <p:nvPicPr>
          <p:cNvPr id="103" name="Google Shape;103;p14"/>
          <p:cNvPicPr preferRelativeResize="0"/>
          <p:nvPr/>
        </p:nvPicPr>
        <p:blipFill rotWithShape="1">
          <a:blip r:embed="rId5">
            <a:alphaModFix/>
          </a:blip>
          <a:srcRect b="0" l="25725" r="10943" t="0"/>
          <a:stretch/>
        </p:blipFill>
        <p:spPr>
          <a:xfrm>
            <a:off x="366600" y="8698700"/>
            <a:ext cx="1552202" cy="1633301"/>
          </a:xfrm>
          <a:prstGeom prst="rect">
            <a:avLst/>
          </a:prstGeom>
          <a:noFill/>
          <a:ln>
            <a:noFill/>
          </a:ln>
        </p:spPr>
      </p:pic>
      <p:sp>
        <p:nvSpPr>
          <p:cNvPr id="104" name="Google Shape;104;p14"/>
          <p:cNvSpPr txBox="1"/>
          <p:nvPr/>
        </p:nvSpPr>
        <p:spPr>
          <a:xfrm>
            <a:off x="2109550" y="7284213"/>
            <a:ext cx="1552200" cy="3096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Quisque tempor sapien et enim interdum, ac pellentesque lacus fringilla. Vestibulum ante ipsum primis in faucibus orci luctus et ultrices posuere cubilia curae; Cras congue sollicitudin lorem, ac congue ligula sollicitudin eget. Fusce fringilla vulputate arcu eu molestie. Aenean eget arcu vel neque rhoncus hendrerit. Morbi lobortis augue metus, convallis fringilla est vehicula et. Etiam lobortis tortor quis semper tincidunt. Sed placerat rhoncus magna eu facilisis. Nullam et nunc sed dui bibendum feugiat sed a elit. Phasellus facilisis velit nec ligula maximus, vitae fringilla velit fermentum.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a:t>
            </a:r>
            <a:endParaRPr sz="800">
              <a:latin typeface="Open Sans"/>
              <a:ea typeface="Open Sans"/>
              <a:cs typeface="Open Sans"/>
              <a:sym typeface="Open Sans"/>
            </a:endParaRPr>
          </a:p>
        </p:txBody>
      </p:sp>
      <p:sp>
        <p:nvSpPr>
          <p:cNvPr id="105" name="Google Shape;105;p14"/>
          <p:cNvSpPr txBox="1"/>
          <p:nvPr/>
        </p:nvSpPr>
        <p:spPr>
          <a:xfrm>
            <a:off x="3857150" y="7284213"/>
            <a:ext cx="1552200" cy="3096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neque rhoncus hendrerit. Morbi lobortis augue metus, convallis fringilla est vehicula et. Etiam lobortis tortor quis semper tincidunt. Sed placerat rhoncus magna eu facilisis. Nullam et nunc sed dui bibendum feugiat sed a elit. Phasellus facilisis velit nec ligula maximus, vitae fringilla velit fermentum.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 purus iaculis vitae. Nam suscipit id libero quis porttitor. Curabitur vitae sollicitudin neque. Suspendisse vitae sem sed leo pulvinar varius eget molestie urna. Phasellus id dui id neque dictum hendrerit. Donec vestibulum, magna vitae euismod blandit, nisi sapien</a:t>
            </a:r>
            <a:endParaRPr sz="800">
              <a:latin typeface="Open Sans"/>
              <a:ea typeface="Open Sans"/>
              <a:cs typeface="Open Sans"/>
              <a:sym typeface="Open Sans"/>
            </a:endParaRPr>
          </a:p>
        </p:txBody>
      </p:sp>
      <p:sp>
        <p:nvSpPr>
          <p:cNvPr id="106" name="Google Shape;106;p14"/>
          <p:cNvSpPr txBox="1"/>
          <p:nvPr/>
        </p:nvSpPr>
        <p:spPr>
          <a:xfrm>
            <a:off x="5608800" y="7284225"/>
            <a:ext cx="1586400" cy="1964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Neque rhoncus hendrerit. Morbi lobortis augue metus, convallis fringilla est vehicula et. Etiam lobortis tortor quis semper tincidunt. Sed placerat rhoncus magna eu facilisis. Nullam et nunc sed dui bibendum feugiat sed a elit. Phasellus facilisis velit nec ligula maximus, vitae fringilla velit fermentum.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 purus iaculis vitae.</a:t>
            </a:r>
            <a:endParaRPr sz="800">
              <a:latin typeface="Open Sans"/>
              <a:ea typeface="Open Sans"/>
              <a:cs typeface="Open Sans"/>
              <a:sym typeface="Open Sans"/>
            </a:endParaRPr>
          </a:p>
        </p:txBody>
      </p:sp>
      <p:pic>
        <p:nvPicPr>
          <p:cNvPr id="107" name="Google Shape;107;p14"/>
          <p:cNvPicPr preferRelativeResize="0"/>
          <p:nvPr/>
        </p:nvPicPr>
        <p:blipFill rotWithShape="1">
          <a:blip r:embed="rId6">
            <a:alphaModFix/>
          </a:blip>
          <a:srcRect b="12922" l="0" r="0" t="0"/>
          <a:stretch/>
        </p:blipFill>
        <p:spPr>
          <a:xfrm>
            <a:off x="5608800" y="9403601"/>
            <a:ext cx="1591350" cy="928401"/>
          </a:xfrm>
          <a:prstGeom prst="rect">
            <a:avLst/>
          </a:prstGeom>
          <a:noFill/>
          <a:ln>
            <a:noFill/>
          </a:ln>
        </p:spPr>
      </p:pic>
      <p:sp>
        <p:nvSpPr>
          <p:cNvPr id="108" name="Google Shape;108;p14"/>
          <p:cNvSpPr txBox="1"/>
          <p:nvPr/>
        </p:nvSpPr>
        <p:spPr>
          <a:xfrm>
            <a:off x="2109550" y="4298175"/>
            <a:ext cx="1558800" cy="2388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Quisque tempor sapien et enim interdum, ac pellentesque lacus fringilla. Vestibulum ante ipsum primis in faucibus orci luctus et ultrices posuere cubilia curae; Cras congue sollicitudin lorem, ac congue ligula sollicitudin eget. Fusce fringilla vulputate arcu eu molestie. Aenean eget arcu vel neque rhoncus hendrerit. Morbi lobortis augue metus, convallis fringilla est vehicula et. Etiam lobortis tortor quis semper tincidunt. Sed placerat rhoncus magna eu facilisis. Nullam et nunc sed dui bibendum feugiat </a:t>
            </a:r>
            <a:r>
              <a:rPr lang="ru" sz="800">
                <a:solidFill>
                  <a:schemeClr val="dk1"/>
                </a:solidFill>
                <a:latin typeface="Open Sans"/>
                <a:ea typeface="Open Sans"/>
                <a:cs typeface="Open Sans"/>
                <a:sym typeface="Open Sans"/>
              </a:rPr>
              <a:t>vitae vitae sem at nibh tempor</a:t>
            </a:r>
            <a:endParaRPr sz="800">
              <a:latin typeface="Open Sans"/>
              <a:ea typeface="Open Sans"/>
              <a:cs typeface="Open Sans"/>
              <a:sym typeface="Open Sans"/>
            </a:endParaRPr>
          </a:p>
        </p:txBody>
      </p:sp>
      <p:sp>
        <p:nvSpPr>
          <p:cNvPr id="109" name="Google Shape;109;p14"/>
          <p:cNvSpPr txBox="1"/>
          <p:nvPr/>
        </p:nvSpPr>
        <p:spPr>
          <a:xfrm>
            <a:off x="3859200" y="829913"/>
            <a:ext cx="1558800" cy="3380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Nullam facilisis congue ipsum condimentum convallis. Nam efficitur velit nec nibh aliquam, id faucibus arcu hendrerit. Pellentesque quis ex congue, elementum mi ut, lobortis ex. Donec maximus, justo a efficitur vestibulum, mi odio gravida orci, eget ultrices quam metus vitae magna. Vivamus laoreet, orci vel mollis fringilla, erat mauris mollis nisi, quis vestibulum mi mi id odio. Etiam eros diam, laoreet accumsan maximus ut, dictum vel ligula.</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Aenean enim nisl, euismod eu iaculis et, volutpat id eros. Nunc at fringilla sem. Vestibulum at neque mollis, lobortis lorem pulvinar, rhoncus erat. Donec ligula libero, mattis id scelerisque vitae, dictum at felis. Etiam nunc ligula, bibendum eget enim vitae, tristique</a:t>
            </a:r>
            <a:endParaRPr sz="800">
              <a:latin typeface="Open Sans"/>
              <a:ea typeface="Open Sans"/>
              <a:cs typeface="Open Sans"/>
              <a:sym typeface="Open Sans"/>
            </a:endParaRPr>
          </a:p>
        </p:txBody>
      </p:sp>
      <p:sp>
        <p:nvSpPr>
          <p:cNvPr id="110" name="Google Shape;110;p14"/>
          <p:cNvSpPr txBox="1"/>
          <p:nvPr/>
        </p:nvSpPr>
        <p:spPr>
          <a:xfrm>
            <a:off x="5600775" y="829925"/>
            <a:ext cx="1586400" cy="3380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id turpis id nibh convallis egestas. Cras enim dolor, ultrices quis ligula at, pellentesque sodales enim. Cras elit purus, malesuada ac ex in, mollis congue lacus. Donec maximus sed nisl ut tincidunt. Quisque sed mattis lacus, vestibulum cursus purus. Donec eget lectus ligula. Aenean condimentum dui id eros luctus, vitae bibendum sapien faucibus. Curabitur nec lacus quam. Interdum et malesuada fames ac ante ipsum primis in faucibus. Class aptent taciti sociosqu ad litora torquent per conubia nostra, per inceptos himenaeos. In commodo mauris vel metus malesuada finibus.</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Mauris nec pretium nisi. Etiam nunc ligula, bibendum eget enim vitae, tristique pretium arcu. Proin fringilla imperdiet quam, sit amet euismod lectus ultrices.</a:t>
            </a:r>
            <a:endParaRPr sz="800">
              <a:latin typeface="Open Sans"/>
              <a:ea typeface="Open Sans"/>
              <a:cs typeface="Open Sans"/>
              <a:sym typeface="Open Sans"/>
            </a:endParaRPr>
          </a:p>
        </p:txBody>
      </p:sp>
      <p:pic>
        <p:nvPicPr>
          <p:cNvPr id="111" name="Google Shape;111;p14"/>
          <p:cNvPicPr preferRelativeResize="0"/>
          <p:nvPr/>
        </p:nvPicPr>
        <p:blipFill rotWithShape="1">
          <a:blip r:embed="rId7">
            <a:alphaModFix/>
          </a:blip>
          <a:srcRect b="0" l="2248" r="1671" t="0"/>
          <a:stretch/>
        </p:blipFill>
        <p:spPr>
          <a:xfrm>
            <a:off x="3859200" y="4317175"/>
            <a:ext cx="3340950" cy="231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nvSpPr>
        <p:spPr>
          <a:xfrm>
            <a:off x="355238" y="340600"/>
            <a:ext cx="209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Open Sans SemiBold"/>
                <a:ea typeface="Open Sans SemiBold"/>
                <a:cs typeface="Open Sans SemiBold"/>
                <a:sym typeface="Open Sans SemiBold"/>
              </a:rPr>
              <a:t>3</a:t>
            </a:r>
            <a:endParaRPr sz="1200">
              <a:latin typeface="Open Sans SemiBold"/>
              <a:ea typeface="Open Sans SemiBold"/>
              <a:cs typeface="Open Sans SemiBold"/>
              <a:sym typeface="Open Sans SemiBold"/>
            </a:endParaRPr>
          </a:p>
        </p:txBody>
      </p:sp>
      <p:sp>
        <p:nvSpPr>
          <p:cNvPr id="117" name="Google Shape;117;p15"/>
          <p:cNvSpPr txBox="1"/>
          <p:nvPr/>
        </p:nvSpPr>
        <p:spPr>
          <a:xfrm>
            <a:off x="503055" y="363700"/>
            <a:ext cx="16065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Rubik"/>
                <a:ea typeface="Rubik"/>
                <a:cs typeface="Rubik"/>
                <a:sym typeface="Rubik"/>
              </a:rPr>
              <a:t>Tuesday 15, November 2021</a:t>
            </a:r>
            <a:endParaRPr sz="900">
              <a:latin typeface="Rubik"/>
              <a:ea typeface="Rubik"/>
              <a:cs typeface="Rubik"/>
              <a:sym typeface="Rubik"/>
            </a:endParaRPr>
          </a:p>
        </p:txBody>
      </p:sp>
      <p:sp>
        <p:nvSpPr>
          <p:cNvPr id="118" name="Google Shape;118;p15"/>
          <p:cNvSpPr txBox="1"/>
          <p:nvPr/>
        </p:nvSpPr>
        <p:spPr>
          <a:xfrm>
            <a:off x="5927548" y="340600"/>
            <a:ext cx="1272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Rubik"/>
                <a:ea typeface="Rubik"/>
                <a:cs typeface="Rubik"/>
                <a:sym typeface="Rubik"/>
              </a:rPr>
              <a:t>Real estate news</a:t>
            </a:r>
            <a:endParaRPr sz="900">
              <a:latin typeface="Rubik"/>
              <a:ea typeface="Rubik"/>
              <a:cs typeface="Rubik"/>
              <a:sym typeface="Rubik"/>
            </a:endParaRPr>
          </a:p>
        </p:txBody>
      </p:sp>
      <p:cxnSp>
        <p:nvCxnSpPr>
          <p:cNvPr id="119" name="Google Shape;119;p15"/>
          <p:cNvCxnSpPr/>
          <p:nvPr/>
        </p:nvCxnSpPr>
        <p:spPr>
          <a:xfrm>
            <a:off x="361950" y="595325"/>
            <a:ext cx="6838200" cy="0"/>
          </a:xfrm>
          <a:prstGeom prst="straightConnector1">
            <a:avLst/>
          </a:prstGeom>
          <a:noFill/>
          <a:ln cap="flat" cmpd="sng" w="28575">
            <a:solidFill>
              <a:srgbClr val="001221"/>
            </a:solidFill>
            <a:prstDash val="solid"/>
            <a:round/>
            <a:headEnd len="med" w="med" type="none"/>
            <a:tailEnd len="med" w="med" type="none"/>
          </a:ln>
        </p:spPr>
      </p:cxnSp>
      <p:cxnSp>
        <p:nvCxnSpPr>
          <p:cNvPr id="120" name="Google Shape;120;p15"/>
          <p:cNvCxnSpPr/>
          <p:nvPr/>
        </p:nvCxnSpPr>
        <p:spPr>
          <a:xfrm>
            <a:off x="361950" y="647700"/>
            <a:ext cx="6838200" cy="0"/>
          </a:xfrm>
          <a:prstGeom prst="straightConnector1">
            <a:avLst/>
          </a:prstGeom>
          <a:noFill/>
          <a:ln cap="flat" cmpd="sng" w="9525">
            <a:solidFill>
              <a:srgbClr val="001221"/>
            </a:solidFill>
            <a:prstDash val="solid"/>
            <a:round/>
            <a:headEnd len="med" w="med" type="none"/>
            <a:tailEnd len="med" w="med" type="none"/>
          </a:ln>
        </p:spPr>
      </p:cxnSp>
      <p:pic>
        <p:nvPicPr>
          <p:cNvPr id="121" name="Google Shape;121;p15"/>
          <p:cNvPicPr preferRelativeResize="0"/>
          <p:nvPr/>
        </p:nvPicPr>
        <p:blipFill>
          <a:blip r:embed="rId3">
            <a:alphaModFix/>
          </a:blip>
          <a:stretch>
            <a:fillRect/>
          </a:stretch>
        </p:blipFill>
        <p:spPr>
          <a:xfrm>
            <a:off x="2412000" y="363700"/>
            <a:ext cx="2736000" cy="222789"/>
          </a:xfrm>
          <a:prstGeom prst="rect">
            <a:avLst/>
          </a:prstGeom>
          <a:noFill/>
          <a:ln>
            <a:noFill/>
          </a:ln>
        </p:spPr>
      </p:pic>
      <p:sp>
        <p:nvSpPr>
          <p:cNvPr id="122" name="Google Shape;122;p15"/>
          <p:cNvSpPr/>
          <p:nvPr/>
        </p:nvSpPr>
        <p:spPr>
          <a:xfrm>
            <a:off x="361950" y="845700"/>
            <a:ext cx="6838200" cy="1224000"/>
          </a:xfrm>
          <a:prstGeom prst="rect">
            <a:avLst/>
          </a:prstGeom>
          <a:solidFill>
            <a:srgbClr val="6681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15"/>
          <p:cNvPicPr preferRelativeResize="0"/>
          <p:nvPr/>
        </p:nvPicPr>
        <p:blipFill rotWithShape="1">
          <a:blip r:embed="rId4">
            <a:alphaModFix/>
          </a:blip>
          <a:srcRect b="31862" l="0" r="0" t="15724"/>
          <a:stretch/>
        </p:blipFill>
        <p:spPr>
          <a:xfrm>
            <a:off x="361950" y="845699"/>
            <a:ext cx="1556851" cy="1224000"/>
          </a:xfrm>
          <a:prstGeom prst="rect">
            <a:avLst/>
          </a:prstGeom>
          <a:noFill/>
          <a:ln>
            <a:noFill/>
          </a:ln>
        </p:spPr>
      </p:pic>
      <p:sp>
        <p:nvSpPr>
          <p:cNvPr id="124" name="Google Shape;124;p15"/>
          <p:cNvSpPr txBox="1"/>
          <p:nvPr/>
        </p:nvSpPr>
        <p:spPr>
          <a:xfrm>
            <a:off x="2100275" y="920675"/>
            <a:ext cx="49674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FFF4A1"/>
                </a:solidFill>
                <a:latin typeface="Rubik Medium"/>
                <a:ea typeface="Rubik Medium"/>
                <a:cs typeface="Rubik Medium"/>
                <a:sym typeface="Rubik Medium"/>
              </a:rPr>
              <a:t>VANESSA ERICKSON</a:t>
            </a:r>
            <a:endParaRPr sz="3800">
              <a:solidFill>
                <a:srgbClr val="FFF4A1"/>
              </a:solidFill>
              <a:latin typeface="Rubik Medium"/>
              <a:ea typeface="Rubik Medium"/>
              <a:cs typeface="Rubik Medium"/>
              <a:sym typeface="Rubik Medium"/>
            </a:endParaRPr>
          </a:p>
        </p:txBody>
      </p:sp>
      <p:sp>
        <p:nvSpPr>
          <p:cNvPr id="125" name="Google Shape;125;p15"/>
          <p:cNvSpPr txBox="1"/>
          <p:nvPr/>
        </p:nvSpPr>
        <p:spPr>
          <a:xfrm>
            <a:off x="2090750" y="1449031"/>
            <a:ext cx="43671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800">
                <a:solidFill>
                  <a:schemeClr val="lt1"/>
                </a:solidFill>
                <a:latin typeface="Rubik"/>
                <a:ea typeface="Rubik"/>
                <a:cs typeface="Rubik"/>
                <a:sym typeface="Rubik"/>
              </a:rPr>
              <a:t>Real estate agent in the state of Bilzen</a:t>
            </a:r>
            <a:endParaRPr sz="1800">
              <a:solidFill>
                <a:schemeClr val="lt1"/>
              </a:solidFill>
              <a:latin typeface="Rubik"/>
              <a:ea typeface="Rubik"/>
              <a:cs typeface="Rubik"/>
              <a:sym typeface="Rubik"/>
            </a:endParaRPr>
          </a:p>
        </p:txBody>
      </p:sp>
      <p:grpSp>
        <p:nvGrpSpPr>
          <p:cNvPr id="126" name="Google Shape;126;p15"/>
          <p:cNvGrpSpPr/>
          <p:nvPr/>
        </p:nvGrpSpPr>
        <p:grpSpPr>
          <a:xfrm>
            <a:off x="2090750" y="1782975"/>
            <a:ext cx="3855850" cy="169200"/>
            <a:chOff x="2090750" y="1586588"/>
            <a:chExt cx="3855850" cy="169200"/>
          </a:xfrm>
        </p:grpSpPr>
        <p:sp>
          <p:nvSpPr>
            <p:cNvPr id="127" name="Google Shape;127;p15"/>
            <p:cNvSpPr txBox="1"/>
            <p:nvPr/>
          </p:nvSpPr>
          <p:spPr>
            <a:xfrm>
              <a:off x="2090750" y="1586588"/>
              <a:ext cx="11382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FFF4A1"/>
                  </a:solidFill>
                  <a:latin typeface="Rubik"/>
                  <a:ea typeface="Rubik"/>
                  <a:cs typeface="Rubik"/>
                  <a:sym typeface="Rubik"/>
                </a:rPr>
                <a:t>(123) 456-7890</a:t>
              </a:r>
              <a:endParaRPr sz="1100">
                <a:solidFill>
                  <a:srgbClr val="FFF4A1"/>
                </a:solidFill>
                <a:latin typeface="Rubik"/>
                <a:ea typeface="Rubik"/>
                <a:cs typeface="Rubik"/>
                <a:sym typeface="Rubik"/>
              </a:endParaRPr>
            </a:p>
          </p:txBody>
        </p:sp>
        <p:sp>
          <p:nvSpPr>
            <p:cNvPr id="128" name="Google Shape;128;p15"/>
            <p:cNvSpPr txBox="1"/>
            <p:nvPr/>
          </p:nvSpPr>
          <p:spPr>
            <a:xfrm>
              <a:off x="3449575" y="1586588"/>
              <a:ext cx="11382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FFF4A1"/>
                  </a:solidFill>
                  <a:latin typeface="Rubik"/>
                  <a:ea typeface="Rubik"/>
                  <a:cs typeface="Rubik"/>
                  <a:sym typeface="Rubik"/>
                </a:rPr>
                <a:t>mail@domain.ltd</a:t>
              </a:r>
              <a:endParaRPr sz="1100">
                <a:solidFill>
                  <a:srgbClr val="FFF4A1"/>
                </a:solidFill>
                <a:latin typeface="Rubik"/>
                <a:ea typeface="Rubik"/>
                <a:cs typeface="Rubik"/>
                <a:sym typeface="Rubik"/>
              </a:endParaRPr>
            </a:p>
          </p:txBody>
        </p:sp>
        <p:sp>
          <p:nvSpPr>
            <p:cNvPr id="129" name="Google Shape;129;p15"/>
            <p:cNvSpPr txBox="1"/>
            <p:nvPr/>
          </p:nvSpPr>
          <p:spPr>
            <a:xfrm>
              <a:off x="4808400" y="1586588"/>
              <a:ext cx="11382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FFF4A1"/>
                  </a:solidFill>
                  <a:latin typeface="Rubik"/>
                  <a:ea typeface="Rubik"/>
                  <a:cs typeface="Rubik"/>
                  <a:sym typeface="Rubik"/>
                </a:rPr>
                <a:t>domain.ltd</a:t>
              </a:r>
              <a:endParaRPr sz="1100">
                <a:solidFill>
                  <a:srgbClr val="FFF4A1"/>
                </a:solidFill>
                <a:latin typeface="Rubik"/>
                <a:ea typeface="Rubik"/>
                <a:cs typeface="Rubik"/>
                <a:sym typeface="Rubik"/>
              </a:endParaRPr>
            </a:p>
          </p:txBody>
        </p:sp>
      </p:grpSp>
      <p:pic>
        <p:nvPicPr>
          <p:cNvPr id="130" name="Google Shape;130;p15"/>
          <p:cNvPicPr preferRelativeResize="0"/>
          <p:nvPr/>
        </p:nvPicPr>
        <p:blipFill rotWithShape="1">
          <a:blip r:embed="rId5">
            <a:alphaModFix/>
          </a:blip>
          <a:srcRect b="18441" l="15657" r="16236" t="13004"/>
          <a:stretch/>
        </p:blipFill>
        <p:spPr>
          <a:xfrm>
            <a:off x="361950" y="2267700"/>
            <a:ext cx="1556851" cy="1044000"/>
          </a:xfrm>
          <a:prstGeom prst="rect">
            <a:avLst/>
          </a:prstGeom>
          <a:noFill/>
          <a:ln>
            <a:noFill/>
          </a:ln>
        </p:spPr>
      </p:pic>
      <p:sp>
        <p:nvSpPr>
          <p:cNvPr id="131" name="Google Shape;131;p15"/>
          <p:cNvSpPr/>
          <p:nvPr/>
        </p:nvSpPr>
        <p:spPr>
          <a:xfrm>
            <a:off x="362125" y="3310778"/>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txBox="1"/>
          <p:nvPr/>
        </p:nvSpPr>
        <p:spPr>
          <a:xfrm>
            <a:off x="795175" y="3340478"/>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135,600$</a:t>
            </a:r>
            <a:endParaRPr b="1" sz="900">
              <a:solidFill>
                <a:schemeClr val="lt1"/>
              </a:solidFill>
              <a:latin typeface="Lora"/>
              <a:ea typeface="Lora"/>
              <a:cs typeface="Lora"/>
              <a:sym typeface="Lora"/>
            </a:endParaRPr>
          </a:p>
        </p:txBody>
      </p:sp>
      <p:sp>
        <p:nvSpPr>
          <p:cNvPr id="133" name="Google Shape;133;p15"/>
          <p:cNvSpPr txBox="1"/>
          <p:nvPr/>
        </p:nvSpPr>
        <p:spPr>
          <a:xfrm>
            <a:off x="362000" y="3584844"/>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SED INTERDUM VEHICULA</a:t>
            </a:r>
            <a:endParaRPr b="1" sz="900">
              <a:solidFill>
                <a:srgbClr val="9F5724"/>
              </a:solidFill>
              <a:latin typeface="Rubik"/>
              <a:ea typeface="Rubik"/>
              <a:cs typeface="Rubik"/>
              <a:sym typeface="Rubik"/>
            </a:endParaRPr>
          </a:p>
        </p:txBody>
      </p:sp>
      <p:sp>
        <p:nvSpPr>
          <p:cNvPr id="134" name="Google Shape;134;p15"/>
          <p:cNvSpPr txBox="1"/>
          <p:nvPr/>
        </p:nvSpPr>
        <p:spPr>
          <a:xfrm>
            <a:off x="354825" y="3772125"/>
            <a:ext cx="15639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id turpis id nibh convallis egestas. Cras enim dolor, ultrices quis ligula at, pellentesque sodales enim. Cras elit purus, malesuada ac ex in, mollis congue lacus. Donec maximus sed nisl ut tincidunt.</a:t>
            </a:r>
            <a:endParaRPr sz="800">
              <a:latin typeface="Open Sans"/>
              <a:ea typeface="Open Sans"/>
              <a:cs typeface="Open Sans"/>
              <a:sym typeface="Open Sans"/>
            </a:endParaRPr>
          </a:p>
        </p:txBody>
      </p:sp>
      <p:pic>
        <p:nvPicPr>
          <p:cNvPr id="135" name="Google Shape;135;p15"/>
          <p:cNvPicPr preferRelativeResize="0"/>
          <p:nvPr/>
        </p:nvPicPr>
        <p:blipFill rotWithShape="1">
          <a:blip r:embed="rId6">
            <a:alphaModFix/>
          </a:blip>
          <a:srcRect b="0" l="0" r="1719" t="0"/>
          <a:stretch/>
        </p:blipFill>
        <p:spPr>
          <a:xfrm>
            <a:off x="361950" y="4908725"/>
            <a:ext cx="1556701" cy="1045426"/>
          </a:xfrm>
          <a:prstGeom prst="rect">
            <a:avLst/>
          </a:prstGeom>
          <a:noFill/>
          <a:ln>
            <a:noFill/>
          </a:ln>
        </p:spPr>
      </p:pic>
      <p:sp>
        <p:nvSpPr>
          <p:cNvPr id="136" name="Google Shape;136;p15"/>
          <p:cNvSpPr/>
          <p:nvPr/>
        </p:nvSpPr>
        <p:spPr>
          <a:xfrm>
            <a:off x="362125" y="5954150"/>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txBox="1"/>
          <p:nvPr/>
        </p:nvSpPr>
        <p:spPr>
          <a:xfrm>
            <a:off x="795175" y="5983850"/>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123,400$</a:t>
            </a:r>
            <a:endParaRPr b="1" sz="900">
              <a:solidFill>
                <a:schemeClr val="lt1"/>
              </a:solidFill>
              <a:latin typeface="Lora"/>
              <a:ea typeface="Lora"/>
              <a:cs typeface="Lora"/>
              <a:sym typeface="Lora"/>
            </a:endParaRPr>
          </a:p>
        </p:txBody>
      </p:sp>
      <p:sp>
        <p:nvSpPr>
          <p:cNvPr id="138" name="Google Shape;138;p15"/>
          <p:cNvSpPr txBox="1"/>
          <p:nvPr/>
        </p:nvSpPr>
        <p:spPr>
          <a:xfrm>
            <a:off x="362000" y="6222475"/>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MALESUADA SAGITTIS</a:t>
            </a:r>
            <a:endParaRPr b="1" sz="900">
              <a:solidFill>
                <a:srgbClr val="9F5724"/>
              </a:solidFill>
              <a:latin typeface="Rubik"/>
              <a:ea typeface="Rubik"/>
              <a:cs typeface="Rubik"/>
              <a:sym typeface="Rubik"/>
            </a:endParaRPr>
          </a:p>
        </p:txBody>
      </p:sp>
      <p:sp>
        <p:nvSpPr>
          <p:cNvPr id="139" name="Google Shape;139;p15"/>
          <p:cNvSpPr txBox="1"/>
          <p:nvPr/>
        </p:nvSpPr>
        <p:spPr>
          <a:xfrm>
            <a:off x="354825" y="6409756"/>
            <a:ext cx="15639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Aenean condimentum dui id eros luctus, vitae bibendum sapien faucibus. Curabitur nec lacus quam. Interdum et malesuada fames ac ante ipsum primis in faucibus. Class aptent taciti sociosqu ad litora torquent per conubia nostra, per inceptos himenaeos.</a:t>
            </a:r>
            <a:endParaRPr sz="800">
              <a:latin typeface="Open Sans"/>
              <a:ea typeface="Open Sans"/>
              <a:cs typeface="Open Sans"/>
              <a:sym typeface="Open Sans"/>
            </a:endParaRPr>
          </a:p>
        </p:txBody>
      </p:sp>
      <p:pic>
        <p:nvPicPr>
          <p:cNvPr id="140" name="Google Shape;140;p15"/>
          <p:cNvPicPr preferRelativeResize="0"/>
          <p:nvPr/>
        </p:nvPicPr>
        <p:blipFill rotWithShape="1">
          <a:blip r:embed="rId7">
            <a:alphaModFix/>
          </a:blip>
          <a:srcRect b="0" l="248" r="7619" t="7612"/>
          <a:stretch/>
        </p:blipFill>
        <p:spPr>
          <a:xfrm>
            <a:off x="360000" y="7828000"/>
            <a:ext cx="1558826" cy="1045424"/>
          </a:xfrm>
          <a:prstGeom prst="rect">
            <a:avLst/>
          </a:prstGeom>
          <a:noFill/>
          <a:ln>
            <a:noFill/>
          </a:ln>
        </p:spPr>
      </p:pic>
      <p:sp>
        <p:nvSpPr>
          <p:cNvPr id="141" name="Google Shape;141;p15"/>
          <p:cNvSpPr/>
          <p:nvPr/>
        </p:nvSpPr>
        <p:spPr>
          <a:xfrm>
            <a:off x="360922" y="8874841"/>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txBox="1"/>
          <p:nvPr/>
        </p:nvSpPr>
        <p:spPr>
          <a:xfrm>
            <a:off x="798734" y="8904541"/>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153,600$</a:t>
            </a:r>
            <a:endParaRPr b="1" sz="900">
              <a:solidFill>
                <a:schemeClr val="lt1"/>
              </a:solidFill>
              <a:latin typeface="Lora"/>
              <a:ea typeface="Lora"/>
              <a:cs typeface="Lora"/>
              <a:sym typeface="Lora"/>
            </a:endParaRPr>
          </a:p>
        </p:txBody>
      </p:sp>
      <p:sp>
        <p:nvSpPr>
          <p:cNvPr id="143" name="Google Shape;143;p15"/>
          <p:cNvSpPr txBox="1"/>
          <p:nvPr/>
        </p:nvSpPr>
        <p:spPr>
          <a:xfrm>
            <a:off x="365559" y="9143166"/>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VEHICULA POSUE</a:t>
            </a:r>
            <a:endParaRPr b="1" sz="900">
              <a:solidFill>
                <a:srgbClr val="9F5724"/>
              </a:solidFill>
              <a:latin typeface="Rubik"/>
              <a:ea typeface="Rubik"/>
              <a:cs typeface="Rubik"/>
              <a:sym typeface="Rubik"/>
            </a:endParaRPr>
          </a:p>
        </p:txBody>
      </p:sp>
      <p:sp>
        <p:nvSpPr>
          <p:cNvPr id="144" name="Google Shape;144;p15"/>
          <p:cNvSpPr txBox="1"/>
          <p:nvPr/>
        </p:nvSpPr>
        <p:spPr>
          <a:xfrm>
            <a:off x="358384" y="9323303"/>
            <a:ext cx="1563900" cy="831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Aenean condimentum dui id eros luctus, vitae bibendum sapien faucibus. Curabitur nec lacus quam. Interdum et malesuada fames ac ante ipsum primis in faucibus.</a:t>
            </a:r>
            <a:endParaRPr sz="800">
              <a:latin typeface="Open Sans"/>
              <a:ea typeface="Open Sans"/>
              <a:cs typeface="Open Sans"/>
              <a:sym typeface="Open Sans"/>
            </a:endParaRPr>
          </a:p>
        </p:txBody>
      </p:sp>
      <p:cxnSp>
        <p:nvCxnSpPr>
          <p:cNvPr id="145" name="Google Shape;145;p15"/>
          <p:cNvCxnSpPr/>
          <p:nvPr/>
        </p:nvCxnSpPr>
        <p:spPr>
          <a:xfrm>
            <a:off x="361950" y="10332000"/>
            <a:ext cx="6838200" cy="0"/>
          </a:xfrm>
          <a:prstGeom prst="straightConnector1">
            <a:avLst/>
          </a:prstGeom>
          <a:noFill/>
          <a:ln cap="flat" cmpd="sng" w="9525">
            <a:solidFill>
              <a:srgbClr val="001221"/>
            </a:solidFill>
            <a:prstDash val="solid"/>
            <a:round/>
            <a:headEnd len="med" w="med" type="none"/>
            <a:tailEnd len="med" w="med" type="none"/>
          </a:ln>
        </p:spPr>
      </p:cxnSp>
      <p:sp>
        <p:nvSpPr>
          <p:cNvPr id="146" name="Google Shape;146;p15"/>
          <p:cNvSpPr/>
          <p:nvPr/>
        </p:nvSpPr>
        <p:spPr>
          <a:xfrm>
            <a:off x="2108525" y="3311975"/>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txBox="1"/>
          <p:nvPr/>
        </p:nvSpPr>
        <p:spPr>
          <a:xfrm>
            <a:off x="2541566" y="3341669"/>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3</a:t>
            </a:r>
            <a:r>
              <a:rPr b="1" lang="ru" sz="900">
                <a:solidFill>
                  <a:schemeClr val="lt1"/>
                </a:solidFill>
                <a:latin typeface="Lora"/>
                <a:ea typeface="Lora"/>
                <a:cs typeface="Lora"/>
                <a:sym typeface="Lora"/>
              </a:rPr>
              <a:t>35,620$</a:t>
            </a:r>
            <a:endParaRPr b="1" sz="900">
              <a:solidFill>
                <a:schemeClr val="lt1"/>
              </a:solidFill>
              <a:latin typeface="Lora"/>
              <a:ea typeface="Lora"/>
              <a:cs typeface="Lora"/>
              <a:sym typeface="Lora"/>
            </a:endParaRPr>
          </a:p>
        </p:txBody>
      </p:sp>
      <p:sp>
        <p:nvSpPr>
          <p:cNvPr id="148" name="Google Shape;148;p15"/>
          <p:cNvSpPr txBox="1"/>
          <p:nvPr/>
        </p:nvSpPr>
        <p:spPr>
          <a:xfrm>
            <a:off x="2108391" y="3584844"/>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ETIAM VITAE SEM NIBH</a:t>
            </a:r>
            <a:endParaRPr b="1" sz="900">
              <a:solidFill>
                <a:srgbClr val="9F5724"/>
              </a:solidFill>
              <a:latin typeface="Rubik"/>
              <a:ea typeface="Rubik"/>
              <a:cs typeface="Rubik"/>
              <a:sym typeface="Rubik"/>
            </a:endParaRPr>
          </a:p>
        </p:txBody>
      </p:sp>
      <p:sp>
        <p:nvSpPr>
          <p:cNvPr id="149" name="Google Shape;149;p15"/>
          <p:cNvSpPr txBox="1"/>
          <p:nvPr/>
        </p:nvSpPr>
        <p:spPr>
          <a:xfrm>
            <a:off x="2101216" y="3772125"/>
            <a:ext cx="15639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Donec maximus sed nisl ut tincidunt. Quisque sed mattis lacus, vestibulum cursus purus.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Donec eget lectus ligula. Aenean condimentum dui id eros luctus, vitae bibendum sapien faucibus. Curabitur nec lacus.</a:t>
            </a:r>
            <a:endParaRPr sz="800">
              <a:latin typeface="Open Sans"/>
              <a:ea typeface="Open Sans"/>
              <a:cs typeface="Open Sans"/>
              <a:sym typeface="Open Sans"/>
            </a:endParaRPr>
          </a:p>
        </p:txBody>
      </p:sp>
      <p:sp>
        <p:nvSpPr>
          <p:cNvPr id="150" name="Google Shape;150;p15"/>
          <p:cNvSpPr/>
          <p:nvPr/>
        </p:nvSpPr>
        <p:spPr>
          <a:xfrm>
            <a:off x="2108525" y="5954150"/>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txBox="1"/>
          <p:nvPr/>
        </p:nvSpPr>
        <p:spPr>
          <a:xfrm>
            <a:off x="2541566" y="5983850"/>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450</a:t>
            </a:r>
            <a:r>
              <a:rPr b="1" lang="ru" sz="900">
                <a:solidFill>
                  <a:schemeClr val="lt1"/>
                </a:solidFill>
                <a:latin typeface="Lora"/>
                <a:ea typeface="Lora"/>
                <a:cs typeface="Lora"/>
                <a:sym typeface="Lora"/>
              </a:rPr>
              <a:t>,400$</a:t>
            </a:r>
            <a:endParaRPr b="1" sz="900">
              <a:solidFill>
                <a:schemeClr val="lt1"/>
              </a:solidFill>
              <a:latin typeface="Lora"/>
              <a:ea typeface="Lora"/>
              <a:cs typeface="Lora"/>
              <a:sym typeface="Lora"/>
            </a:endParaRPr>
          </a:p>
        </p:txBody>
      </p:sp>
      <p:sp>
        <p:nvSpPr>
          <p:cNvPr id="152" name="Google Shape;152;p15"/>
          <p:cNvSpPr txBox="1"/>
          <p:nvPr/>
        </p:nvSpPr>
        <p:spPr>
          <a:xfrm>
            <a:off x="2108391" y="6222475"/>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TERDUM VEHICULA POSUE</a:t>
            </a:r>
            <a:endParaRPr b="1" sz="900">
              <a:solidFill>
                <a:srgbClr val="9F5724"/>
              </a:solidFill>
              <a:latin typeface="Rubik"/>
              <a:ea typeface="Rubik"/>
              <a:cs typeface="Rubik"/>
              <a:sym typeface="Rubik"/>
            </a:endParaRPr>
          </a:p>
        </p:txBody>
      </p:sp>
      <p:sp>
        <p:nvSpPr>
          <p:cNvPr id="153" name="Google Shape;153;p15"/>
          <p:cNvSpPr txBox="1"/>
          <p:nvPr/>
        </p:nvSpPr>
        <p:spPr>
          <a:xfrm>
            <a:off x="2101216" y="6409756"/>
            <a:ext cx="15639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Donec eget lectus ligula. Aenean condimentum dui id eros luctus, vitae bibendum sapien faucibus. Curabitur nec lacus quam. Interdum et malesuada fames ac ante ipsum primis in faucibus. Class aptent taciti sociosqu ad litora torquent per conubia nostra.</a:t>
            </a:r>
            <a:endParaRPr sz="800">
              <a:latin typeface="Open Sans"/>
              <a:ea typeface="Open Sans"/>
              <a:cs typeface="Open Sans"/>
              <a:sym typeface="Open Sans"/>
            </a:endParaRPr>
          </a:p>
        </p:txBody>
      </p:sp>
      <p:sp>
        <p:nvSpPr>
          <p:cNvPr id="154" name="Google Shape;154;p15"/>
          <p:cNvSpPr/>
          <p:nvPr/>
        </p:nvSpPr>
        <p:spPr>
          <a:xfrm>
            <a:off x="2109600" y="8871425"/>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txBox="1"/>
          <p:nvPr/>
        </p:nvSpPr>
        <p:spPr>
          <a:xfrm>
            <a:off x="2545125" y="8904541"/>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a:t>
            </a:r>
            <a:r>
              <a:rPr b="1" lang="ru" sz="900">
                <a:solidFill>
                  <a:schemeClr val="lt1"/>
                </a:solidFill>
                <a:latin typeface="Lora"/>
                <a:ea typeface="Lora"/>
                <a:cs typeface="Lora"/>
                <a:sym typeface="Lora"/>
              </a:rPr>
              <a:t>,200$</a:t>
            </a:r>
            <a:endParaRPr b="1" sz="900">
              <a:solidFill>
                <a:schemeClr val="lt1"/>
              </a:solidFill>
              <a:latin typeface="Lora"/>
              <a:ea typeface="Lora"/>
              <a:cs typeface="Lora"/>
              <a:sym typeface="Lora"/>
            </a:endParaRPr>
          </a:p>
        </p:txBody>
      </p:sp>
      <p:sp>
        <p:nvSpPr>
          <p:cNvPr id="156" name="Google Shape;156;p15"/>
          <p:cNvSpPr txBox="1"/>
          <p:nvPr/>
        </p:nvSpPr>
        <p:spPr>
          <a:xfrm>
            <a:off x="2111950" y="9143166"/>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ADA SAGITTIS CONSEQUAT</a:t>
            </a:r>
            <a:endParaRPr b="1" sz="900">
              <a:solidFill>
                <a:srgbClr val="9F5724"/>
              </a:solidFill>
              <a:latin typeface="Rubik"/>
              <a:ea typeface="Rubik"/>
              <a:cs typeface="Rubik"/>
              <a:sym typeface="Rubik"/>
            </a:endParaRPr>
          </a:p>
        </p:txBody>
      </p:sp>
      <p:sp>
        <p:nvSpPr>
          <p:cNvPr id="157" name="Google Shape;157;p15"/>
          <p:cNvSpPr txBox="1"/>
          <p:nvPr/>
        </p:nvSpPr>
        <p:spPr>
          <a:xfrm>
            <a:off x="2104775" y="9323303"/>
            <a:ext cx="1563900" cy="831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id turpis id nibh convallis egestas. Cras enim dolor, ultrices quis ligula at, pellentesque sodales enim. Cras elit purus, malesuada ac ex in, mollis congue lacus.</a:t>
            </a:r>
            <a:endParaRPr sz="800">
              <a:latin typeface="Open Sans"/>
              <a:ea typeface="Open Sans"/>
              <a:cs typeface="Open Sans"/>
              <a:sym typeface="Open Sans"/>
            </a:endParaRPr>
          </a:p>
        </p:txBody>
      </p:sp>
      <p:sp>
        <p:nvSpPr>
          <p:cNvPr id="158" name="Google Shape;158;p15"/>
          <p:cNvSpPr/>
          <p:nvPr/>
        </p:nvSpPr>
        <p:spPr>
          <a:xfrm>
            <a:off x="3859775" y="3311975"/>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txBox="1"/>
          <p:nvPr/>
        </p:nvSpPr>
        <p:spPr>
          <a:xfrm>
            <a:off x="4295091" y="3341669"/>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a:t>
            </a:r>
            <a:r>
              <a:rPr b="1" lang="ru" sz="900">
                <a:solidFill>
                  <a:schemeClr val="lt1"/>
                </a:solidFill>
                <a:latin typeface="Lora"/>
                <a:ea typeface="Lora"/>
                <a:cs typeface="Lora"/>
                <a:sym typeface="Lora"/>
              </a:rPr>
              <a:t>,300$</a:t>
            </a:r>
            <a:endParaRPr b="1" sz="900">
              <a:solidFill>
                <a:schemeClr val="lt1"/>
              </a:solidFill>
              <a:latin typeface="Lora"/>
              <a:ea typeface="Lora"/>
              <a:cs typeface="Lora"/>
              <a:sym typeface="Lora"/>
            </a:endParaRPr>
          </a:p>
        </p:txBody>
      </p:sp>
      <p:sp>
        <p:nvSpPr>
          <p:cNvPr id="160" name="Google Shape;160;p15"/>
          <p:cNvSpPr txBox="1"/>
          <p:nvPr/>
        </p:nvSpPr>
        <p:spPr>
          <a:xfrm>
            <a:off x="3861916" y="3584844"/>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VITAE SOLLICITUDIN EGET</a:t>
            </a:r>
            <a:endParaRPr b="1" sz="900">
              <a:solidFill>
                <a:srgbClr val="9F5724"/>
              </a:solidFill>
              <a:latin typeface="Rubik"/>
              <a:ea typeface="Rubik"/>
              <a:cs typeface="Rubik"/>
              <a:sym typeface="Rubik"/>
            </a:endParaRPr>
          </a:p>
        </p:txBody>
      </p:sp>
      <p:sp>
        <p:nvSpPr>
          <p:cNvPr id="161" name="Google Shape;161;p15"/>
          <p:cNvSpPr txBox="1"/>
          <p:nvPr/>
        </p:nvSpPr>
        <p:spPr>
          <a:xfrm>
            <a:off x="3854741" y="3772125"/>
            <a:ext cx="15639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Cras elit purus, malesuada ac ex in, mollis congue lacus. Donec maximus sed nisl ut tincidunt. Quisque sed mattis lacus, vestibulum cursus purus. Donec eget lectus ligula. Aenean condimentum dui id eros luctus.</a:t>
            </a:r>
            <a:endParaRPr sz="800">
              <a:latin typeface="Open Sans"/>
              <a:ea typeface="Open Sans"/>
              <a:cs typeface="Open Sans"/>
              <a:sym typeface="Open Sans"/>
            </a:endParaRPr>
          </a:p>
        </p:txBody>
      </p:sp>
      <p:sp>
        <p:nvSpPr>
          <p:cNvPr id="162" name="Google Shape;162;p15"/>
          <p:cNvSpPr/>
          <p:nvPr/>
        </p:nvSpPr>
        <p:spPr>
          <a:xfrm>
            <a:off x="3859669" y="5954150"/>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txBox="1"/>
          <p:nvPr/>
        </p:nvSpPr>
        <p:spPr>
          <a:xfrm>
            <a:off x="4295091" y="5983850"/>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210,100$</a:t>
            </a:r>
            <a:endParaRPr b="1" sz="900">
              <a:solidFill>
                <a:schemeClr val="lt1"/>
              </a:solidFill>
              <a:latin typeface="Lora"/>
              <a:ea typeface="Lora"/>
              <a:cs typeface="Lora"/>
              <a:sym typeface="Lora"/>
            </a:endParaRPr>
          </a:p>
        </p:txBody>
      </p:sp>
      <p:sp>
        <p:nvSpPr>
          <p:cNvPr id="164" name="Google Shape;164;p15"/>
          <p:cNvSpPr txBox="1"/>
          <p:nvPr/>
        </p:nvSpPr>
        <p:spPr>
          <a:xfrm>
            <a:off x="3861916" y="6222475"/>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SEM NIBH TEMPOR</a:t>
            </a:r>
            <a:endParaRPr b="1" sz="900">
              <a:solidFill>
                <a:srgbClr val="9F5724"/>
              </a:solidFill>
              <a:latin typeface="Rubik"/>
              <a:ea typeface="Rubik"/>
              <a:cs typeface="Rubik"/>
              <a:sym typeface="Rubik"/>
            </a:endParaRPr>
          </a:p>
        </p:txBody>
      </p:sp>
      <p:sp>
        <p:nvSpPr>
          <p:cNvPr id="165" name="Google Shape;165;p15"/>
          <p:cNvSpPr txBox="1"/>
          <p:nvPr/>
        </p:nvSpPr>
        <p:spPr>
          <a:xfrm>
            <a:off x="3854741" y="6409756"/>
            <a:ext cx="15639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Itora torquent per conubia nostra, per inceptos himenaeos. In commodo mauris vel metus malesuada finibus. Mauris nec pretium nisi. Etiam nunc ligula, bibendum eget enim vitae, tristique pretium arcu. Proin fringilla imperdiet quam, sit amet euismod lectus.</a:t>
            </a:r>
            <a:endParaRPr sz="800">
              <a:latin typeface="Open Sans"/>
              <a:ea typeface="Open Sans"/>
              <a:cs typeface="Open Sans"/>
              <a:sym typeface="Open Sans"/>
            </a:endParaRPr>
          </a:p>
        </p:txBody>
      </p:sp>
      <p:sp>
        <p:nvSpPr>
          <p:cNvPr id="166" name="Google Shape;166;p15"/>
          <p:cNvSpPr/>
          <p:nvPr/>
        </p:nvSpPr>
        <p:spPr>
          <a:xfrm>
            <a:off x="3859550" y="8871425"/>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txBox="1"/>
          <p:nvPr/>
        </p:nvSpPr>
        <p:spPr>
          <a:xfrm>
            <a:off x="4298650" y="8904541"/>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224,200$</a:t>
            </a:r>
            <a:endParaRPr b="1" sz="900">
              <a:solidFill>
                <a:schemeClr val="lt1"/>
              </a:solidFill>
              <a:latin typeface="Lora"/>
              <a:ea typeface="Lora"/>
              <a:cs typeface="Lora"/>
              <a:sym typeface="Lora"/>
            </a:endParaRPr>
          </a:p>
        </p:txBody>
      </p:sp>
      <p:sp>
        <p:nvSpPr>
          <p:cNvPr id="168" name="Google Shape;168;p15"/>
          <p:cNvSpPr txBox="1"/>
          <p:nvPr/>
        </p:nvSpPr>
        <p:spPr>
          <a:xfrm>
            <a:off x="3865475" y="9143166"/>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SAGITTIS CONSEQUAT</a:t>
            </a:r>
            <a:endParaRPr b="1" sz="900">
              <a:solidFill>
                <a:srgbClr val="9F5724"/>
              </a:solidFill>
              <a:latin typeface="Rubik"/>
              <a:ea typeface="Rubik"/>
              <a:cs typeface="Rubik"/>
              <a:sym typeface="Rubik"/>
            </a:endParaRPr>
          </a:p>
        </p:txBody>
      </p:sp>
      <p:sp>
        <p:nvSpPr>
          <p:cNvPr id="169" name="Google Shape;169;p15"/>
          <p:cNvSpPr txBox="1"/>
          <p:nvPr/>
        </p:nvSpPr>
        <p:spPr>
          <a:xfrm>
            <a:off x="3858300" y="9323303"/>
            <a:ext cx="1563900" cy="831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Donec eget lectus ligula. Aenean condimentum dui id eros luctus, vitae bibendum sapien faucibus. Curabitur nec lacus quam. Interdum et malesuada fames ac ante ipsum primis in faucibus.</a:t>
            </a:r>
            <a:endParaRPr sz="800">
              <a:latin typeface="Open Sans"/>
              <a:ea typeface="Open Sans"/>
              <a:cs typeface="Open Sans"/>
              <a:sym typeface="Open Sans"/>
            </a:endParaRPr>
          </a:p>
        </p:txBody>
      </p:sp>
      <p:pic>
        <p:nvPicPr>
          <p:cNvPr id="170" name="Google Shape;170;p15"/>
          <p:cNvPicPr preferRelativeResize="0"/>
          <p:nvPr/>
        </p:nvPicPr>
        <p:blipFill rotWithShape="1">
          <a:blip r:embed="rId8">
            <a:alphaModFix/>
          </a:blip>
          <a:srcRect b="25925" l="12881" r="13382" t="0"/>
          <a:stretch/>
        </p:blipFill>
        <p:spPr>
          <a:xfrm>
            <a:off x="3859200" y="2267700"/>
            <a:ext cx="1558800" cy="1043999"/>
          </a:xfrm>
          <a:prstGeom prst="rect">
            <a:avLst/>
          </a:prstGeom>
          <a:noFill/>
          <a:ln>
            <a:noFill/>
          </a:ln>
        </p:spPr>
      </p:pic>
      <p:pic>
        <p:nvPicPr>
          <p:cNvPr id="171" name="Google Shape;171;p15"/>
          <p:cNvPicPr preferRelativeResize="0"/>
          <p:nvPr/>
        </p:nvPicPr>
        <p:blipFill>
          <a:blip r:embed="rId9">
            <a:alphaModFix/>
          </a:blip>
          <a:stretch>
            <a:fillRect/>
          </a:stretch>
        </p:blipFill>
        <p:spPr>
          <a:xfrm>
            <a:off x="2109569" y="2267572"/>
            <a:ext cx="1556701" cy="1043999"/>
          </a:xfrm>
          <a:prstGeom prst="rect">
            <a:avLst/>
          </a:prstGeom>
          <a:noFill/>
          <a:ln>
            <a:noFill/>
          </a:ln>
        </p:spPr>
      </p:pic>
      <p:pic>
        <p:nvPicPr>
          <p:cNvPr id="172" name="Google Shape;172;p15"/>
          <p:cNvPicPr preferRelativeResize="0"/>
          <p:nvPr/>
        </p:nvPicPr>
        <p:blipFill rotWithShape="1">
          <a:blip r:embed="rId10">
            <a:alphaModFix/>
          </a:blip>
          <a:srcRect b="0" l="0" r="2903" t="0"/>
          <a:stretch/>
        </p:blipFill>
        <p:spPr>
          <a:xfrm>
            <a:off x="2110759" y="4909950"/>
            <a:ext cx="1556701" cy="1043999"/>
          </a:xfrm>
          <a:prstGeom prst="rect">
            <a:avLst/>
          </a:prstGeom>
          <a:noFill/>
          <a:ln>
            <a:noFill/>
          </a:ln>
        </p:spPr>
      </p:pic>
      <p:pic>
        <p:nvPicPr>
          <p:cNvPr id="173" name="Google Shape;173;p15"/>
          <p:cNvPicPr preferRelativeResize="0"/>
          <p:nvPr/>
        </p:nvPicPr>
        <p:blipFill rotWithShape="1">
          <a:blip r:embed="rId11">
            <a:alphaModFix/>
          </a:blip>
          <a:srcRect b="1361" l="0" r="1594" t="0"/>
          <a:stretch/>
        </p:blipFill>
        <p:spPr>
          <a:xfrm>
            <a:off x="2109600" y="7827425"/>
            <a:ext cx="1558826" cy="1043999"/>
          </a:xfrm>
          <a:prstGeom prst="rect">
            <a:avLst/>
          </a:prstGeom>
          <a:noFill/>
          <a:ln>
            <a:noFill/>
          </a:ln>
        </p:spPr>
      </p:pic>
      <p:pic>
        <p:nvPicPr>
          <p:cNvPr id="174" name="Google Shape;174;p15"/>
          <p:cNvPicPr preferRelativeResize="0"/>
          <p:nvPr/>
        </p:nvPicPr>
        <p:blipFill rotWithShape="1">
          <a:blip r:embed="rId12">
            <a:alphaModFix/>
          </a:blip>
          <a:srcRect b="0" l="6850" r="6547" t="12937"/>
          <a:stretch/>
        </p:blipFill>
        <p:spPr>
          <a:xfrm>
            <a:off x="3859175" y="4911100"/>
            <a:ext cx="1558826" cy="1043999"/>
          </a:xfrm>
          <a:prstGeom prst="rect">
            <a:avLst/>
          </a:prstGeom>
          <a:noFill/>
          <a:ln>
            <a:noFill/>
          </a:ln>
        </p:spPr>
      </p:pic>
      <p:pic>
        <p:nvPicPr>
          <p:cNvPr id="175" name="Google Shape;175;p15"/>
          <p:cNvPicPr preferRelativeResize="0"/>
          <p:nvPr/>
        </p:nvPicPr>
        <p:blipFill rotWithShape="1">
          <a:blip r:embed="rId13">
            <a:alphaModFix/>
          </a:blip>
          <a:srcRect b="0" l="0" r="4012" t="3502"/>
          <a:stretch/>
        </p:blipFill>
        <p:spPr>
          <a:xfrm>
            <a:off x="3858350" y="7830850"/>
            <a:ext cx="1558826" cy="1043999"/>
          </a:xfrm>
          <a:prstGeom prst="rect">
            <a:avLst/>
          </a:prstGeom>
          <a:noFill/>
          <a:ln>
            <a:noFill/>
          </a:ln>
        </p:spPr>
      </p:pic>
      <p:sp>
        <p:nvSpPr>
          <p:cNvPr id="176" name="Google Shape;176;p15"/>
          <p:cNvSpPr/>
          <p:nvPr/>
        </p:nvSpPr>
        <p:spPr>
          <a:xfrm>
            <a:off x="5633425" y="3311975"/>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txBox="1"/>
          <p:nvPr/>
        </p:nvSpPr>
        <p:spPr>
          <a:xfrm>
            <a:off x="6066478" y="3341669"/>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a:t>
            </a:r>
            <a:r>
              <a:rPr b="1" lang="ru" sz="900">
                <a:solidFill>
                  <a:schemeClr val="lt1"/>
                </a:solidFill>
                <a:latin typeface="Lora"/>
                <a:ea typeface="Lora"/>
                <a:cs typeface="Lora"/>
                <a:sym typeface="Lora"/>
              </a:rPr>
              <a:t>21,300$</a:t>
            </a:r>
            <a:endParaRPr b="1" sz="900">
              <a:solidFill>
                <a:schemeClr val="lt1"/>
              </a:solidFill>
              <a:latin typeface="Lora"/>
              <a:ea typeface="Lora"/>
              <a:cs typeface="Lora"/>
              <a:sym typeface="Lora"/>
            </a:endParaRPr>
          </a:p>
        </p:txBody>
      </p:sp>
      <p:sp>
        <p:nvSpPr>
          <p:cNvPr id="178" name="Google Shape;178;p15"/>
          <p:cNvSpPr txBox="1"/>
          <p:nvPr/>
        </p:nvSpPr>
        <p:spPr>
          <a:xfrm>
            <a:off x="5629728" y="3584844"/>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SAGITTIS CONSEQUAT</a:t>
            </a:r>
            <a:endParaRPr b="1" sz="900">
              <a:solidFill>
                <a:srgbClr val="9F5724"/>
              </a:solidFill>
              <a:latin typeface="Rubik"/>
              <a:ea typeface="Rubik"/>
              <a:cs typeface="Rubik"/>
              <a:sym typeface="Rubik"/>
            </a:endParaRPr>
          </a:p>
        </p:txBody>
      </p:sp>
      <p:sp>
        <p:nvSpPr>
          <p:cNvPr id="179" name="Google Shape;179;p15"/>
          <p:cNvSpPr txBox="1"/>
          <p:nvPr/>
        </p:nvSpPr>
        <p:spPr>
          <a:xfrm>
            <a:off x="5622553" y="3772125"/>
            <a:ext cx="15639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Quisque sed mattis lacus, vestibulum cursus purus. Donec eget lectus ligula. Aenean condimentum dui id eros luctus, vitae bibendum sapien faucibus. Curabitur nec lacus quam. Interdum et malesuada.</a:t>
            </a:r>
            <a:endParaRPr sz="800">
              <a:latin typeface="Open Sans"/>
              <a:ea typeface="Open Sans"/>
              <a:cs typeface="Open Sans"/>
              <a:sym typeface="Open Sans"/>
            </a:endParaRPr>
          </a:p>
        </p:txBody>
      </p:sp>
      <p:sp>
        <p:nvSpPr>
          <p:cNvPr id="180" name="Google Shape;180;p15"/>
          <p:cNvSpPr/>
          <p:nvPr/>
        </p:nvSpPr>
        <p:spPr>
          <a:xfrm>
            <a:off x="5626291" y="5954150"/>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txBox="1"/>
          <p:nvPr/>
        </p:nvSpPr>
        <p:spPr>
          <a:xfrm>
            <a:off x="6062903" y="5983850"/>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655</a:t>
            </a:r>
            <a:r>
              <a:rPr b="1" lang="ru" sz="900">
                <a:solidFill>
                  <a:schemeClr val="lt1"/>
                </a:solidFill>
                <a:latin typeface="Lora"/>
                <a:ea typeface="Lora"/>
                <a:cs typeface="Lora"/>
                <a:sym typeface="Lora"/>
              </a:rPr>
              <a:t>,500$</a:t>
            </a:r>
            <a:endParaRPr b="1" sz="900">
              <a:solidFill>
                <a:schemeClr val="lt1"/>
              </a:solidFill>
              <a:latin typeface="Lora"/>
              <a:ea typeface="Lora"/>
              <a:cs typeface="Lora"/>
              <a:sym typeface="Lora"/>
            </a:endParaRPr>
          </a:p>
        </p:txBody>
      </p:sp>
      <p:sp>
        <p:nvSpPr>
          <p:cNvPr id="182" name="Google Shape;182;p15"/>
          <p:cNvSpPr txBox="1"/>
          <p:nvPr/>
        </p:nvSpPr>
        <p:spPr>
          <a:xfrm>
            <a:off x="5629728" y="6222475"/>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VITAE SOLLICITUDIN EGET</a:t>
            </a:r>
            <a:endParaRPr b="1" sz="900">
              <a:solidFill>
                <a:srgbClr val="9F5724"/>
              </a:solidFill>
              <a:latin typeface="Rubik"/>
              <a:ea typeface="Rubik"/>
              <a:cs typeface="Rubik"/>
              <a:sym typeface="Rubik"/>
            </a:endParaRPr>
          </a:p>
        </p:txBody>
      </p:sp>
      <p:sp>
        <p:nvSpPr>
          <p:cNvPr id="183" name="Google Shape;183;p15"/>
          <p:cNvSpPr txBox="1"/>
          <p:nvPr/>
        </p:nvSpPr>
        <p:spPr>
          <a:xfrm>
            <a:off x="5622553" y="6409756"/>
            <a:ext cx="1563900" cy="1256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Conubia nostra, per inceptos himenaeos. In commodo mauris vel metus malesuada finibus. Mauris nec pretium nisi. Etiam nunc ligula, bibendum eget enim vitae, tristique pretium arcu. Proin fringilla imperdiet quam, sit amet euismod lectus ultrices imperdiet congue.</a:t>
            </a:r>
            <a:endParaRPr sz="800">
              <a:latin typeface="Open Sans"/>
              <a:ea typeface="Open Sans"/>
              <a:cs typeface="Open Sans"/>
              <a:sym typeface="Open Sans"/>
            </a:endParaRPr>
          </a:p>
        </p:txBody>
      </p:sp>
      <p:sp>
        <p:nvSpPr>
          <p:cNvPr id="184" name="Google Shape;184;p15"/>
          <p:cNvSpPr/>
          <p:nvPr/>
        </p:nvSpPr>
        <p:spPr>
          <a:xfrm>
            <a:off x="5630938" y="8871425"/>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txBox="1"/>
          <p:nvPr/>
        </p:nvSpPr>
        <p:spPr>
          <a:xfrm>
            <a:off x="6066463" y="8904541"/>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200,200$</a:t>
            </a:r>
            <a:endParaRPr b="1" sz="900">
              <a:solidFill>
                <a:schemeClr val="lt1"/>
              </a:solidFill>
              <a:latin typeface="Lora"/>
              <a:ea typeface="Lora"/>
              <a:cs typeface="Lora"/>
              <a:sym typeface="Lora"/>
            </a:endParaRPr>
          </a:p>
        </p:txBody>
      </p:sp>
      <p:sp>
        <p:nvSpPr>
          <p:cNvPr id="186" name="Google Shape;186;p15"/>
          <p:cNvSpPr txBox="1"/>
          <p:nvPr/>
        </p:nvSpPr>
        <p:spPr>
          <a:xfrm>
            <a:off x="5633288" y="9143166"/>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SED INTERDUM VEHICULA</a:t>
            </a:r>
            <a:endParaRPr b="1" sz="900">
              <a:solidFill>
                <a:srgbClr val="9F5724"/>
              </a:solidFill>
              <a:latin typeface="Rubik"/>
              <a:ea typeface="Rubik"/>
              <a:cs typeface="Rubik"/>
              <a:sym typeface="Rubik"/>
            </a:endParaRPr>
          </a:p>
        </p:txBody>
      </p:sp>
      <p:sp>
        <p:nvSpPr>
          <p:cNvPr id="187" name="Google Shape;187;p15"/>
          <p:cNvSpPr txBox="1"/>
          <p:nvPr/>
        </p:nvSpPr>
        <p:spPr>
          <a:xfrm>
            <a:off x="5626113" y="9323303"/>
            <a:ext cx="1563900" cy="831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Curabitur nec lacus quam. Interdum et malesuada fames ac ante ipsum primis in faucibus. Class aptent taciti sociosqu ad litora torquent per conubia nostra, per inceptos himenaeos.</a:t>
            </a:r>
            <a:endParaRPr sz="800">
              <a:latin typeface="Open Sans"/>
              <a:ea typeface="Open Sans"/>
              <a:cs typeface="Open Sans"/>
              <a:sym typeface="Open Sans"/>
            </a:endParaRPr>
          </a:p>
        </p:txBody>
      </p:sp>
      <p:pic>
        <p:nvPicPr>
          <p:cNvPr id="188" name="Google Shape;188;p15"/>
          <p:cNvPicPr preferRelativeResize="0"/>
          <p:nvPr/>
        </p:nvPicPr>
        <p:blipFill>
          <a:blip r:embed="rId14">
            <a:alphaModFix/>
          </a:blip>
          <a:stretch>
            <a:fillRect/>
          </a:stretch>
        </p:blipFill>
        <p:spPr>
          <a:xfrm>
            <a:off x="5633300" y="2269875"/>
            <a:ext cx="1558800" cy="1043999"/>
          </a:xfrm>
          <a:prstGeom prst="rect">
            <a:avLst/>
          </a:prstGeom>
          <a:noFill/>
          <a:ln>
            <a:noFill/>
          </a:ln>
        </p:spPr>
      </p:pic>
      <p:pic>
        <p:nvPicPr>
          <p:cNvPr id="189" name="Google Shape;189;p15"/>
          <p:cNvPicPr preferRelativeResize="0"/>
          <p:nvPr/>
        </p:nvPicPr>
        <p:blipFill rotWithShape="1">
          <a:blip r:embed="rId15">
            <a:alphaModFix/>
          </a:blip>
          <a:srcRect b="0" l="0" r="1584" t="1136"/>
          <a:stretch/>
        </p:blipFill>
        <p:spPr>
          <a:xfrm>
            <a:off x="5626125" y="4910150"/>
            <a:ext cx="1558826" cy="1043999"/>
          </a:xfrm>
          <a:prstGeom prst="rect">
            <a:avLst/>
          </a:prstGeom>
          <a:noFill/>
          <a:ln>
            <a:noFill/>
          </a:ln>
        </p:spPr>
      </p:pic>
      <p:pic>
        <p:nvPicPr>
          <p:cNvPr id="190" name="Google Shape;190;p15"/>
          <p:cNvPicPr preferRelativeResize="0"/>
          <p:nvPr/>
        </p:nvPicPr>
        <p:blipFill rotWithShape="1">
          <a:blip r:embed="rId16">
            <a:alphaModFix/>
          </a:blip>
          <a:srcRect b="-9" l="0" r="4104" t="348"/>
          <a:stretch/>
        </p:blipFill>
        <p:spPr>
          <a:xfrm>
            <a:off x="5631044" y="7829550"/>
            <a:ext cx="1558826" cy="104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nvSpPr>
        <p:spPr>
          <a:xfrm>
            <a:off x="355238" y="340600"/>
            <a:ext cx="209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Open Sans SemiBold"/>
                <a:ea typeface="Open Sans SemiBold"/>
                <a:cs typeface="Open Sans SemiBold"/>
                <a:sym typeface="Open Sans SemiBold"/>
              </a:rPr>
              <a:t>4</a:t>
            </a:r>
            <a:endParaRPr sz="1200">
              <a:latin typeface="Open Sans SemiBold"/>
              <a:ea typeface="Open Sans SemiBold"/>
              <a:cs typeface="Open Sans SemiBold"/>
              <a:sym typeface="Open Sans SemiBold"/>
            </a:endParaRPr>
          </a:p>
        </p:txBody>
      </p:sp>
      <p:sp>
        <p:nvSpPr>
          <p:cNvPr id="196" name="Google Shape;196;p16"/>
          <p:cNvSpPr txBox="1"/>
          <p:nvPr/>
        </p:nvSpPr>
        <p:spPr>
          <a:xfrm>
            <a:off x="503055" y="363700"/>
            <a:ext cx="16065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Rubik"/>
                <a:ea typeface="Rubik"/>
                <a:cs typeface="Rubik"/>
                <a:sym typeface="Rubik"/>
              </a:rPr>
              <a:t>Tuesday 15, November 2021</a:t>
            </a:r>
            <a:endParaRPr sz="900">
              <a:latin typeface="Rubik"/>
              <a:ea typeface="Rubik"/>
              <a:cs typeface="Rubik"/>
              <a:sym typeface="Rubik"/>
            </a:endParaRPr>
          </a:p>
        </p:txBody>
      </p:sp>
      <p:sp>
        <p:nvSpPr>
          <p:cNvPr id="197" name="Google Shape;197;p16"/>
          <p:cNvSpPr txBox="1"/>
          <p:nvPr/>
        </p:nvSpPr>
        <p:spPr>
          <a:xfrm>
            <a:off x="5927548" y="340600"/>
            <a:ext cx="1272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Rubik"/>
                <a:ea typeface="Rubik"/>
                <a:cs typeface="Rubik"/>
                <a:sym typeface="Rubik"/>
              </a:rPr>
              <a:t>Real estate news</a:t>
            </a:r>
            <a:endParaRPr sz="900">
              <a:latin typeface="Rubik"/>
              <a:ea typeface="Rubik"/>
              <a:cs typeface="Rubik"/>
              <a:sym typeface="Rubik"/>
            </a:endParaRPr>
          </a:p>
        </p:txBody>
      </p:sp>
      <p:cxnSp>
        <p:nvCxnSpPr>
          <p:cNvPr id="198" name="Google Shape;198;p16"/>
          <p:cNvCxnSpPr/>
          <p:nvPr/>
        </p:nvCxnSpPr>
        <p:spPr>
          <a:xfrm>
            <a:off x="361950" y="595325"/>
            <a:ext cx="6839100" cy="0"/>
          </a:xfrm>
          <a:prstGeom prst="straightConnector1">
            <a:avLst/>
          </a:prstGeom>
          <a:noFill/>
          <a:ln cap="flat" cmpd="sng" w="28575">
            <a:solidFill>
              <a:srgbClr val="001221"/>
            </a:solidFill>
            <a:prstDash val="solid"/>
            <a:round/>
            <a:headEnd len="med" w="med" type="none"/>
            <a:tailEnd len="med" w="med" type="none"/>
          </a:ln>
        </p:spPr>
      </p:cxnSp>
      <p:cxnSp>
        <p:nvCxnSpPr>
          <p:cNvPr id="199" name="Google Shape;199;p16"/>
          <p:cNvCxnSpPr/>
          <p:nvPr/>
        </p:nvCxnSpPr>
        <p:spPr>
          <a:xfrm>
            <a:off x="361950" y="647700"/>
            <a:ext cx="6839100" cy="0"/>
          </a:xfrm>
          <a:prstGeom prst="straightConnector1">
            <a:avLst/>
          </a:prstGeom>
          <a:noFill/>
          <a:ln cap="flat" cmpd="sng" w="9525">
            <a:solidFill>
              <a:srgbClr val="001221"/>
            </a:solidFill>
            <a:prstDash val="solid"/>
            <a:round/>
            <a:headEnd len="med" w="med" type="none"/>
            <a:tailEnd len="med" w="med" type="none"/>
          </a:ln>
        </p:spPr>
      </p:cxnSp>
      <p:pic>
        <p:nvPicPr>
          <p:cNvPr id="200" name="Google Shape;200;p16"/>
          <p:cNvPicPr preferRelativeResize="0"/>
          <p:nvPr/>
        </p:nvPicPr>
        <p:blipFill>
          <a:blip r:embed="rId3">
            <a:alphaModFix/>
          </a:blip>
          <a:stretch>
            <a:fillRect/>
          </a:stretch>
        </p:blipFill>
        <p:spPr>
          <a:xfrm>
            <a:off x="2412000" y="363700"/>
            <a:ext cx="2736000" cy="222789"/>
          </a:xfrm>
          <a:prstGeom prst="rect">
            <a:avLst/>
          </a:prstGeom>
          <a:noFill/>
          <a:ln>
            <a:noFill/>
          </a:ln>
        </p:spPr>
      </p:pic>
      <p:sp>
        <p:nvSpPr>
          <p:cNvPr id="201" name="Google Shape;201;p16"/>
          <p:cNvSpPr txBox="1"/>
          <p:nvPr/>
        </p:nvSpPr>
        <p:spPr>
          <a:xfrm>
            <a:off x="333375" y="742950"/>
            <a:ext cx="3497400" cy="1431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100">
                <a:latin typeface="Rubik"/>
                <a:ea typeface="Rubik"/>
                <a:cs typeface="Rubik"/>
                <a:sym typeface="Rubik"/>
              </a:rPr>
              <a:t>Practical tips for</a:t>
            </a:r>
            <a:endParaRPr b="1" sz="3100">
              <a:latin typeface="Rubik"/>
              <a:ea typeface="Rubik"/>
              <a:cs typeface="Rubik"/>
              <a:sym typeface="Rubik"/>
            </a:endParaRPr>
          </a:p>
          <a:p>
            <a:pPr indent="0" lvl="0" marL="0" rtl="0" algn="l">
              <a:spcBef>
                <a:spcPts val="0"/>
              </a:spcBef>
              <a:spcAft>
                <a:spcPts val="0"/>
              </a:spcAft>
              <a:buNone/>
            </a:pPr>
            <a:r>
              <a:rPr b="1" lang="ru" sz="3100">
                <a:latin typeface="Rubik"/>
                <a:ea typeface="Rubik"/>
                <a:cs typeface="Rubik"/>
                <a:sym typeface="Rubik"/>
              </a:rPr>
              <a:t>renovating your</a:t>
            </a:r>
            <a:endParaRPr b="1" sz="3100">
              <a:latin typeface="Rubik"/>
              <a:ea typeface="Rubik"/>
              <a:cs typeface="Rubik"/>
              <a:sym typeface="Rubik"/>
            </a:endParaRPr>
          </a:p>
          <a:p>
            <a:pPr indent="0" lvl="0" marL="0" rtl="0" algn="l">
              <a:spcBef>
                <a:spcPts val="0"/>
              </a:spcBef>
              <a:spcAft>
                <a:spcPts val="0"/>
              </a:spcAft>
              <a:buNone/>
            </a:pPr>
            <a:r>
              <a:rPr b="1" lang="ru" sz="3100">
                <a:latin typeface="Rubik"/>
                <a:ea typeface="Rubik"/>
                <a:cs typeface="Rubik"/>
                <a:sym typeface="Rubik"/>
              </a:rPr>
              <a:t>new home</a:t>
            </a:r>
            <a:endParaRPr b="1" sz="3100">
              <a:latin typeface="Rubik"/>
              <a:ea typeface="Rubik"/>
              <a:cs typeface="Rubik"/>
              <a:sym typeface="Rubik"/>
            </a:endParaRPr>
          </a:p>
        </p:txBody>
      </p:sp>
      <p:sp>
        <p:nvSpPr>
          <p:cNvPr id="202" name="Google Shape;202;p16"/>
          <p:cNvSpPr txBox="1"/>
          <p:nvPr/>
        </p:nvSpPr>
        <p:spPr>
          <a:xfrm>
            <a:off x="2109550" y="4901250"/>
            <a:ext cx="1558800" cy="5504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Quisque tempor sapien et enim interdum, ac pellentesque lacus fringilla. Vestibulum ante ipsum primis in faucibus orci luctus et ultrices posuere cubilia curae; Cras congue sollicitudin lorem, ac congue ligula sollicitudin eget. Fusce fringilla vulputate arcu eu molestie. Aenean eget arcu vel neque rhoncus hendrerit. Morbi lobortis augue metus, convallis fringilla est vehicula et. Etiam lobortis tortor quis semper tincidunt. Sed placerat rhoncus magna eu facilisis. Nullam et nunc sed dui bibendum feugiat sed a elit. Phasellus facilisis velit nec ligula maximus, vitae fringilla velit fermentum.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 purus iaculis vitae. Nam suscipit id libero quis porttitor. Curabitur vitae sollicitudin neque. Suspendisse vitae sem sed leo pulvinar varius eget molestie urna. Phasellus id dui id neque dictum hendrerit. Donec vestibulum, magna vitae euismod blandit, nisi sapien pretium tellus, a volutpat augue ipsum luctus ante. Aliquam ac velit id tellus imperdiet dictum eu et elit.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Neque rhoncus hendrerit. Morbi lobortis augue metus, convallis fringilla est vehicula et. Etiam lobortis tortor quis semper</a:t>
            </a:r>
            <a:endParaRPr sz="800">
              <a:latin typeface="Open Sans"/>
              <a:ea typeface="Open Sans"/>
              <a:cs typeface="Open Sans"/>
              <a:sym typeface="Open Sans"/>
            </a:endParaRPr>
          </a:p>
        </p:txBody>
      </p:sp>
      <p:sp>
        <p:nvSpPr>
          <p:cNvPr id="203" name="Google Shape;203;p16"/>
          <p:cNvSpPr txBox="1"/>
          <p:nvPr/>
        </p:nvSpPr>
        <p:spPr>
          <a:xfrm>
            <a:off x="3859200" y="829913"/>
            <a:ext cx="1558800" cy="295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Neque rhoncus hendrerit. Morbi lobortis augue metus, convallis fringilla est vehicula et. Etiam lobortis tortor quis semper tincidunt. Sed placerat rhoncus magna eu facilisis. Nullam et nunc sed dui bibendum feugiat sed a elit. Phasellus facilisis velit nec ligula maximus, vitae fringilla velit fermentum.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 purus iaculis vitae. Nam suscipit id libero quis porttitor. Curabitur vitae sollicitudin neque. Suspendisse vitae sem sed leo pulvinar varius eget molestie urna. Phasellus id dui </a:t>
            </a:r>
            <a:r>
              <a:rPr lang="ru" sz="800">
                <a:solidFill>
                  <a:schemeClr val="dk1"/>
                </a:solidFill>
                <a:latin typeface="Open Sans"/>
                <a:ea typeface="Open Sans"/>
                <a:cs typeface="Open Sans"/>
                <a:sym typeface="Open Sans"/>
              </a:rPr>
              <a:t>cursus purus iaculis vitae</a:t>
            </a:r>
            <a:r>
              <a:rPr lang="ru" sz="800">
                <a:latin typeface="Open Sans"/>
                <a:ea typeface="Open Sans"/>
                <a:cs typeface="Open Sans"/>
                <a:sym typeface="Open Sans"/>
              </a:rPr>
              <a:t> id neque dictum hendrerit.</a:t>
            </a:r>
            <a:endParaRPr sz="800">
              <a:latin typeface="Open Sans"/>
              <a:ea typeface="Open Sans"/>
              <a:cs typeface="Open Sans"/>
              <a:sym typeface="Open Sans"/>
            </a:endParaRPr>
          </a:p>
        </p:txBody>
      </p:sp>
      <p:sp>
        <p:nvSpPr>
          <p:cNvPr id="204" name="Google Shape;204;p16"/>
          <p:cNvSpPr txBox="1"/>
          <p:nvPr/>
        </p:nvSpPr>
        <p:spPr>
          <a:xfrm>
            <a:off x="5600775" y="3382200"/>
            <a:ext cx="1586400" cy="4796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Neque rhoncus hendrerit. Morbi lobortis augue metus, convallis fringilla est vehicula et. Etiam lobortis tortor quis semper tincidunt. Sed placerat rhoncus magna eu facilisis. Nullam et nunc sed dui bibendum feugiat sed a elit. Phasellus facilisis velit nec ligula maximus, vitae fringilla velit fermentum.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 purus iaculis vitae. Nam suscipit id libero quis porttitor. Curabitur vitae sollicitudin neque. Suspendisse vitae sem sed leo pulvinar varius eget molestie urna. Phasellus id dui id neque dictum hendrerit. Donec vestibulum, magna vitae euismod blandit, nisi sapien pretium tellus, a volutpat augue ipsum luctus ante. Aliquam ac velit id tellus imperdiet dictum eu et elit.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Curabitur nec lacus quam. Interdum et malesuada fames ac ante ipsum primis in faucibus. Class aptent taciti sociosqu ad litora torquent per conubia nostra, per inceptos himenaeos. In commodo mauris vel metus malesuada finibus.</a:t>
            </a:r>
            <a:endParaRPr sz="800">
              <a:latin typeface="Open Sans"/>
              <a:ea typeface="Open Sans"/>
              <a:cs typeface="Open Sans"/>
              <a:sym typeface="Open Sans"/>
            </a:endParaRPr>
          </a:p>
        </p:txBody>
      </p:sp>
      <p:sp>
        <p:nvSpPr>
          <p:cNvPr id="205" name="Google Shape;205;p16"/>
          <p:cNvSpPr txBox="1"/>
          <p:nvPr/>
        </p:nvSpPr>
        <p:spPr>
          <a:xfrm>
            <a:off x="352450" y="2243150"/>
            <a:ext cx="1566300" cy="5929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Curabitur nec lacus quam. Interdum et malesuada fames ac ante ipsum primis in faucibus. Class aptent taciti sociosqu ad litora torquent per conubia nostra, per inceptos himenaeos. In commodo mauris vel metus malesuada finibus. Mauris nec pretium nisi. Lorem ipsum dolor sit amet, consectetur adipiscing elit. Sed ac augue lectus. Etiam vitae sem at nibh tempor luctus. Aliquam erat volutpat. Sed interdum vehicula posuere. Nunc sapien leo, porttitor vitae sollicitudin eget, rhoncus id ligula. In at ligula velit.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orci leo, malesuada sagittis consequat ac, dapibus et enim. Sed magna nisi, pharetra nec condimentum eget, gravida in tellus. Nullam eget ante orci. Etiam facilisis faucibus diam, congue rutrum dolor congue ultrices. Nullam tempus nibh leo, pharetra tincidunt eros tempor sed. Proin eget tristique ligula, nec semper arcu. Maecenas consectetur dui nibh, in cursus purus iaculis vitae. Nam suscipit id libero quis porttitor. Curabitur vitae sollicitudin neque. Suspendisse vitae sem sed leo pulvinar varius eget molestie urna. Phasellus id dui id neque dictum hendrerit. Donec vestibulum, magna vitae euismod blandit, nisi sapien pretium tellus, a volutpat augue ipsum luctus ante. Aliquam ac velit id tellus imperdiet dictum eu et elit.</a:t>
            </a:r>
            <a:endParaRPr sz="800">
              <a:latin typeface="Open Sans"/>
              <a:ea typeface="Open Sans"/>
              <a:cs typeface="Open Sans"/>
              <a:sym typeface="Open Sans"/>
            </a:endParaRPr>
          </a:p>
        </p:txBody>
      </p:sp>
      <p:pic>
        <p:nvPicPr>
          <p:cNvPr id="206" name="Google Shape;206;p16"/>
          <p:cNvPicPr preferRelativeResize="0"/>
          <p:nvPr/>
        </p:nvPicPr>
        <p:blipFill rotWithShape="1">
          <a:blip r:embed="rId4">
            <a:alphaModFix/>
          </a:blip>
          <a:srcRect b="0" l="0" r="0" t="12929"/>
          <a:stretch/>
        </p:blipFill>
        <p:spPr>
          <a:xfrm>
            <a:off x="352450" y="8289500"/>
            <a:ext cx="1566301" cy="2042501"/>
          </a:xfrm>
          <a:prstGeom prst="rect">
            <a:avLst/>
          </a:prstGeom>
          <a:noFill/>
          <a:ln>
            <a:noFill/>
          </a:ln>
        </p:spPr>
      </p:pic>
      <p:pic>
        <p:nvPicPr>
          <p:cNvPr id="207" name="Google Shape;207;p16"/>
          <p:cNvPicPr preferRelativeResize="0"/>
          <p:nvPr/>
        </p:nvPicPr>
        <p:blipFill rotWithShape="1">
          <a:blip r:embed="rId5">
            <a:alphaModFix/>
          </a:blip>
          <a:srcRect b="0" l="2443" r="2490" t="0"/>
          <a:stretch/>
        </p:blipFill>
        <p:spPr>
          <a:xfrm>
            <a:off x="2105325" y="2269800"/>
            <a:ext cx="1566301" cy="2471549"/>
          </a:xfrm>
          <a:prstGeom prst="rect">
            <a:avLst/>
          </a:prstGeom>
          <a:noFill/>
          <a:ln>
            <a:noFill/>
          </a:ln>
        </p:spPr>
      </p:pic>
      <p:sp>
        <p:nvSpPr>
          <p:cNvPr id="208" name="Google Shape;208;p16"/>
          <p:cNvSpPr txBox="1"/>
          <p:nvPr/>
        </p:nvSpPr>
        <p:spPr>
          <a:xfrm>
            <a:off x="3844913" y="3843975"/>
            <a:ext cx="1566300" cy="529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b="1" lang="ru" sz="1600">
                <a:latin typeface="Rubik"/>
                <a:ea typeface="Rubik"/>
                <a:cs typeface="Rubik"/>
                <a:sym typeface="Rubik"/>
              </a:rPr>
              <a:t>Neque rhoncus </a:t>
            </a:r>
            <a:endParaRPr b="1" sz="1600">
              <a:latin typeface="Rubik"/>
              <a:ea typeface="Rubik"/>
              <a:cs typeface="Rubik"/>
              <a:sym typeface="Rubik"/>
            </a:endParaRPr>
          </a:p>
          <a:p>
            <a:pPr indent="0" lvl="0" marL="0" rtl="0" algn="just">
              <a:lnSpc>
                <a:spcPct val="115000"/>
              </a:lnSpc>
              <a:spcBef>
                <a:spcPts val="0"/>
              </a:spcBef>
              <a:spcAft>
                <a:spcPts val="0"/>
              </a:spcAft>
              <a:buNone/>
            </a:pPr>
            <a:r>
              <a:rPr b="1" lang="ru" sz="1600">
                <a:latin typeface="Rubik"/>
                <a:ea typeface="Rubik"/>
                <a:cs typeface="Rubik"/>
                <a:sym typeface="Rubik"/>
              </a:rPr>
              <a:t>hendrerit</a:t>
            </a:r>
            <a:endParaRPr b="1" sz="1600">
              <a:latin typeface="Rubik"/>
              <a:ea typeface="Rubik"/>
              <a:cs typeface="Rubik"/>
              <a:sym typeface="Rubik"/>
            </a:endParaRPr>
          </a:p>
        </p:txBody>
      </p:sp>
      <p:sp>
        <p:nvSpPr>
          <p:cNvPr id="209" name="Google Shape;209;p16"/>
          <p:cNvSpPr txBox="1"/>
          <p:nvPr/>
        </p:nvSpPr>
        <p:spPr>
          <a:xfrm>
            <a:off x="3859200" y="4484213"/>
            <a:ext cx="1558800" cy="3663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Morbi lobortis augue metus, convallis fringilla est vehicula et. Etiam lobortis tortor quis semper tincidunt. Sed placerat rhoncus magna eu facilisis. Nullam et nunc sed dui bibendum feugiat sed a elit. Phasellus facilisis velit nec ligula maximus, vitae fringilla velit fermentum.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 purus iaculis vitae. Nam suscipit id libero quis porttitor. Curabitur vitae sollicitudin neque. Suspendisse vitae sem sed leo pulvinar varius eget molestie urna. Phasellus id dui id neque dictum hendrerit. Donec vestibulum, magna vitae euismod blandit, nisi sapien pretium tellus, a volutpat augue ipsum luctus ante. Aliquam ac velit id tellus imperdiet dictum eu et elit. Curabitur nec lacus</a:t>
            </a:r>
            <a:endParaRPr sz="800">
              <a:latin typeface="Open Sans"/>
              <a:ea typeface="Open Sans"/>
              <a:cs typeface="Open Sans"/>
              <a:sym typeface="Open Sans"/>
            </a:endParaRPr>
          </a:p>
        </p:txBody>
      </p:sp>
      <p:pic>
        <p:nvPicPr>
          <p:cNvPr id="210" name="Google Shape;210;p16"/>
          <p:cNvPicPr preferRelativeResize="0"/>
          <p:nvPr/>
        </p:nvPicPr>
        <p:blipFill rotWithShape="1">
          <a:blip r:embed="rId6">
            <a:alphaModFix/>
          </a:blip>
          <a:srcRect b="11702" l="0" r="0" t="6804"/>
          <a:stretch/>
        </p:blipFill>
        <p:spPr>
          <a:xfrm>
            <a:off x="3859150" y="8289500"/>
            <a:ext cx="3341901" cy="2042501"/>
          </a:xfrm>
          <a:prstGeom prst="rect">
            <a:avLst/>
          </a:prstGeom>
          <a:noFill/>
          <a:ln>
            <a:noFill/>
          </a:ln>
        </p:spPr>
      </p:pic>
      <p:pic>
        <p:nvPicPr>
          <p:cNvPr id="211" name="Google Shape;211;p16"/>
          <p:cNvPicPr preferRelativeResize="0"/>
          <p:nvPr/>
        </p:nvPicPr>
        <p:blipFill>
          <a:blip r:embed="rId7">
            <a:alphaModFix/>
          </a:blip>
          <a:stretch>
            <a:fillRect/>
          </a:stretch>
        </p:blipFill>
        <p:spPr>
          <a:xfrm>
            <a:off x="5608800" y="834686"/>
            <a:ext cx="1586400" cy="237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7"/>
          <p:cNvSpPr txBox="1"/>
          <p:nvPr/>
        </p:nvSpPr>
        <p:spPr>
          <a:xfrm>
            <a:off x="355238" y="340600"/>
            <a:ext cx="209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Open Sans SemiBold"/>
                <a:ea typeface="Open Sans SemiBold"/>
                <a:cs typeface="Open Sans SemiBold"/>
                <a:sym typeface="Open Sans SemiBold"/>
              </a:rPr>
              <a:t>5</a:t>
            </a:r>
            <a:endParaRPr sz="1200">
              <a:latin typeface="Open Sans SemiBold"/>
              <a:ea typeface="Open Sans SemiBold"/>
              <a:cs typeface="Open Sans SemiBold"/>
              <a:sym typeface="Open Sans SemiBold"/>
            </a:endParaRPr>
          </a:p>
        </p:txBody>
      </p:sp>
      <p:sp>
        <p:nvSpPr>
          <p:cNvPr id="217" name="Google Shape;217;p17"/>
          <p:cNvSpPr txBox="1"/>
          <p:nvPr/>
        </p:nvSpPr>
        <p:spPr>
          <a:xfrm>
            <a:off x="503055" y="363700"/>
            <a:ext cx="16065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Rubik"/>
                <a:ea typeface="Rubik"/>
                <a:cs typeface="Rubik"/>
                <a:sym typeface="Rubik"/>
              </a:rPr>
              <a:t>Tuesday 15, November 2021</a:t>
            </a:r>
            <a:endParaRPr sz="900">
              <a:latin typeface="Rubik"/>
              <a:ea typeface="Rubik"/>
              <a:cs typeface="Rubik"/>
              <a:sym typeface="Rubik"/>
            </a:endParaRPr>
          </a:p>
        </p:txBody>
      </p:sp>
      <p:sp>
        <p:nvSpPr>
          <p:cNvPr id="218" name="Google Shape;218;p17"/>
          <p:cNvSpPr txBox="1"/>
          <p:nvPr/>
        </p:nvSpPr>
        <p:spPr>
          <a:xfrm>
            <a:off x="5927548" y="340600"/>
            <a:ext cx="1272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Rubik"/>
                <a:ea typeface="Rubik"/>
                <a:cs typeface="Rubik"/>
                <a:sym typeface="Rubik"/>
              </a:rPr>
              <a:t>Real estate news</a:t>
            </a:r>
            <a:endParaRPr sz="900">
              <a:latin typeface="Rubik"/>
              <a:ea typeface="Rubik"/>
              <a:cs typeface="Rubik"/>
              <a:sym typeface="Rubik"/>
            </a:endParaRPr>
          </a:p>
        </p:txBody>
      </p:sp>
      <p:cxnSp>
        <p:nvCxnSpPr>
          <p:cNvPr id="219" name="Google Shape;219;p17"/>
          <p:cNvCxnSpPr/>
          <p:nvPr/>
        </p:nvCxnSpPr>
        <p:spPr>
          <a:xfrm>
            <a:off x="361950" y="595325"/>
            <a:ext cx="6838200" cy="0"/>
          </a:xfrm>
          <a:prstGeom prst="straightConnector1">
            <a:avLst/>
          </a:prstGeom>
          <a:noFill/>
          <a:ln cap="flat" cmpd="sng" w="28575">
            <a:solidFill>
              <a:srgbClr val="001221"/>
            </a:solidFill>
            <a:prstDash val="solid"/>
            <a:round/>
            <a:headEnd len="med" w="med" type="none"/>
            <a:tailEnd len="med" w="med" type="none"/>
          </a:ln>
        </p:spPr>
      </p:cxnSp>
      <p:cxnSp>
        <p:nvCxnSpPr>
          <p:cNvPr id="220" name="Google Shape;220;p17"/>
          <p:cNvCxnSpPr/>
          <p:nvPr/>
        </p:nvCxnSpPr>
        <p:spPr>
          <a:xfrm>
            <a:off x="361950" y="647700"/>
            <a:ext cx="6838200" cy="0"/>
          </a:xfrm>
          <a:prstGeom prst="straightConnector1">
            <a:avLst/>
          </a:prstGeom>
          <a:noFill/>
          <a:ln cap="flat" cmpd="sng" w="9525">
            <a:solidFill>
              <a:srgbClr val="001221"/>
            </a:solidFill>
            <a:prstDash val="solid"/>
            <a:round/>
            <a:headEnd len="med" w="med" type="none"/>
            <a:tailEnd len="med" w="med" type="none"/>
          </a:ln>
        </p:spPr>
      </p:cxnSp>
      <p:pic>
        <p:nvPicPr>
          <p:cNvPr id="221" name="Google Shape;221;p17"/>
          <p:cNvPicPr preferRelativeResize="0"/>
          <p:nvPr/>
        </p:nvPicPr>
        <p:blipFill>
          <a:blip r:embed="rId3">
            <a:alphaModFix/>
          </a:blip>
          <a:stretch>
            <a:fillRect/>
          </a:stretch>
        </p:blipFill>
        <p:spPr>
          <a:xfrm>
            <a:off x="2412000" y="363700"/>
            <a:ext cx="2736000" cy="222789"/>
          </a:xfrm>
          <a:prstGeom prst="rect">
            <a:avLst/>
          </a:prstGeom>
          <a:noFill/>
          <a:ln>
            <a:noFill/>
          </a:ln>
        </p:spPr>
      </p:pic>
      <p:pic>
        <p:nvPicPr>
          <p:cNvPr id="222" name="Google Shape;222;p17"/>
          <p:cNvPicPr preferRelativeResize="0"/>
          <p:nvPr/>
        </p:nvPicPr>
        <p:blipFill rotWithShape="1">
          <a:blip r:embed="rId4">
            <a:alphaModFix/>
          </a:blip>
          <a:srcRect b="18441" l="15657" r="16236" t="13004"/>
          <a:stretch/>
        </p:blipFill>
        <p:spPr>
          <a:xfrm>
            <a:off x="3862500" y="5619138"/>
            <a:ext cx="1556851" cy="1044000"/>
          </a:xfrm>
          <a:prstGeom prst="rect">
            <a:avLst/>
          </a:prstGeom>
          <a:noFill/>
          <a:ln>
            <a:noFill/>
          </a:ln>
        </p:spPr>
      </p:pic>
      <p:sp>
        <p:nvSpPr>
          <p:cNvPr id="223" name="Google Shape;223;p17"/>
          <p:cNvSpPr/>
          <p:nvPr/>
        </p:nvSpPr>
        <p:spPr>
          <a:xfrm>
            <a:off x="3862675" y="6662216"/>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txBox="1"/>
          <p:nvPr/>
        </p:nvSpPr>
        <p:spPr>
          <a:xfrm>
            <a:off x="4295725" y="6691916"/>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135,600$</a:t>
            </a:r>
            <a:endParaRPr b="1" sz="900">
              <a:solidFill>
                <a:schemeClr val="lt1"/>
              </a:solidFill>
              <a:latin typeface="Lora"/>
              <a:ea typeface="Lora"/>
              <a:cs typeface="Lora"/>
              <a:sym typeface="Lora"/>
            </a:endParaRPr>
          </a:p>
        </p:txBody>
      </p:sp>
      <p:sp>
        <p:nvSpPr>
          <p:cNvPr id="225" name="Google Shape;225;p17"/>
          <p:cNvSpPr txBox="1"/>
          <p:nvPr/>
        </p:nvSpPr>
        <p:spPr>
          <a:xfrm>
            <a:off x="3862550" y="6936281"/>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SED INTERDUM VEHICULA</a:t>
            </a:r>
            <a:endParaRPr b="1" sz="900">
              <a:solidFill>
                <a:srgbClr val="9F5724"/>
              </a:solidFill>
              <a:latin typeface="Rubik"/>
              <a:ea typeface="Rubik"/>
              <a:cs typeface="Rubik"/>
              <a:sym typeface="Rubik"/>
            </a:endParaRPr>
          </a:p>
        </p:txBody>
      </p:sp>
      <p:sp>
        <p:nvSpPr>
          <p:cNvPr id="226" name="Google Shape;226;p17"/>
          <p:cNvSpPr txBox="1"/>
          <p:nvPr/>
        </p:nvSpPr>
        <p:spPr>
          <a:xfrm>
            <a:off x="3855375" y="7123563"/>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id turpis id nibh convallis egestas. Cras enim dolor, ultrices quis ligula at, pellentesque sodales enim. Cras elit purus, malesuada ac ex in.</a:t>
            </a:r>
            <a:endParaRPr sz="800">
              <a:latin typeface="Open Sans"/>
              <a:ea typeface="Open Sans"/>
              <a:cs typeface="Open Sans"/>
              <a:sym typeface="Open Sans"/>
            </a:endParaRPr>
          </a:p>
        </p:txBody>
      </p:sp>
      <p:cxnSp>
        <p:nvCxnSpPr>
          <p:cNvPr id="227" name="Google Shape;227;p17"/>
          <p:cNvCxnSpPr/>
          <p:nvPr/>
        </p:nvCxnSpPr>
        <p:spPr>
          <a:xfrm>
            <a:off x="361950" y="10332000"/>
            <a:ext cx="6838200" cy="0"/>
          </a:xfrm>
          <a:prstGeom prst="straightConnector1">
            <a:avLst/>
          </a:prstGeom>
          <a:noFill/>
          <a:ln cap="flat" cmpd="sng" w="9525">
            <a:solidFill>
              <a:srgbClr val="001221"/>
            </a:solidFill>
            <a:prstDash val="solid"/>
            <a:round/>
            <a:headEnd len="med" w="med" type="none"/>
            <a:tailEnd len="med" w="med" type="none"/>
          </a:ln>
        </p:spPr>
      </p:cxnSp>
      <p:sp>
        <p:nvSpPr>
          <p:cNvPr id="228" name="Google Shape;228;p17"/>
          <p:cNvSpPr/>
          <p:nvPr/>
        </p:nvSpPr>
        <p:spPr>
          <a:xfrm>
            <a:off x="5633931" y="6663425"/>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txBox="1"/>
          <p:nvPr/>
        </p:nvSpPr>
        <p:spPr>
          <a:xfrm>
            <a:off x="6065928" y="6693106"/>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335,620$</a:t>
            </a:r>
            <a:endParaRPr b="1" sz="900">
              <a:solidFill>
                <a:schemeClr val="lt1"/>
              </a:solidFill>
              <a:latin typeface="Lora"/>
              <a:ea typeface="Lora"/>
              <a:cs typeface="Lora"/>
              <a:sym typeface="Lora"/>
            </a:endParaRPr>
          </a:p>
        </p:txBody>
      </p:sp>
      <p:sp>
        <p:nvSpPr>
          <p:cNvPr id="230" name="Google Shape;230;p17"/>
          <p:cNvSpPr txBox="1"/>
          <p:nvPr/>
        </p:nvSpPr>
        <p:spPr>
          <a:xfrm>
            <a:off x="5632753" y="6936281"/>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ETIAM VITAE SEM NIBH</a:t>
            </a:r>
            <a:endParaRPr b="1" sz="900">
              <a:solidFill>
                <a:srgbClr val="9F5724"/>
              </a:solidFill>
              <a:latin typeface="Rubik"/>
              <a:ea typeface="Rubik"/>
              <a:cs typeface="Rubik"/>
              <a:sym typeface="Rubik"/>
            </a:endParaRPr>
          </a:p>
        </p:txBody>
      </p:sp>
      <p:sp>
        <p:nvSpPr>
          <p:cNvPr id="231" name="Google Shape;231;p17"/>
          <p:cNvSpPr txBox="1"/>
          <p:nvPr/>
        </p:nvSpPr>
        <p:spPr>
          <a:xfrm>
            <a:off x="5625578" y="7123563"/>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Donec maximus sed nisl ut tincidunt. Quisque sed mattis lacus, vestibulum cursus purus. </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Donec eget lectus ligula. Aenean condimentum dui id eros.</a:t>
            </a:r>
            <a:endParaRPr sz="800">
              <a:latin typeface="Open Sans"/>
              <a:ea typeface="Open Sans"/>
              <a:cs typeface="Open Sans"/>
              <a:sym typeface="Open Sans"/>
            </a:endParaRPr>
          </a:p>
        </p:txBody>
      </p:sp>
      <p:sp>
        <p:nvSpPr>
          <p:cNvPr id="232" name="Google Shape;232;p17"/>
          <p:cNvSpPr/>
          <p:nvPr/>
        </p:nvSpPr>
        <p:spPr>
          <a:xfrm>
            <a:off x="365263" y="6655925"/>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txBox="1"/>
          <p:nvPr/>
        </p:nvSpPr>
        <p:spPr>
          <a:xfrm>
            <a:off x="800578" y="6685619"/>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224,300$</a:t>
            </a:r>
            <a:endParaRPr b="1" sz="900">
              <a:solidFill>
                <a:schemeClr val="lt1"/>
              </a:solidFill>
              <a:latin typeface="Lora"/>
              <a:ea typeface="Lora"/>
              <a:cs typeface="Lora"/>
              <a:sym typeface="Lora"/>
            </a:endParaRPr>
          </a:p>
        </p:txBody>
      </p:sp>
      <p:sp>
        <p:nvSpPr>
          <p:cNvPr id="234" name="Google Shape;234;p17"/>
          <p:cNvSpPr txBox="1"/>
          <p:nvPr/>
        </p:nvSpPr>
        <p:spPr>
          <a:xfrm>
            <a:off x="367403" y="6928794"/>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VITAE SOLLICITUDIN EGET</a:t>
            </a:r>
            <a:endParaRPr b="1" sz="900">
              <a:solidFill>
                <a:srgbClr val="9F5724"/>
              </a:solidFill>
              <a:latin typeface="Rubik"/>
              <a:ea typeface="Rubik"/>
              <a:cs typeface="Rubik"/>
              <a:sym typeface="Rubik"/>
            </a:endParaRPr>
          </a:p>
        </p:txBody>
      </p:sp>
      <p:sp>
        <p:nvSpPr>
          <p:cNvPr id="235" name="Google Shape;235;p17"/>
          <p:cNvSpPr txBox="1"/>
          <p:nvPr/>
        </p:nvSpPr>
        <p:spPr>
          <a:xfrm>
            <a:off x="360228" y="7116075"/>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Cras elit purus, malesuada ac ex in, mollis congue lacus. Donec maximus sed nisl ut tincidunt. Quisque sed mattis lacus, vestibulum cursus purus.</a:t>
            </a:r>
            <a:endParaRPr sz="800">
              <a:latin typeface="Open Sans"/>
              <a:ea typeface="Open Sans"/>
              <a:cs typeface="Open Sans"/>
              <a:sym typeface="Open Sans"/>
            </a:endParaRPr>
          </a:p>
        </p:txBody>
      </p:sp>
      <p:sp>
        <p:nvSpPr>
          <p:cNvPr id="236" name="Google Shape;236;p17"/>
          <p:cNvSpPr/>
          <p:nvPr/>
        </p:nvSpPr>
        <p:spPr>
          <a:xfrm>
            <a:off x="3859669" y="1894125"/>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txBox="1"/>
          <p:nvPr/>
        </p:nvSpPr>
        <p:spPr>
          <a:xfrm>
            <a:off x="4295091" y="1923825"/>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210,100$</a:t>
            </a:r>
            <a:endParaRPr b="1" sz="900">
              <a:solidFill>
                <a:schemeClr val="lt1"/>
              </a:solidFill>
              <a:latin typeface="Lora"/>
              <a:ea typeface="Lora"/>
              <a:cs typeface="Lora"/>
              <a:sym typeface="Lora"/>
            </a:endParaRPr>
          </a:p>
        </p:txBody>
      </p:sp>
      <p:sp>
        <p:nvSpPr>
          <p:cNvPr id="238" name="Google Shape;238;p17"/>
          <p:cNvSpPr txBox="1"/>
          <p:nvPr/>
        </p:nvSpPr>
        <p:spPr>
          <a:xfrm>
            <a:off x="3861916" y="2162450"/>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SEM NIBH TEMPOR</a:t>
            </a:r>
            <a:endParaRPr b="1" sz="900">
              <a:solidFill>
                <a:srgbClr val="9F5724"/>
              </a:solidFill>
              <a:latin typeface="Rubik"/>
              <a:ea typeface="Rubik"/>
              <a:cs typeface="Rubik"/>
              <a:sym typeface="Rubik"/>
            </a:endParaRPr>
          </a:p>
        </p:txBody>
      </p:sp>
      <p:sp>
        <p:nvSpPr>
          <p:cNvPr id="239" name="Google Shape;239;p17"/>
          <p:cNvSpPr txBox="1"/>
          <p:nvPr/>
        </p:nvSpPr>
        <p:spPr>
          <a:xfrm>
            <a:off x="3854741" y="2349731"/>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Itora torquent per conubia nostra, per inceptos himenaeos. In commodo mauris vel metus malesuada finibus. Mauris nec pretium nisi.</a:t>
            </a:r>
            <a:endParaRPr sz="800">
              <a:latin typeface="Open Sans"/>
              <a:ea typeface="Open Sans"/>
              <a:cs typeface="Open Sans"/>
              <a:sym typeface="Open Sans"/>
            </a:endParaRPr>
          </a:p>
        </p:txBody>
      </p:sp>
      <p:sp>
        <p:nvSpPr>
          <p:cNvPr id="240" name="Google Shape;240;p17"/>
          <p:cNvSpPr/>
          <p:nvPr/>
        </p:nvSpPr>
        <p:spPr>
          <a:xfrm>
            <a:off x="3859550" y="4278000"/>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txBox="1"/>
          <p:nvPr/>
        </p:nvSpPr>
        <p:spPr>
          <a:xfrm>
            <a:off x="4298650" y="4311116"/>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224,200$</a:t>
            </a:r>
            <a:endParaRPr b="1" sz="900">
              <a:solidFill>
                <a:schemeClr val="lt1"/>
              </a:solidFill>
              <a:latin typeface="Lora"/>
              <a:ea typeface="Lora"/>
              <a:cs typeface="Lora"/>
              <a:sym typeface="Lora"/>
            </a:endParaRPr>
          </a:p>
        </p:txBody>
      </p:sp>
      <p:sp>
        <p:nvSpPr>
          <p:cNvPr id="242" name="Google Shape;242;p17"/>
          <p:cNvSpPr txBox="1"/>
          <p:nvPr/>
        </p:nvSpPr>
        <p:spPr>
          <a:xfrm>
            <a:off x="3865475" y="4549741"/>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SAGITTIS CONSEQUAT</a:t>
            </a:r>
            <a:endParaRPr b="1" sz="900">
              <a:solidFill>
                <a:srgbClr val="9F5724"/>
              </a:solidFill>
              <a:latin typeface="Rubik"/>
              <a:ea typeface="Rubik"/>
              <a:cs typeface="Rubik"/>
              <a:sym typeface="Rubik"/>
            </a:endParaRPr>
          </a:p>
        </p:txBody>
      </p:sp>
      <p:sp>
        <p:nvSpPr>
          <p:cNvPr id="243" name="Google Shape;243;p17"/>
          <p:cNvSpPr txBox="1"/>
          <p:nvPr/>
        </p:nvSpPr>
        <p:spPr>
          <a:xfrm>
            <a:off x="3858300" y="4729878"/>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Donec eget lectus ligula. Aenean condimentum dui id eros luctus, vitae bibendum sapien faucibus. Curabitur nec lacus quam </a:t>
            </a:r>
            <a:r>
              <a:rPr lang="ru" sz="800">
                <a:solidFill>
                  <a:schemeClr val="dk1"/>
                </a:solidFill>
                <a:latin typeface="Open Sans"/>
                <a:ea typeface="Open Sans"/>
                <a:cs typeface="Open Sans"/>
                <a:sym typeface="Open Sans"/>
              </a:rPr>
              <a:t>aenean condimentum dui.</a:t>
            </a:r>
            <a:endParaRPr sz="800">
              <a:latin typeface="Open Sans"/>
              <a:ea typeface="Open Sans"/>
              <a:cs typeface="Open Sans"/>
              <a:sym typeface="Open Sans"/>
            </a:endParaRPr>
          </a:p>
        </p:txBody>
      </p:sp>
      <p:pic>
        <p:nvPicPr>
          <p:cNvPr id="244" name="Google Shape;244;p17"/>
          <p:cNvPicPr preferRelativeResize="0"/>
          <p:nvPr/>
        </p:nvPicPr>
        <p:blipFill rotWithShape="1">
          <a:blip r:embed="rId5">
            <a:alphaModFix/>
          </a:blip>
          <a:srcRect b="25925" l="12881" r="13382" t="0"/>
          <a:stretch/>
        </p:blipFill>
        <p:spPr>
          <a:xfrm>
            <a:off x="364688" y="5611650"/>
            <a:ext cx="1558800" cy="1043999"/>
          </a:xfrm>
          <a:prstGeom prst="rect">
            <a:avLst/>
          </a:prstGeom>
          <a:noFill/>
          <a:ln>
            <a:noFill/>
          </a:ln>
        </p:spPr>
      </p:pic>
      <p:pic>
        <p:nvPicPr>
          <p:cNvPr id="245" name="Google Shape;245;p17"/>
          <p:cNvPicPr preferRelativeResize="0"/>
          <p:nvPr/>
        </p:nvPicPr>
        <p:blipFill>
          <a:blip r:embed="rId6">
            <a:alphaModFix/>
          </a:blip>
          <a:stretch>
            <a:fillRect/>
          </a:stretch>
        </p:blipFill>
        <p:spPr>
          <a:xfrm>
            <a:off x="5633931" y="5619010"/>
            <a:ext cx="1556701" cy="1043999"/>
          </a:xfrm>
          <a:prstGeom prst="rect">
            <a:avLst/>
          </a:prstGeom>
          <a:noFill/>
          <a:ln>
            <a:noFill/>
          </a:ln>
        </p:spPr>
      </p:pic>
      <p:pic>
        <p:nvPicPr>
          <p:cNvPr id="246" name="Google Shape;246;p17"/>
          <p:cNvPicPr preferRelativeResize="0"/>
          <p:nvPr/>
        </p:nvPicPr>
        <p:blipFill rotWithShape="1">
          <a:blip r:embed="rId7">
            <a:alphaModFix/>
          </a:blip>
          <a:srcRect b="0" l="6850" r="6547" t="12937"/>
          <a:stretch/>
        </p:blipFill>
        <p:spPr>
          <a:xfrm>
            <a:off x="3859175" y="851075"/>
            <a:ext cx="1558826" cy="1043999"/>
          </a:xfrm>
          <a:prstGeom prst="rect">
            <a:avLst/>
          </a:prstGeom>
          <a:noFill/>
          <a:ln>
            <a:noFill/>
          </a:ln>
        </p:spPr>
      </p:pic>
      <p:pic>
        <p:nvPicPr>
          <p:cNvPr id="247" name="Google Shape;247;p17"/>
          <p:cNvPicPr preferRelativeResize="0"/>
          <p:nvPr/>
        </p:nvPicPr>
        <p:blipFill rotWithShape="1">
          <a:blip r:embed="rId8">
            <a:alphaModFix/>
          </a:blip>
          <a:srcRect b="0" l="0" r="4012" t="3502"/>
          <a:stretch/>
        </p:blipFill>
        <p:spPr>
          <a:xfrm>
            <a:off x="3858350" y="3237425"/>
            <a:ext cx="1558826" cy="1043999"/>
          </a:xfrm>
          <a:prstGeom prst="rect">
            <a:avLst/>
          </a:prstGeom>
          <a:noFill/>
          <a:ln>
            <a:noFill/>
          </a:ln>
        </p:spPr>
      </p:pic>
      <p:sp>
        <p:nvSpPr>
          <p:cNvPr id="248" name="Google Shape;248;p17"/>
          <p:cNvSpPr/>
          <p:nvPr/>
        </p:nvSpPr>
        <p:spPr>
          <a:xfrm>
            <a:off x="2110337" y="6655925"/>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
          <p:cNvSpPr txBox="1"/>
          <p:nvPr/>
        </p:nvSpPr>
        <p:spPr>
          <a:xfrm>
            <a:off x="2543391" y="6685619"/>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121,300$</a:t>
            </a:r>
            <a:endParaRPr b="1" sz="900">
              <a:solidFill>
                <a:schemeClr val="lt1"/>
              </a:solidFill>
              <a:latin typeface="Lora"/>
              <a:ea typeface="Lora"/>
              <a:cs typeface="Lora"/>
              <a:sym typeface="Lora"/>
            </a:endParaRPr>
          </a:p>
        </p:txBody>
      </p:sp>
      <p:sp>
        <p:nvSpPr>
          <p:cNvPr id="250" name="Google Shape;250;p17"/>
          <p:cNvSpPr txBox="1"/>
          <p:nvPr/>
        </p:nvSpPr>
        <p:spPr>
          <a:xfrm>
            <a:off x="2106641" y="6928794"/>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SAGITTIS CONSEQUAT</a:t>
            </a:r>
            <a:endParaRPr b="1" sz="900">
              <a:solidFill>
                <a:srgbClr val="9F5724"/>
              </a:solidFill>
              <a:latin typeface="Rubik"/>
              <a:ea typeface="Rubik"/>
              <a:cs typeface="Rubik"/>
              <a:sym typeface="Rubik"/>
            </a:endParaRPr>
          </a:p>
        </p:txBody>
      </p:sp>
      <p:sp>
        <p:nvSpPr>
          <p:cNvPr id="251" name="Google Shape;251;p17"/>
          <p:cNvSpPr txBox="1"/>
          <p:nvPr/>
        </p:nvSpPr>
        <p:spPr>
          <a:xfrm>
            <a:off x="2099466" y="7116075"/>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Quisque sed mattis lacus, vestibulum cursus purus. Donec eget lectus ligula. Aenean condimentum dui id eros luctus, vitae bibendum sapien faucibus. </a:t>
            </a:r>
            <a:endParaRPr sz="800">
              <a:latin typeface="Open Sans"/>
              <a:ea typeface="Open Sans"/>
              <a:cs typeface="Open Sans"/>
              <a:sym typeface="Open Sans"/>
            </a:endParaRPr>
          </a:p>
        </p:txBody>
      </p:sp>
      <p:sp>
        <p:nvSpPr>
          <p:cNvPr id="252" name="Google Shape;252;p17"/>
          <p:cNvSpPr/>
          <p:nvPr/>
        </p:nvSpPr>
        <p:spPr>
          <a:xfrm>
            <a:off x="5626291" y="1894125"/>
            <a:ext cx="15588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7"/>
          <p:cNvSpPr txBox="1"/>
          <p:nvPr/>
        </p:nvSpPr>
        <p:spPr>
          <a:xfrm>
            <a:off x="6062903" y="1923825"/>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655,500$</a:t>
            </a:r>
            <a:endParaRPr b="1" sz="900">
              <a:solidFill>
                <a:schemeClr val="lt1"/>
              </a:solidFill>
              <a:latin typeface="Lora"/>
              <a:ea typeface="Lora"/>
              <a:cs typeface="Lora"/>
              <a:sym typeface="Lora"/>
            </a:endParaRPr>
          </a:p>
        </p:txBody>
      </p:sp>
      <p:sp>
        <p:nvSpPr>
          <p:cNvPr id="254" name="Google Shape;254;p17"/>
          <p:cNvSpPr txBox="1"/>
          <p:nvPr/>
        </p:nvSpPr>
        <p:spPr>
          <a:xfrm>
            <a:off x="5629728" y="2162450"/>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VITAE SOLLICITUDIN EGET</a:t>
            </a:r>
            <a:endParaRPr b="1" sz="900">
              <a:solidFill>
                <a:srgbClr val="9F5724"/>
              </a:solidFill>
              <a:latin typeface="Rubik"/>
              <a:ea typeface="Rubik"/>
              <a:cs typeface="Rubik"/>
              <a:sym typeface="Rubik"/>
            </a:endParaRPr>
          </a:p>
        </p:txBody>
      </p:sp>
      <p:sp>
        <p:nvSpPr>
          <p:cNvPr id="255" name="Google Shape;255;p17"/>
          <p:cNvSpPr txBox="1"/>
          <p:nvPr/>
        </p:nvSpPr>
        <p:spPr>
          <a:xfrm>
            <a:off x="5622553" y="2349731"/>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Conubia nostra, per inceptos himenaeos. In commodo mauris vel metus malesuada finibus. Mauris nec pretium nisi etiam nunc ligula, bibendum.</a:t>
            </a:r>
            <a:endParaRPr sz="800">
              <a:latin typeface="Open Sans"/>
              <a:ea typeface="Open Sans"/>
              <a:cs typeface="Open Sans"/>
              <a:sym typeface="Open Sans"/>
            </a:endParaRPr>
          </a:p>
        </p:txBody>
      </p:sp>
      <p:sp>
        <p:nvSpPr>
          <p:cNvPr id="256" name="Google Shape;256;p17"/>
          <p:cNvSpPr/>
          <p:nvPr/>
        </p:nvSpPr>
        <p:spPr>
          <a:xfrm>
            <a:off x="5630938" y="4278000"/>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txBox="1"/>
          <p:nvPr/>
        </p:nvSpPr>
        <p:spPr>
          <a:xfrm>
            <a:off x="6066463" y="4311116"/>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200,200$</a:t>
            </a:r>
            <a:endParaRPr b="1" sz="900">
              <a:solidFill>
                <a:schemeClr val="lt1"/>
              </a:solidFill>
              <a:latin typeface="Lora"/>
              <a:ea typeface="Lora"/>
              <a:cs typeface="Lora"/>
              <a:sym typeface="Lora"/>
            </a:endParaRPr>
          </a:p>
        </p:txBody>
      </p:sp>
      <p:sp>
        <p:nvSpPr>
          <p:cNvPr id="258" name="Google Shape;258;p17"/>
          <p:cNvSpPr txBox="1"/>
          <p:nvPr/>
        </p:nvSpPr>
        <p:spPr>
          <a:xfrm>
            <a:off x="5633288" y="4549741"/>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SED INTERDUM VEHICULA</a:t>
            </a:r>
            <a:endParaRPr b="1" sz="900">
              <a:solidFill>
                <a:srgbClr val="9F5724"/>
              </a:solidFill>
              <a:latin typeface="Rubik"/>
              <a:ea typeface="Rubik"/>
              <a:cs typeface="Rubik"/>
              <a:sym typeface="Rubik"/>
            </a:endParaRPr>
          </a:p>
        </p:txBody>
      </p:sp>
      <p:pic>
        <p:nvPicPr>
          <p:cNvPr id="259" name="Google Shape;259;p17"/>
          <p:cNvPicPr preferRelativeResize="0"/>
          <p:nvPr/>
        </p:nvPicPr>
        <p:blipFill>
          <a:blip r:embed="rId9">
            <a:alphaModFix/>
          </a:blip>
          <a:stretch>
            <a:fillRect/>
          </a:stretch>
        </p:blipFill>
        <p:spPr>
          <a:xfrm>
            <a:off x="2110213" y="5613825"/>
            <a:ext cx="1558800" cy="1043999"/>
          </a:xfrm>
          <a:prstGeom prst="rect">
            <a:avLst/>
          </a:prstGeom>
          <a:noFill/>
          <a:ln>
            <a:noFill/>
          </a:ln>
        </p:spPr>
      </p:pic>
      <p:pic>
        <p:nvPicPr>
          <p:cNvPr id="260" name="Google Shape;260;p17"/>
          <p:cNvPicPr preferRelativeResize="0"/>
          <p:nvPr/>
        </p:nvPicPr>
        <p:blipFill rotWithShape="1">
          <a:blip r:embed="rId10">
            <a:alphaModFix/>
          </a:blip>
          <a:srcRect b="0" l="0" r="1584" t="1136"/>
          <a:stretch/>
        </p:blipFill>
        <p:spPr>
          <a:xfrm>
            <a:off x="5626125" y="850125"/>
            <a:ext cx="1558826" cy="1043999"/>
          </a:xfrm>
          <a:prstGeom prst="rect">
            <a:avLst/>
          </a:prstGeom>
          <a:noFill/>
          <a:ln>
            <a:noFill/>
          </a:ln>
        </p:spPr>
      </p:pic>
      <p:pic>
        <p:nvPicPr>
          <p:cNvPr id="261" name="Google Shape;261;p17"/>
          <p:cNvPicPr preferRelativeResize="0"/>
          <p:nvPr/>
        </p:nvPicPr>
        <p:blipFill rotWithShape="1">
          <a:blip r:embed="rId11">
            <a:alphaModFix/>
          </a:blip>
          <a:srcRect b="-9" l="0" r="4104" t="348"/>
          <a:stretch/>
        </p:blipFill>
        <p:spPr>
          <a:xfrm>
            <a:off x="5631044" y="3236125"/>
            <a:ext cx="1558826" cy="1044000"/>
          </a:xfrm>
          <a:prstGeom prst="rect">
            <a:avLst/>
          </a:prstGeom>
          <a:noFill/>
          <a:ln>
            <a:noFill/>
          </a:ln>
        </p:spPr>
      </p:pic>
      <p:pic>
        <p:nvPicPr>
          <p:cNvPr id="262" name="Google Shape;262;p17"/>
          <p:cNvPicPr preferRelativeResize="0"/>
          <p:nvPr/>
        </p:nvPicPr>
        <p:blipFill rotWithShape="1">
          <a:blip r:embed="rId12">
            <a:alphaModFix/>
          </a:blip>
          <a:srcRect b="4728" l="0" r="0" t="3452"/>
          <a:stretch/>
        </p:blipFill>
        <p:spPr>
          <a:xfrm>
            <a:off x="355250" y="850125"/>
            <a:ext cx="3313424" cy="4554801"/>
          </a:xfrm>
          <a:prstGeom prst="rect">
            <a:avLst/>
          </a:prstGeom>
          <a:noFill/>
          <a:ln>
            <a:noFill/>
          </a:ln>
        </p:spPr>
      </p:pic>
      <p:sp>
        <p:nvSpPr>
          <p:cNvPr id="263" name="Google Shape;263;p17"/>
          <p:cNvSpPr/>
          <p:nvPr/>
        </p:nvSpPr>
        <p:spPr>
          <a:xfrm>
            <a:off x="357200" y="4054913"/>
            <a:ext cx="3313500" cy="1350000"/>
          </a:xfrm>
          <a:prstGeom prst="rect">
            <a:avLst/>
          </a:prstGeom>
          <a:solidFill>
            <a:srgbClr val="1A1A1A">
              <a:alpha val="69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17"/>
          <p:cNvGrpSpPr/>
          <p:nvPr/>
        </p:nvGrpSpPr>
        <p:grpSpPr>
          <a:xfrm>
            <a:off x="466875" y="4158806"/>
            <a:ext cx="3124200" cy="1142213"/>
            <a:chOff x="466875" y="3713863"/>
            <a:chExt cx="3124200" cy="1142213"/>
          </a:xfrm>
        </p:grpSpPr>
        <p:sp>
          <p:nvSpPr>
            <p:cNvPr id="265" name="Google Shape;265;p17"/>
            <p:cNvSpPr txBox="1"/>
            <p:nvPr/>
          </p:nvSpPr>
          <p:spPr>
            <a:xfrm>
              <a:off x="494750" y="3713863"/>
              <a:ext cx="3038400" cy="446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900">
                  <a:solidFill>
                    <a:schemeClr val="lt1"/>
                  </a:solidFill>
                  <a:latin typeface="Rubik Medium"/>
                  <a:ea typeface="Rubik Medium"/>
                  <a:cs typeface="Rubik Medium"/>
                  <a:sym typeface="Rubik Medium"/>
                </a:rPr>
                <a:t>DAVID DOWMAN</a:t>
              </a:r>
              <a:endParaRPr sz="2900">
                <a:solidFill>
                  <a:schemeClr val="lt1"/>
                </a:solidFill>
                <a:latin typeface="Rubik Medium"/>
                <a:ea typeface="Rubik Medium"/>
                <a:cs typeface="Rubik Medium"/>
                <a:sym typeface="Rubik Medium"/>
              </a:endParaRPr>
            </a:p>
          </p:txBody>
        </p:sp>
        <p:sp>
          <p:nvSpPr>
            <p:cNvPr id="266" name="Google Shape;266;p17"/>
            <p:cNvSpPr txBox="1"/>
            <p:nvPr/>
          </p:nvSpPr>
          <p:spPr>
            <a:xfrm>
              <a:off x="466875" y="4207500"/>
              <a:ext cx="31242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rgbClr val="FBB03B"/>
                  </a:solidFill>
                  <a:latin typeface="Rubik"/>
                  <a:ea typeface="Rubik"/>
                  <a:cs typeface="Rubik"/>
                  <a:sym typeface="Rubik"/>
                </a:rPr>
                <a:t>Real estate agent in the state of Idaho</a:t>
              </a:r>
              <a:endParaRPr sz="1300">
                <a:solidFill>
                  <a:srgbClr val="FBB03B"/>
                </a:solidFill>
                <a:latin typeface="Rubik"/>
                <a:ea typeface="Rubik"/>
                <a:cs typeface="Rubik"/>
                <a:sym typeface="Rubik"/>
              </a:endParaRPr>
            </a:p>
          </p:txBody>
        </p:sp>
        <p:grpSp>
          <p:nvGrpSpPr>
            <p:cNvPr id="267" name="Google Shape;267;p17"/>
            <p:cNvGrpSpPr/>
            <p:nvPr/>
          </p:nvGrpSpPr>
          <p:grpSpPr>
            <a:xfrm>
              <a:off x="661838" y="4454838"/>
              <a:ext cx="2733600" cy="138600"/>
              <a:chOff x="661838" y="4448200"/>
              <a:chExt cx="2733600" cy="138600"/>
            </a:xfrm>
          </p:grpSpPr>
          <p:sp>
            <p:nvSpPr>
              <p:cNvPr id="268" name="Google Shape;268;p17"/>
              <p:cNvSpPr txBox="1"/>
              <p:nvPr/>
            </p:nvSpPr>
            <p:spPr>
              <a:xfrm>
                <a:off x="661838" y="4448200"/>
                <a:ext cx="867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FBB03B"/>
                    </a:solidFill>
                    <a:latin typeface="Rubik"/>
                    <a:ea typeface="Rubik"/>
                    <a:cs typeface="Rubik"/>
                    <a:sym typeface="Rubik"/>
                  </a:rPr>
                  <a:t>(123) 456-7890</a:t>
                </a:r>
                <a:endParaRPr sz="900">
                  <a:solidFill>
                    <a:srgbClr val="FBB03B"/>
                  </a:solidFill>
                  <a:latin typeface="Rubik"/>
                  <a:ea typeface="Rubik"/>
                  <a:cs typeface="Rubik"/>
                  <a:sym typeface="Rubik"/>
                </a:endParaRPr>
              </a:p>
            </p:txBody>
          </p:sp>
          <p:sp>
            <p:nvSpPr>
              <p:cNvPr id="269" name="Google Shape;269;p17"/>
              <p:cNvSpPr txBox="1"/>
              <p:nvPr/>
            </p:nvSpPr>
            <p:spPr>
              <a:xfrm>
                <a:off x="1687088" y="4448200"/>
                <a:ext cx="926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FBB03B"/>
                    </a:solidFill>
                    <a:latin typeface="Rubik"/>
                    <a:ea typeface="Rubik"/>
                    <a:cs typeface="Rubik"/>
                    <a:sym typeface="Rubik"/>
                  </a:rPr>
                  <a:t>mail@domain.ltd</a:t>
                </a:r>
                <a:endParaRPr sz="900">
                  <a:solidFill>
                    <a:srgbClr val="FBB03B"/>
                  </a:solidFill>
                  <a:latin typeface="Rubik"/>
                  <a:ea typeface="Rubik"/>
                  <a:cs typeface="Rubik"/>
                  <a:sym typeface="Rubik"/>
                </a:endParaRPr>
              </a:p>
            </p:txBody>
          </p:sp>
          <p:sp>
            <p:nvSpPr>
              <p:cNvPr id="270" name="Google Shape;270;p17"/>
              <p:cNvSpPr txBox="1"/>
              <p:nvPr/>
            </p:nvSpPr>
            <p:spPr>
              <a:xfrm>
                <a:off x="2771438" y="4448200"/>
                <a:ext cx="624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FBB03B"/>
                    </a:solidFill>
                    <a:latin typeface="Rubik"/>
                    <a:ea typeface="Rubik"/>
                    <a:cs typeface="Rubik"/>
                    <a:sym typeface="Rubik"/>
                  </a:rPr>
                  <a:t>domain.ltd</a:t>
                </a:r>
                <a:endParaRPr sz="900">
                  <a:solidFill>
                    <a:srgbClr val="FBB03B"/>
                  </a:solidFill>
                  <a:latin typeface="Rubik"/>
                  <a:ea typeface="Rubik"/>
                  <a:cs typeface="Rubik"/>
                  <a:sym typeface="Rubik"/>
                </a:endParaRPr>
              </a:p>
            </p:txBody>
          </p:sp>
        </p:grpSp>
        <p:sp>
          <p:nvSpPr>
            <p:cNvPr id="271" name="Google Shape;271;p17"/>
            <p:cNvSpPr txBox="1"/>
            <p:nvPr/>
          </p:nvSpPr>
          <p:spPr>
            <a:xfrm>
              <a:off x="624175" y="4640675"/>
              <a:ext cx="28095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lt1"/>
                  </a:solidFill>
                  <a:latin typeface="Rubik"/>
                  <a:ea typeface="Rubik"/>
                  <a:cs typeface="Rubik"/>
                  <a:sym typeface="Rubik"/>
                </a:rPr>
                <a:t>DIRECT: (123) 456-7890</a:t>
              </a:r>
              <a:endParaRPr>
                <a:solidFill>
                  <a:schemeClr val="lt1"/>
                </a:solidFill>
                <a:latin typeface="Rubik"/>
                <a:ea typeface="Rubik"/>
                <a:cs typeface="Rubik"/>
                <a:sym typeface="Rubik"/>
              </a:endParaRPr>
            </a:p>
          </p:txBody>
        </p:sp>
      </p:grpSp>
      <p:grpSp>
        <p:nvGrpSpPr>
          <p:cNvPr id="272" name="Google Shape;272;p17"/>
          <p:cNvGrpSpPr/>
          <p:nvPr/>
        </p:nvGrpSpPr>
        <p:grpSpPr>
          <a:xfrm>
            <a:off x="358384" y="7961750"/>
            <a:ext cx="1565066" cy="2185003"/>
            <a:chOff x="358384" y="7961750"/>
            <a:chExt cx="1565066" cy="2185003"/>
          </a:xfrm>
        </p:grpSpPr>
        <p:pic>
          <p:nvPicPr>
            <p:cNvPr id="273" name="Google Shape;273;p17"/>
            <p:cNvPicPr preferRelativeResize="0"/>
            <p:nvPr/>
          </p:nvPicPr>
          <p:blipFill rotWithShape="1">
            <a:blip r:embed="rId13">
              <a:alphaModFix/>
            </a:blip>
            <a:srcRect b="0" l="248" r="7619" t="7612"/>
            <a:stretch/>
          </p:blipFill>
          <p:spPr>
            <a:xfrm>
              <a:off x="360000" y="7961750"/>
              <a:ext cx="1558826" cy="1045424"/>
            </a:xfrm>
            <a:prstGeom prst="rect">
              <a:avLst/>
            </a:prstGeom>
            <a:noFill/>
            <a:ln>
              <a:noFill/>
            </a:ln>
          </p:spPr>
        </p:pic>
        <p:sp>
          <p:nvSpPr>
            <p:cNvPr id="274" name="Google Shape;274;p17"/>
            <p:cNvSpPr/>
            <p:nvPr/>
          </p:nvSpPr>
          <p:spPr>
            <a:xfrm>
              <a:off x="360922" y="9008591"/>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7"/>
            <p:cNvSpPr txBox="1"/>
            <p:nvPr/>
          </p:nvSpPr>
          <p:spPr>
            <a:xfrm>
              <a:off x="798734" y="9038291"/>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153,600$</a:t>
              </a:r>
              <a:endParaRPr b="1" sz="900">
                <a:solidFill>
                  <a:schemeClr val="lt1"/>
                </a:solidFill>
                <a:latin typeface="Lora"/>
                <a:ea typeface="Lora"/>
                <a:cs typeface="Lora"/>
                <a:sym typeface="Lora"/>
              </a:endParaRPr>
            </a:p>
          </p:txBody>
        </p:sp>
        <p:sp>
          <p:nvSpPr>
            <p:cNvPr id="276" name="Google Shape;276;p17"/>
            <p:cNvSpPr txBox="1"/>
            <p:nvPr/>
          </p:nvSpPr>
          <p:spPr>
            <a:xfrm>
              <a:off x="365559" y="9276916"/>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VEHICULA POSUE</a:t>
              </a:r>
              <a:endParaRPr b="1" sz="900">
                <a:solidFill>
                  <a:srgbClr val="9F5724"/>
                </a:solidFill>
                <a:latin typeface="Rubik"/>
                <a:ea typeface="Rubik"/>
                <a:cs typeface="Rubik"/>
                <a:sym typeface="Rubik"/>
              </a:endParaRPr>
            </a:p>
          </p:txBody>
        </p:sp>
        <p:sp>
          <p:nvSpPr>
            <p:cNvPr id="277" name="Google Shape;277;p17"/>
            <p:cNvSpPr txBox="1"/>
            <p:nvPr/>
          </p:nvSpPr>
          <p:spPr>
            <a:xfrm>
              <a:off x="358384" y="9457053"/>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Aenean condimentum dui id eros luctus, vitae bibendum sapien faucibus. Curabitur nec lacus quam. Interdum et malesuada fames.</a:t>
              </a:r>
              <a:endParaRPr sz="800">
                <a:latin typeface="Open Sans"/>
                <a:ea typeface="Open Sans"/>
                <a:cs typeface="Open Sans"/>
                <a:sym typeface="Open Sans"/>
              </a:endParaRPr>
            </a:p>
          </p:txBody>
        </p:sp>
        <p:pic>
          <p:nvPicPr>
            <p:cNvPr id="278" name="Google Shape;278;p17"/>
            <p:cNvPicPr preferRelativeResize="0"/>
            <p:nvPr/>
          </p:nvPicPr>
          <p:blipFill rotWithShape="1">
            <a:blip r:embed="rId7">
              <a:alphaModFix/>
            </a:blip>
            <a:srcRect b="0" l="6850" r="6547" t="12937"/>
            <a:stretch/>
          </p:blipFill>
          <p:spPr>
            <a:xfrm>
              <a:off x="364625" y="7962475"/>
              <a:ext cx="1558826" cy="1043999"/>
            </a:xfrm>
            <a:prstGeom prst="rect">
              <a:avLst/>
            </a:prstGeom>
            <a:noFill/>
            <a:ln>
              <a:noFill/>
            </a:ln>
          </p:spPr>
        </p:pic>
      </p:grpSp>
      <p:grpSp>
        <p:nvGrpSpPr>
          <p:cNvPr id="279" name="Google Shape;279;p17"/>
          <p:cNvGrpSpPr/>
          <p:nvPr/>
        </p:nvGrpSpPr>
        <p:grpSpPr>
          <a:xfrm>
            <a:off x="2095250" y="7961750"/>
            <a:ext cx="1568387" cy="2184291"/>
            <a:chOff x="2095250" y="7962463"/>
            <a:chExt cx="1568387" cy="2184291"/>
          </a:xfrm>
        </p:grpSpPr>
        <p:sp>
          <p:nvSpPr>
            <p:cNvPr id="280" name="Google Shape;280;p17"/>
            <p:cNvSpPr/>
            <p:nvPr/>
          </p:nvSpPr>
          <p:spPr>
            <a:xfrm>
              <a:off x="2104838" y="9005175"/>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
            <p:cNvSpPr txBox="1"/>
            <p:nvPr/>
          </p:nvSpPr>
          <p:spPr>
            <a:xfrm>
              <a:off x="2535600" y="9038291"/>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224,200$</a:t>
              </a:r>
              <a:endParaRPr b="1" sz="900">
                <a:solidFill>
                  <a:schemeClr val="lt1"/>
                </a:solidFill>
                <a:latin typeface="Lora"/>
                <a:ea typeface="Lora"/>
                <a:cs typeface="Lora"/>
                <a:sym typeface="Lora"/>
              </a:endParaRPr>
            </a:p>
          </p:txBody>
        </p:sp>
        <p:sp>
          <p:nvSpPr>
            <p:cNvPr id="282" name="Google Shape;282;p17"/>
            <p:cNvSpPr txBox="1"/>
            <p:nvPr/>
          </p:nvSpPr>
          <p:spPr>
            <a:xfrm>
              <a:off x="2102425" y="9276916"/>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ADA SAGITTIS CONSEQUAT</a:t>
              </a:r>
              <a:endParaRPr b="1" sz="900">
                <a:solidFill>
                  <a:srgbClr val="9F5724"/>
                </a:solidFill>
                <a:latin typeface="Rubik"/>
                <a:ea typeface="Rubik"/>
                <a:cs typeface="Rubik"/>
                <a:sym typeface="Rubik"/>
              </a:endParaRPr>
            </a:p>
          </p:txBody>
        </p:sp>
        <p:sp>
          <p:nvSpPr>
            <p:cNvPr id="283" name="Google Shape;283;p17"/>
            <p:cNvSpPr txBox="1"/>
            <p:nvPr/>
          </p:nvSpPr>
          <p:spPr>
            <a:xfrm>
              <a:off x="2095250" y="9457053"/>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id turpis id nibh convallis egestas. Cras enim dolor, ultrices quis ligula at, pellentesque sodales enim. Cras elit purus, malesuada ac ex in.</a:t>
              </a:r>
              <a:endParaRPr sz="800">
                <a:latin typeface="Open Sans"/>
                <a:ea typeface="Open Sans"/>
                <a:cs typeface="Open Sans"/>
                <a:sym typeface="Open Sans"/>
              </a:endParaRPr>
            </a:p>
          </p:txBody>
        </p:sp>
        <p:pic>
          <p:nvPicPr>
            <p:cNvPr id="284" name="Google Shape;284;p17"/>
            <p:cNvPicPr preferRelativeResize="0"/>
            <p:nvPr/>
          </p:nvPicPr>
          <p:blipFill rotWithShape="1">
            <a:blip r:embed="rId10">
              <a:alphaModFix/>
            </a:blip>
            <a:srcRect b="0" l="0" r="1584" t="1136"/>
            <a:stretch/>
          </p:blipFill>
          <p:spPr>
            <a:xfrm>
              <a:off x="2104325" y="7962463"/>
              <a:ext cx="1558826" cy="1043999"/>
            </a:xfrm>
            <a:prstGeom prst="rect">
              <a:avLst/>
            </a:prstGeom>
            <a:noFill/>
            <a:ln>
              <a:noFill/>
            </a:ln>
          </p:spPr>
        </p:pic>
      </p:grpSp>
      <p:sp>
        <p:nvSpPr>
          <p:cNvPr id="285" name="Google Shape;285;p17"/>
          <p:cNvSpPr txBox="1"/>
          <p:nvPr/>
        </p:nvSpPr>
        <p:spPr>
          <a:xfrm>
            <a:off x="5624088" y="4729878"/>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Donec eget lectus ligula. Aenean condimentum dui id eros luctus, vitae bibendum sapien faucibus. Curabitur nec lacus quam </a:t>
            </a:r>
            <a:r>
              <a:rPr lang="ru" sz="800">
                <a:solidFill>
                  <a:schemeClr val="dk1"/>
                </a:solidFill>
                <a:latin typeface="Open Sans"/>
                <a:ea typeface="Open Sans"/>
                <a:cs typeface="Open Sans"/>
                <a:sym typeface="Open Sans"/>
              </a:rPr>
              <a:t>aenean condimentum dui.</a:t>
            </a:r>
            <a:endParaRPr sz="800">
              <a:latin typeface="Open Sans"/>
              <a:ea typeface="Open Sans"/>
              <a:cs typeface="Open Sans"/>
              <a:sym typeface="Open Sans"/>
            </a:endParaRPr>
          </a:p>
        </p:txBody>
      </p:sp>
      <p:grpSp>
        <p:nvGrpSpPr>
          <p:cNvPr id="286" name="Google Shape;286;p17"/>
          <p:cNvGrpSpPr/>
          <p:nvPr/>
        </p:nvGrpSpPr>
        <p:grpSpPr>
          <a:xfrm>
            <a:off x="3862337" y="7961750"/>
            <a:ext cx="1567047" cy="2185003"/>
            <a:chOff x="3862337" y="7964263"/>
            <a:chExt cx="1567047" cy="2185003"/>
          </a:xfrm>
        </p:grpSpPr>
        <p:pic>
          <p:nvPicPr>
            <p:cNvPr id="287" name="Google Shape;287;p17"/>
            <p:cNvPicPr preferRelativeResize="0"/>
            <p:nvPr/>
          </p:nvPicPr>
          <p:blipFill rotWithShape="1">
            <a:blip r:embed="rId13">
              <a:alphaModFix/>
            </a:blip>
            <a:srcRect b="0" l="248" r="7619" t="7612"/>
            <a:stretch/>
          </p:blipFill>
          <p:spPr>
            <a:xfrm>
              <a:off x="3862337" y="7964263"/>
              <a:ext cx="1558826" cy="1045424"/>
            </a:xfrm>
            <a:prstGeom prst="rect">
              <a:avLst/>
            </a:prstGeom>
            <a:noFill/>
            <a:ln>
              <a:noFill/>
            </a:ln>
          </p:spPr>
        </p:pic>
        <p:sp>
          <p:nvSpPr>
            <p:cNvPr id="288" name="Google Shape;288;p17"/>
            <p:cNvSpPr/>
            <p:nvPr/>
          </p:nvSpPr>
          <p:spPr>
            <a:xfrm>
              <a:off x="3863259" y="9011103"/>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7"/>
            <p:cNvSpPr txBox="1"/>
            <p:nvPr/>
          </p:nvSpPr>
          <p:spPr>
            <a:xfrm>
              <a:off x="4305834" y="9040803"/>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153,600$</a:t>
              </a:r>
              <a:endParaRPr b="1" sz="900">
                <a:solidFill>
                  <a:schemeClr val="lt1"/>
                </a:solidFill>
                <a:latin typeface="Lora"/>
                <a:ea typeface="Lora"/>
                <a:cs typeface="Lora"/>
                <a:sym typeface="Lora"/>
              </a:endParaRPr>
            </a:p>
          </p:txBody>
        </p:sp>
        <p:sp>
          <p:nvSpPr>
            <p:cNvPr id="290" name="Google Shape;290;p17"/>
            <p:cNvSpPr txBox="1"/>
            <p:nvPr/>
          </p:nvSpPr>
          <p:spPr>
            <a:xfrm>
              <a:off x="3872659" y="9279428"/>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VEHICULA POSUE</a:t>
              </a:r>
              <a:endParaRPr b="1" sz="900">
                <a:solidFill>
                  <a:srgbClr val="9F5724"/>
                </a:solidFill>
                <a:latin typeface="Rubik"/>
                <a:ea typeface="Rubik"/>
                <a:cs typeface="Rubik"/>
                <a:sym typeface="Rubik"/>
              </a:endParaRPr>
            </a:p>
          </p:txBody>
        </p:sp>
        <p:sp>
          <p:nvSpPr>
            <p:cNvPr id="291" name="Google Shape;291;p17"/>
            <p:cNvSpPr txBox="1"/>
            <p:nvPr/>
          </p:nvSpPr>
          <p:spPr>
            <a:xfrm>
              <a:off x="3865484" y="9459566"/>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Aenean condimentum dui id eros luctus, vitae bibendum sapien faucibus. Curabitur nec lacus quam. Interdum et malesuada fames ac ante.</a:t>
              </a:r>
              <a:endParaRPr sz="800">
                <a:latin typeface="Open Sans"/>
                <a:ea typeface="Open Sans"/>
                <a:cs typeface="Open Sans"/>
                <a:sym typeface="Open Sans"/>
              </a:endParaRPr>
            </a:p>
          </p:txBody>
        </p:sp>
      </p:grpSp>
      <p:grpSp>
        <p:nvGrpSpPr>
          <p:cNvPr id="292" name="Google Shape;292;p17"/>
          <p:cNvGrpSpPr/>
          <p:nvPr/>
        </p:nvGrpSpPr>
        <p:grpSpPr>
          <a:xfrm>
            <a:off x="5611875" y="7961750"/>
            <a:ext cx="1563900" cy="2185578"/>
            <a:chOff x="5611875" y="7963688"/>
            <a:chExt cx="1563900" cy="2185578"/>
          </a:xfrm>
        </p:grpSpPr>
        <p:sp>
          <p:nvSpPr>
            <p:cNvPr id="293" name="Google Shape;293;p17"/>
            <p:cNvSpPr/>
            <p:nvPr/>
          </p:nvSpPr>
          <p:spPr>
            <a:xfrm>
              <a:off x="5616700" y="9007688"/>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txBox="1"/>
            <p:nvPr/>
          </p:nvSpPr>
          <p:spPr>
            <a:xfrm>
              <a:off x="6052225" y="9040803"/>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224,200$</a:t>
              </a:r>
              <a:endParaRPr b="1" sz="900">
                <a:solidFill>
                  <a:schemeClr val="lt1"/>
                </a:solidFill>
                <a:latin typeface="Lora"/>
                <a:ea typeface="Lora"/>
                <a:cs typeface="Lora"/>
                <a:sym typeface="Lora"/>
              </a:endParaRPr>
            </a:p>
          </p:txBody>
        </p:sp>
        <p:sp>
          <p:nvSpPr>
            <p:cNvPr id="295" name="Google Shape;295;p17"/>
            <p:cNvSpPr txBox="1"/>
            <p:nvPr/>
          </p:nvSpPr>
          <p:spPr>
            <a:xfrm>
              <a:off x="5619050" y="9279428"/>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ADA SAGITTIS CONSEQUAT</a:t>
              </a:r>
              <a:endParaRPr b="1" sz="900">
                <a:solidFill>
                  <a:srgbClr val="9F5724"/>
                </a:solidFill>
                <a:latin typeface="Rubik"/>
                <a:ea typeface="Rubik"/>
                <a:cs typeface="Rubik"/>
                <a:sym typeface="Rubik"/>
              </a:endParaRPr>
            </a:p>
          </p:txBody>
        </p:sp>
        <p:sp>
          <p:nvSpPr>
            <p:cNvPr id="296" name="Google Shape;296;p17"/>
            <p:cNvSpPr txBox="1"/>
            <p:nvPr/>
          </p:nvSpPr>
          <p:spPr>
            <a:xfrm>
              <a:off x="5611875" y="9459566"/>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id turpis id nibh convallis egestas. Cras enim dolor, ultrices quis ligula at, pellentesque sodales enim. Cras elit purus, malesuada ac ex in.</a:t>
              </a:r>
              <a:endParaRPr sz="800">
                <a:latin typeface="Open Sans"/>
                <a:ea typeface="Open Sans"/>
                <a:cs typeface="Open Sans"/>
                <a:sym typeface="Open Sans"/>
              </a:endParaRPr>
            </a:p>
          </p:txBody>
        </p:sp>
        <p:pic>
          <p:nvPicPr>
            <p:cNvPr id="297" name="Google Shape;297;p17"/>
            <p:cNvPicPr preferRelativeResize="0"/>
            <p:nvPr/>
          </p:nvPicPr>
          <p:blipFill rotWithShape="1">
            <a:blip r:embed="rId14">
              <a:alphaModFix/>
            </a:blip>
            <a:srcRect b="1361" l="0" r="1594" t="0"/>
            <a:stretch/>
          </p:blipFill>
          <p:spPr>
            <a:xfrm>
              <a:off x="5616700" y="7963688"/>
              <a:ext cx="1558826" cy="104399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8"/>
          <p:cNvSpPr/>
          <p:nvPr/>
        </p:nvSpPr>
        <p:spPr>
          <a:xfrm>
            <a:off x="1281125" y="5877250"/>
            <a:ext cx="5919000" cy="1892100"/>
          </a:xfrm>
          <a:prstGeom prst="rect">
            <a:avLst/>
          </a:prstGeom>
          <a:solidFill>
            <a:srgbClr val="2B2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B2324"/>
              </a:solidFill>
            </a:endParaRPr>
          </a:p>
        </p:txBody>
      </p:sp>
      <p:sp>
        <p:nvSpPr>
          <p:cNvPr id="303" name="Google Shape;303;p18"/>
          <p:cNvSpPr txBox="1"/>
          <p:nvPr/>
        </p:nvSpPr>
        <p:spPr>
          <a:xfrm>
            <a:off x="355238" y="340600"/>
            <a:ext cx="209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Open Sans SemiBold"/>
                <a:ea typeface="Open Sans SemiBold"/>
                <a:cs typeface="Open Sans SemiBold"/>
                <a:sym typeface="Open Sans SemiBold"/>
              </a:rPr>
              <a:t>6</a:t>
            </a:r>
            <a:endParaRPr sz="1200">
              <a:latin typeface="Open Sans SemiBold"/>
              <a:ea typeface="Open Sans SemiBold"/>
              <a:cs typeface="Open Sans SemiBold"/>
              <a:sym typeface="Open Sans SemiBold"/>
            </a:endParaRPr>
          </a:p>
        </p:txBody>
      </p:sp>
      <p:sp>
        <p:nvSpPr>
          <p:cNvPr id="304" name="Google Shape;304;p18"/>
          <p:cNvSpPr txBox="1"/>
          <p:nvPr/>
        </p:nvSpPr>
        <p:spPr>
          <a:xfrm>
            <a:off x="503055" y="363700"/>
            <a:ext cx="16065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Rubik"/>
                <a:ea typeface="Rubik"/>
                <a:cs typeface="Rubik"/>
                <a:sym typeface="Rubik"/>
              </a:rPr>
              <a:t>Tuesday 15, November 2021</a:t>
            </a:r>
            <a:endParaRPr sz="900">
              <a:latin typeface="Rubik"/>
              <a:ea typeface="Rubik"/>
              <a:cs typeface="Rubik"/>
              <a:sym typeface="Rubik"/>
            </a:endParaRPr>
          </a:p>
        </p:txBody>
      </p:sp>
      <p:sp>
        <p:nvSpPr>
          <p:cNvPr id="305" name="Google Shape;305;p18"/>
          <p:cNvSpPr txBox="1"/>
          <p:nvPr/>
        </p:nvSpPr>
        <p:spPr>
          <a:xfrm>
            <a:off x="5927548" y="340600"/>
            <a:ext cx="1272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Rubik"/>
                <a:ea typeface="Rubik"/>
                <a:cs typeface="Rubik"/>
                <a:sym typeface="Rubik"/>
              </a:rPr>
              <a:t>Real estate news</a:t>
            </a:r>
            <a:endParaRPr sz="900">
              <a:latin typeface="Rubik"/>
              <a:ea typeface="Rubik"/>
              <a:cs typeface="Rubik"/>
              <a:sym typeface="Rubik"/>
            </a:endParaRPr>
          </a:p>
        </p:txBody>
      </p:sp>
      <p:cxnSp>
        <p:nvCxnSpPr>
          <p:cNvPr id="306" name="Google Shape;306;p18"/>
          <p:cNvCxnSpPr/>
          <p:nvPr/>
        </p:nvCxnSpPr>
        <p:spPr>
          <a:xfrm>
            <a:off x="361950" y="595325"/>
            <a:ext cx="6838200" cy="0"/>
          </a:xfrm>
          <a:prstGeom prst="straightConnector1">
            <a:avLst/>
          </a:prstGeom>
          <a:noFill/>
          <a:ln cap="flat" cmpd="sng" w="28575">
            <a:solidFill>
              <a:srgbClr val="001221"/>
            </a:solidFill>
            <a:prstDash val="solid"/>
            <a:round/>
            <a:headEnd len="med" w="med" type="none"/>
            <a:tailEnd len="med" w="med" type="none"/>
          </a:ln>
        </p:spPr>
      </p:cxnSp>
      <p:cxnSp>
        <p:nvCxnSpPr>
          <p:cNvPr id="307" name="Google Shape;307;p18"/>
          <p:cNvCxnSpPr/>
          <p:nvPr/>
        </p:nvCxnSpPr>
        <p:spPr>
          <a:xfrm>
            <a:off x="361950" y="647700"/>
            <a:ext cx="6838200" cy="0"/>
          </a:xfrm>
          <a:prstGeom prst="straightConnector1">
            <a:avLst/>
          </a:prstGeom>
          <a:noFill/>
          <a:ln cap="flat" cmpd="sng" w="9525">
            <a:solidFill>
              <a:srgbClr val="001221"/>
            </a:solidFill>
            <a:prstDash val="solid"/>
            <a:round/>
            <a:headEnd len="med" w="med" type="none"/>
            <a:tailEnd len="med" w="med" type="none"/>
          </a:ln>
        </p:spPr>
      </p:cxnSp>
      <p:pic>
        <p:nvPicPr>
          <p:cNvPr id="308" name="Google Shape;308;p18"/>
          <p:cNvPicPr preferRelativeResize="0"/>
          <p:nvPr/>
        </p:nvPicPr>
        <p:blipFill>
          <a:blip r:embed="rId3">
            <a:alphaModFix/>
          </a:blip>
          <a:stretch>
            <a:fillRect/>
          </a:stretch>
        </p:blipFill>
        <p:spPr>
          <a:xfrm>
            <a:off x="2412000" y="363700"/>
            <a:ext cx="2736000" cy="222789"/>
          </a:xfrm>
          <a:prstGeom prst="rect">
            <a:avLst/>
          </a:prstGeom>
          <a:noFill/>
          <a:ln>
            <a:noFill/>
          </a:ln>
        </p:spPr>
      </p:pic>
      <p:cxnSp>
        <p:nvCxnSpPr>
          <p:cNvPr id="309" name="Google Shape;309;p18"/>
          <p:cNvCxnSpPr/>
          <p:nvPr/>
        </p:nvCxnSpPr>
        <p:spPr>
          <a:xfrm>
            <a:off x="361950" y="10332000"/>
            <a:ext cx="6838200" cy="0"/>
          </a:xfrm>
          <a:prstGeom prst="straightConnector1">
            <a:avLst/>
          </a:prstGeom>
          <a:noFill/>
          <a:ln cap="flat" cmpd="sng" w="9525">
            <a:solidFill>
              <a:srgbClr val="001221"/>
            </a:solidFill>
            <a:prstDash val="solid"/>
            <a:round/>
            <a:headEnd len="med" w="med" type="none"/>
            <a:tailEnd len="med" w="med" type="none"/>
          </a:ln>
        </p:spPr>
      </p:cxnSp>
      <p:grpSp>
        <p:nvGrpSpPr>
          <p:cNvPr id="310" name="Google Shape;310;p18"/>
          <p:cNvGrpSpPr/>
          <p:nvPr/>
        </p:nvGrpSpPr>
        <p:grpSpPr>
          <a:xfrm>
            <a:off x="358384" y="7961750"/>
            <a:ext cx="1565066" cy="2185003"/>
            <a:chOff x="358384" y="7961750"/>
            <a:chExt cx="1565066" cy="2185003"/>
          </a:xfrm>
        </p:grpSpPr>
        <p:pic>
          <p:nvPicPr>
            <p:cNvPr id="311" name="Google Shape;311;p18"/>
            <p:cNvPicPr preferRelativeResize="0"/>
            <p:nvPr/>
          </p:nvPicPr>
          <p:blipFill rotWithShape="1">
            <a:blip r:embed="rId4">
              <a:alphaModFix/>
            </a:blip>
            <a:srcRect b="0" l="248" r="7619" t="7612"/>
            <a:stretch/>
          </p:blipFill>
          <p:spPr>
            <a:xfrm>
              <a:off x="360000" y="7961750"/>
              <a:ext cx="1558826" cy="1045424"/>
            </a:xfrm>
            <a:prstGeom prst="rect">
              <a:avLst/>
            </a:prstGeom>
            <a:noFill/>
            <a:ln>
              <a:noFill/>
            </a:ln>
          </p:spPr>
        </p:pic>
        <p:sp>
          <p:nvSpPr>
            <p:cNvPr id="312" name="Google Shape;312;p18"/>
            <p:cNvSpPr/>
            <p:nvPr/>
          </p:nvSpPr>
          <p:spPr>
            <a:xfrm>
              <a:off x="360922" y="9008591"/>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8"/>
            <p:cNvSpPr txBox="1"/>
            <p:nvPr/>
          </p:nvSpPr>
          <p:spPr>
            <a:xfrm>
              <a:off x="798734" y="9038291"/>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153,600$</a:t>
              </a:r>
              <a:endParaRPr b="1" sz="900">
                <a:solidFill>
                  <a:schemeClr val="lt1"/>
                </a:solidFill>
                <a:latin typeface="Lora"/>
                <a:ea typeface="Lora"/>
                <a:cs typeface="Lora"/>
                <a:sym typeface="Lora"/>
              </a:endParaRPr>
            </a:p>
          </p:txBody>
        </p:sp>
        <p:sp>
          <p:nvSpPr>
            <p:cNvPr id="314" name="Google Shape;314;p18"/>
            <p:cNvSpPr txBox="1"/>
            <p:nvPr/>
          </p:nvSpPr>
          <p:spPr>
            <a:xfrm>
              <a:off x="365559" y="9276916"/>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VEHICULA POSUE</a:t>
              </a:r>
              <a:endParaRPr b="1" sz="900">
                <a:solidFill>
                  <a:srgbClr val="9F5724"/>
                </a:solidFill>
                <a:latin typeface="Rubik"/>
                <a:ea typeface="Rubik"/>
                <a:cs typeface="Rubik"/>
                <a:sym typeface="Rubik"/>
              </a:endParaRPr>
            </a:p>
          </p:txBody>
        </p:sp>
        <p:sp>
          <p:nvSpPr>
            <p:cNvPr id="315" name="Google Shape;315;p18"/>
            <p:cNvSpPr txBox="1"/>
            <p:nvPr/>
          </p:nvSpPr>
          <p:spPr>
            <a:xfrm>
              <a:off x="358384" y="9457053"/>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Aenean condimentum dui id eros luctus, vitae bibendum sapien faucibus. Curabitur nec lacus quam. Interdum et malesuada fames.</a:t>
              </a:r>
              <a:endParaRPr sz="800">
                <a:latin typeface="Open Sans"/>
                <a:ea typeface="Open Sans"/>
                <a:cs typeface="Open Sans"/>
                <a:sym typeface="Open Sans"/>
              </a:endParaRPr>
            </a:p>
          </p:txBody>
        </p:sp>
        <p:pic>
          <p:nvPicPr>
            <p:cNvPr id="316" name="Google Shape;316;p18"/>
            <p:cNvPicPr preferRelativeResize="0"/>
            <p:nvPr/>
          </p:nvPicPr>
          <p:blipFill rotWithShape="1">
            <a:blip r:embed="rId5">
              <a:alphaModFix/>
            </a:blip>
            <a:srcRect b="0" l="6850" r="6547" t="12937"/>
            <a:stretch/>
          </p:blipFill>
          <p:spPr>
            <a:xfrm>
              <a:off x="364625" y="7962475"/>
              <a:ext cx="1558826" cy="1043999"/>
            </a:xfrm>
            <a:prstGeom prst="rect">
              <a:avLst/>
            </a:prstGeom>
            <a:noFill/>
            <a:ln>
              <a:noFill/>
            </a:ln>
          </p:spPr>
        </p:pic>
      </p:grpSp>
      <p:grpSp>
        <p:nvGrpSpPr>
          <p:cNvPr id="317" name="Google Shape;317;p18"/>
          <p:cNvGrpSpPr/>
          <p:nvPr/>
        </p:nvGrpSpPr>
        <p:grpSpPr>
          <a:xfrm>
            <a:off x="2095250" y="7961750"/>
            <a:ext cx="1568387" cy="2184291"/>
            <a:chOff x="2095250" y="7962463"/>
            <a:chExt cx="1568387" cy="2184291"/>
          </a:xfrm>
        </p:grpSpPr>
        <p:sp>
          <p:nvSpPr>
            <p:cNvPr id="318" name="Google Shape;318;p18"/>
            <p:cNvSpPr/>
            <p:nvPr/>
          </p:nvSpPr>
          <p:spPr>
            <a:xfrm>
              <a:off x="2104838" y="9005175"/>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txBox="1"/>
            <p:nvPr/>
          </p:nvSpPr>
          <p:spPr>
            <a:xfrm>
              <a:off x="2535600" y="9038291"/>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224,200$</a:t>
              </a:r>
              <a:endParaRPr b="1" sz="900">
                <a:solidFill>
                  <a:schemeClr val="lt1"/>
                </a:solidFill>
                <a:latin typeface="Lora"/>
                <a:ea typeface="Lora"/>
                <a:cs typeface="Lora"/>
                <a:sym typeface="Lora"/>
              </a:endParaRPr>
            </a:p>
          </p:txBody>
        </p:sp>
        <p:sp>
          <p:nvSpPr>
            <p:cNvPr id="320" name="Google Shape;320;p18"/>
            <p:cNvSpPr txBox="1"/>
            <p:nvPr/>
          </p:nvSpPr>
          <p:spPr>
            <a:xfrm>
              <a:off x="2102425" y="9276916"/>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ADA SAGITTIS CONSEQUAT</a:t>
              </a:r>
              <a:endParaRPr b="1" sz="900">
                <a:solidFill>
                  <a:srgbClr val="9F5724"/>
                </a:solidFill>
                <a:latin typeface="Rubik"/>
                <a:ea typeface="Rubik"/>
                <a:cs typeface="Rubik"/>
                <a:sym typeface="Rubik"/>
              </a:endParaRPr>
            </a:p>
          </p:txBody>
        </p:sp>
        <p:sp>
          <p:nvSpPr>
            <p:cNvPr id="321" name="Google Shape;321;p18"/>
            <p:cNvSpPr txBox="1"/>
            <p:nvPr/>
          </p:nvSpPr>
          <p:spPr>
            <a:xfrm>
              <a:off x="2095250" y="9457053"/>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id turpis id nibh convallis egestas. Cras enim dolor, ultrices quis ligula at, pellentesque sodales enim. Cras elit purus, malesuada ac ex in.</a:t>
              </a:r>
              <a:endParaRPr sz="800">
                <a:latin typeface="Open Sans"/>
                <a:ea typeface="Open Sans"/>
                <a:cs typeface="Open Sans"/>
                <a:sym typeface="Open Sans"/>
              </a:endParaRPr>
            </a:p>
          </p:txBody>
        </p:sp>
        <p:pic>
          <p:nvPicPr>
            <p:cNvPr id="322" name="Google Shape;322;p18"/>
            <p:cNvPicPr preferRelativeResize="0"/>
            <p:nvPr/>
          </p:nvPicPr>
          <p:blipFill rotWithShape="1">
            <a:blip r:embed="rId6">
              <a:alphaModFix/>
            </a:blip>
            <a:srcRect b="0" l="0" r="1584" t="1136"/>
            <a:stretch/>
          </p:blipFill>
          <p:spPr>
            <a:xfrm>
              <a:off x="2104325" y="7962463"/>
              <a:ext cx="1558826" cy="1043999"/>
            </a:xfrm>
            <a:prstGeom prst="rect">
              <a:avLst/>
            </a:prstGeom>
            <a:noFill/>
            <a:ln>
              <a:noFill/>
            </a:ln>
          </p:spPr>
        </p:pic>
      </p:grpSp>
      <p:grpSp>
        <p:nvGrpSpPr>
          <p:cNvPr id="323" name="Google Shape;323;p18"/>
          <p:cNvGrpSpPr/>
          <p:nvPr/>
        </p:nvGrpSpPr>
        <p:grpSpPr>
          <a:xfrm>
            <a:off x="3862337" y="7961750"/>
            <a:ext cx="1567047" cy="2185003"/>
            <a:chOff x="3862337" y="7964263"/>
            <a:chExt cx="1567047" cy="2185003"/>
          </a:xfrm>
        </p:grpSpPr>
        <p:pic>
          <p:nvPicPr>
            <p:cNvPr id="324" name="Google Shape;324;p18"/>
            <p:cNvPicPr preferRelativeResize="0"/>
            <p:nvPr/>
          </p:nvPicPr>
          <p:blipFill rotWithShape="1">
            <a:blip r:embed="rId4">
              <a:alphaModFix/>
            </a:blip>
            <a:srcRect b="0" l="248" r="7619" t="7612"/>
            <a:stretch/>
          </p:blipFill>
          <p:spPr>
            <a:xfrm>
              <a:off x="3862337" y="7964263"/>
              <a:ext cx="1558826" cy="1045424"/>
            </a:xfrm>
            <a:prstGeom prst="rect">
              <a:avLst/>
            </a:prstGeom>
            <a:noFill/>
            <a:ln>
              <a:noFill/>
            </a:ln>
          </p:spPr>
        </p:pic>
        <p:sp>
          <p:nvSpPr>
            <p:cNvPr id="325" name="Google Shape;325;p18"/>
            <p:cNvSpPr/>
            <p:nvPr/>
          </p:nvSpPr>
          <p:spPr>
            <a:xfrm>
              <a:off x="3863259" y="9011103"/>
              <a:ext cx="1556700" cy="19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8"/>
            <p:cNvSpPr txBox="1"/>
            <p:nvPr/>
          </p:nvSpPr>
          <p:spPr>
            <a:xfrm>
              <a:off x="4305834" y="9040803"/>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153,600$</a:t>
              </a:r>
              <a:endParaRPr b="1" sz="900">
                <a:solidFill>
                  <a:schemeClr val="lt1"/>
                </a:solidFill>
                <a:latin typeface="Lora"/>
                <a:ea typeface="Lora"/>
                <a:cs typeface="Lora"/>
                <a:sym typeface="Lora"/>
              </a:endParaRPr>
            </a:p>
          </p:txBody>
        </p:sp>
        <p:sp>
          <p:nvSpPr>
            <p:cNvPr id="327" name="Google Shape;327;p18"/>
            <p:cNvSpPr txBox="1"/>
            <p:nvPr/>
          </p:nvSpPr>
          <p:spPr>
            <a:xfrm>
              <a:off x="3872659" y="9279428"/>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VEHICULA POSUE</a:t>
              </a:r>
              <a:endParaRPr b="1" sz="900">
                <a:solidFill>
                  <a:srgbClr val="9F5724"/>
                </a:solidFill>
                <a:latin typeface="Rubik"/>
                <a:ea typeface="Rubik"/>
                <a:cs typeface="Rubik"/>
                <a:sym typeface="Rubik"/>
              </a:endParaRPr>
            </a:p>
          </p:txBody>
        </p:sp>
        <p:sp>
          <p:nvSpPr>
            <p:cNvPr id="328" name="Google Shape;328;p18"/>
            <p:cNvSpPr txBox="1"/>
            <p:nvPr/>
          </p:nvSpPr>
          <p:spPr>
            <a:xfrm>
              <a:off x="3865484" y="9459566"/>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Aenean condimentum dui id eros luctus, vitae bibendum sapien faucibus. Curabitur nec lacus quam. Interdum et malesuada fames ac ante.</a:t>
              </a:r>
              <a:endParaRPr sz="800">
                <a:latin typeface="Open Sans"/>
                <a:ea typeface="Open Sans"/>
                <a:cs typeface="Open Sans"/>
                <a:sym typeface="Open Sans"/>
              </a:endParaRPr>
            </a:p>
          </p:txBody>
        </p:sp>
      </p:grpSp>
      <p:grpSp>
        <p:nvGrpSpPr>
          <p:cNvPr id="329" name="Google Shape;329;p18"/>
          <p:cNvGrpSpPr/>
          <p:nvPr/>
        </p:nvGrpSpPr>
        <p:grpSpPr>
          <a:xfrm>
            <a:off x="5611875" y="7961750"/>
            <a:ext cx="1563900" cy="2185578"/>
            <a:chOff x="5611875" y="7963688"/>
            <a:chExt cx="1563900" cy="2185578"/>
          </a:xfrm>
        </p:grpSpPr>
        <p:sp>
          <p:nvSpPr>
            <p:cNvPr id="330" name="Google Shape;330;p18"/>
            <p:cNvSpPr/>
            <p:nvPr/>
          </p:nvSpPr>
          <p:spPr>
            <a:xfrm>
              <a:off x="5616700" y="9007688"/>
              <a:ext cx="1558800" cy="20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txBox="1"/>
            <p:nvPr/>
          </p:nvSpPr>
          <p:spPr>
            <a:xfrm>
              <a:off x="6052225" y="9040803"/>
              <a:ext cx="6906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chemeClr val="lt1"/>
                  </a:solidFill>
                  <a:latin typeface="Lora"/>
                  <a:ea typeface="Lora"/>
                  <a:cs typeface="Lora"/>
                  <a:sym typeface="Lora"/>
                </a:rPr>
                <a:t>224,200$</a:t>
              </a:r>
              <a:endParaRPr b="1" sz="900">
                <a:solidFill>
                  <a:schemeClr val="lt1"/>
                </a:solidFill>
                <a:latin typeface="Lora"/>
                <a:ea typeface="Lora"/>
                <a:cs typeface="Lora"/>
                <a:sym typeface="Lora"/>
              </a:endParaRPr>
            </a:p>
          </p:txBody>
        </p:sp>
        <p:sp>
          <p:nvSpPr>
            <p:cNvPr id="332" name="Google Shape;332;p18"/>
            <p:cNvSpPr txBox="1"/>
            <p:nvPr/>
          </p:nvSpPr>
          <p:spPr>
            <a:xfrm>
              <a:off x="5619050" y="9279428"/>
              <a:ext cx="1556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9F5724"/>
                  </a:solidFill>
                  <a:latin typeface="Rubik"/>
                  <a:ea typeface="Rubik"/>
                  <a:cs typeface="Rubik"/>
                  <a:sym typeface="Rubik"/>
                </a:rPr>
                <a:t>ADA SAGITTIS CONSEQUAT</a:t>
              </a:r>
              <a:endParaRPr b="1" sz="900">
                <a:solidFill>
                  <a:srgbClr val="9F5724"/>
                </a:solidFill>
                <a:latin typeface="Rubik"/>
                <a:ea typeface="Rubik"/>
                <a:cs typeface="Rubik"/>
                <a:sym typeface="Rubik"/>
              </a:endParaRPr>
            </a:p>
          </p:txBody>
        </p:sp>
        <p:sp>
          <p:nvSpPr>
            <p:cNvPr id="333" name="Google Shape;333;p18"/>
            <p:cNvSpPr txBox="1"/>
            <p:nvPr/>
          </p:nvSpPr>
          <p:spPr>
            <a:xfrm>
              <a:off x="5611875" y="9459566"/>
              <a:ext cx="1563900" cy="689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Fusce id turpis id nibh convallis egestas. Cras enim dolor, ultrices quis ligula at, pellentesque sodales enim. Cras elit purus, malesuada ac ex in.</a:t>
              </a:r>
              <a:endParaRPr sz="800">
                <a:latin typeface="Open Sans"/>
                <a:ea typeface="Open Sans"/>
                <a:cs typeface="Open Sans"/>
                <a:sym typeface="Open Sans"/>
              </a:endParaRPr>
            </a:p>
          </p:txBody>
        </p:sp>
        <p:pic>
          <p:nvPicPr>
            <p:cNvPr id="334" name="Google Shape;334;p18"/>
            <p:cNvPicPr preferRelativeResize="0"/>
            <p:nvPr/>
          </p:nvPicPr>
          <p:blipFill rotWithShape="1">
            <a:blip r:embed="rId7">
              <a:alphaModFix/>
            </a:blip>
            <a:srcRect b="1361" l="0" r="1594" t="0"/>
            <a:stretch/>
          </p:blipFill>
          <p:spPr>
            <a:xfrm>
              <a:off x="5616700" y="7963688"/>
              <a:ext cx="1558826" cy="1043999"/>
            </a:xfrm>
            <a:prstGeom prst="rect">
              <a:avLst/>
            </a:prstGeom>
            <a:noFill/>
            <a:ln>
              <a:noFill/>
            </a:ln>
          </p:spPr>
        </p:pic>
      </p:grpSp>
      <p:sp>
        <p:nvSpPr>
          <p:cNvPr id="335" name="Google Shape;335;p18"/>
          <p:cNvSpPr txBox="1"/>
          <p:nvPr/>
        </p:nvSpPr>
        <p:spPr>
          <a:xfrm>
            <a:off x="333819" y="759975"/>
            <a:ext cx="68382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100">
                <a:latin typeface="Rubik"/>
                <a:ea typeface="Rubik"/>
                <a:cs typeface="Rubik"/>
                <a:sym typeface="Rubik"/>
              </a:rPr>
              <a:t>Buying a house in a new building</a:t>
            </a:r>
            <a:endParaRPr b="1" sz="3100">
              <a:latin typeface="Rubik"/>
              <a:ea typeface="Rubik"/>
              <a:cs typeface="Rubik"/>
              <a:sym typeface="Rubik"/>
            </a:endParaRPr>
          </a:p>
        </p:txBody>
      </p:sp>
      <p:pic>
        <p:nvPicPr>
          <p:cNvPr id="336" name="Google Shape;336;p18"/>
          <p:cNvPicPr preferRelativeResize="0"/>
          <p:nvPr/>
        </p:nvPicPr>
        <p:blipFill>
          <a:blip r:embed="rId8">
            <a:alphaModFix/>
          </a:blip>
          <a:stretch>
            <a:fillRect/>
          </a:stretch>
        </p:blipFill>
        <p:spPr>
          <a:xfrm>
            <a:off x="361950" y="1330500"/>
            <a:ext cx="1556851" cy="2335277"/>
          </a:xfrm>
          <a:prstGeom prst="rect">
            <a:avLst/>
          </a:prstGeom>
          <a:noFill/>
          <a:ln>
            <a:noFill/>
          </a:ln>
        </p:spPr>
      </p:pic>
      <p:sp>
        <p:nvSpPr>
          <p:cNvPr id="337" name="Google Shape;337;p18"/>
          <p:cNvSpPr txBox="1"/>
          <p:nvPr/>
        </p:nvSpPr>
        <p:spPr>
          <a:xfrm>
            <a:off x="352450" y="3839963"/>
            <a:ext cx="15663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Curabitur nec lacus quam. Interdum et malesuada fames ac ante ipsum primis in faucibus. Class aptent taciti sociosqu ad litora torquent per conubia nostra, per inceptos himenaeos. In commodo mauris vel metus malesuada finibus. Mauris nec pretium nisi. Lorem ipsum dolor sit amet, consectetur adipiscing elit. Sed ac augue lectus.</a:t>
            </a:r>
            <a:endParaRPr sz="800">
              <a:latin typeface="Open Sans"/>
              <a:ea typeface="Open Sans"/>
              <a:cs typeface="Open Sans"/>
              <a:sym typeface="Open Sans"/>
            </a:endParaRPr>
          </a:p>
        </p:txBody>
      </p:sp>
      <p:sp>
        <p:nvSpPr>
          <p:cNvPr id="338" name="Google Shape;338;p18"/>
          <p:cNvSpPr/>
          <p:nvPr/>
        </p:nvSpPr>
        <p:spPr>
          <a:xfrm>
            <a:off x="361950" y="5538850"/>
            <a:ext cx="6838200" cy="338400"/>
          </a:xfrm>
          <a:prstGeom prst="rect">
            <a:avLst/>
          </a:prstGeom>
          <a:solidFill>
            <a:srgbClr val="8F81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9" name="Google Shape;339;p18"/>
          <p:cNvPicPr preferRelativeResize="0"/>
          <p:nvPr/>
        </p:nvPicPr>
        <p:blipFill rotWithShape="1">
          <a:blip r:embed="rId9">
            <a:alphaModFix/>
          </a:blip>
          <a:srcRect b="18929" l="0" r="0" t="0"/>
          <a:stretch/>
        </p:blipFill>
        <p:spPr>
          <a:xfrm>
            <a:off x="361950" y="5877250"/>
            <a:ext cx="1556851" cy="1892225"/>
          </a:xfrm>
          <a:prstGeom prst="rect">
            <a:avLst/>
          </a:prstGeom>
          <a:noFill/>
          <a:ln>
            <a:noFill/>
          </a:ln>
        </p:spPr>
      </p:pic>
      <p:sp>
        <p:nvSpPr>
          <p:cNvPr id="340" name="Google Shape;340;p18"/>
          <p:cNvSpPr txBox="1"/>
          <p:nvPr/>
        </p:nvSpPr>
        <p:spPr>
          <a:xfrm>
            <a:off x="1387950" y="5584900"/>
            <a:ext cx="47862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600">
                <a:solidFill>
                  <a:schemeClr val="lt1"/>
                </a:solidFill>
                <a:latin typeface="Open Sans SemiBold"/>
                <a:ea typeface="Open Sans SemiBold"/>
                <a:cs typeface="Open Sans SemiBold"/>
                <a:sym typeface="Open Sans SemiBold"/>
              </a:rPr>
              <a:t>Connon Brooks Honest and dedicated specialist</a:t>
            </a:r>
            <a:endParaRPr sz="1600">
              <a:solidFill>
                <a:schemeClr val="lt1"/>
              </a:solidFill>
              <a:latin typeface="Open Sans SemiBold"/>
              <a:ea typeface="Open Sans SemiBold"/>
              <a:cs typeface="Open Sans SemiBold"/>
              <a:sym typeface="Open Sans SemiBold"/>
            </a:endParaRPr>
          </a:p>
        </p:txBody>
      </p:sp>
      <p:cxnSp>
        <p:nvCxnSpPr>
          <p:cNvPr id="341" name="Google Shape;341;p18"/>
          <p:cNvCxnSpPr/>
          <p:nvPr/>
        </p:nvCxnSpPr>
        <p:spPr>
          <a:xfrm>
            <a:off x="533400" y="5708050"/>
            <a:ext cx="709500" cy="0"/>
          </a:xfrm>
          <a:prstGeom prst="straightConnector1">
            <a:avLst/>
          </a:prstGeom>
          <a:noFill/>
          <a:ln cap="flat" cmpd="sng" w="19050">
            <a:solidFill>
              <a:schemeClr val="lt1"/>
            </a:solidFill>
            <a:prstDash val="solid"/>
            <a:round/>
            <a:headEnd len="med" w="med" type="none"/>
            <a:tailEnd len="med" w="med" type="none"/>
          </a:ln>
        </p:spPr>
      </p:cxnSp>
      <p:cxnSp>
        <p:nvCxnSpPr>
          <p:cNvPr id="342" name="Google Shape;342;p18"/>
          <p:cNvCxnSpPr/>
          <p:nvPr/>
        </p:nvCxnSpPr>
        <p:spPr>
          <a:xfrm rot="10800000">
            <a:off x="6319050" y="5708050"/>
            <a:ext cx="709500" cy="0"/>
          </a:xfrm>
          <a:prstGeom prst="straightConnector1">
            <a:avLst/>
          </a:prstGeom>
          <a:noFill/>
          <a:ln cap="flat" cmpd="sng" w="19050">
            <a:solidFill>
              <a:schemeClr val="lt1"/>
            </a:solidFill>
            <a:prstDash val="solid"/>
            <a:round/>
            <a:headEnd len="med" w="med" type="none"/>
            <a:tailEnd len="med" w="med" type="none"/>
          </a:ln>
        </p:spPr>
      </p:cxnSp>
      <p:grpSp>
        <p:nvGrpSpPr>
          <p:cNvPr id="343" name="Google Shape;343;p18"/>
          <p:cNvGrpSpPr/>
          <p:nvPr/>
        </p:nvGrpSpPr>
        <p:grpSpPr>
          <a:xfrm>
            <a:off x="2081600" y="5974100"/>
            <a:ext cx="5109450" cy="1641375"/>
            <a:chOff x="2081600" y="5934075"/>
            <a:chExt cx="5109450" cy="1641375"/>
          </a:xfrm>
        </p:grpSpPr>
        <p:sp>
          <p:nvSpPr>
            <p:cNvPr id="344" name="Google Shape;344;p18"/>
            <p:cNvSpPr txBox="1"/>
            <p:nvPr/>
          </p:nvSpPr>
          <p:spPr>
            <a:xfrm>
              <a:off x="2081600" y="5934075"/>
              <a:ext cx="5090400" cy="72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700">
                  <a:solidFill>
                    <a:srgbClr val="F27344"/>
                  </a:solidFill>
                  <a:latin typeface="Open Sans SemiBold"/>
                  <a:ea typeface="Open Sans SemiBold"/>
                  <a:cs typeface="Open Sans SemiBold"/>
                  <a:sym typeface="Open Sans SemiBold"/>
                </a:rPr>
                <a:t>Connon Brooks</a:t>
              </a:r>
              <a:endParaRPr sz="4700">
                <a:solidFill>
                  <a:srgbClr val="F27344"/>
                </a:solidFill>
                <a:latin typeface="Open Sans SemiBold"/>
                <a:ea typeface="Open Sans SemiBold"/>
                <a:cs typeface="Open Sans SemiBold"/>
                <a:sym typeface="Open Sans SemiBold"/>
              </a:endParaRPr>
            </a:p>
          </p:txBody>
        </p:sp>
        <p:sp>
          <p:nvSpPr>
            <p:cNvPr id="345" name="Google Shape;345;p18"/>
            <p:cNvSpPr txBox="1"/>
            <p:nvPr/>
          </p:nvSpPr>
          <p:spPr>
            <a:xfrm>
              <a:off x="2100650" y="6714200"/>
              <a:ext cx="5090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chemeClr val="lt1"/>
                  </a:solidFill>
                  <a:latin typeface="Open Sans SemiBold"/>
                  <a:ea typeface="Open Sans SemiBold"/>
                  <a:cs typeface="Open Sans SemiBold"/>
                  <a:sym typeface="Open Sans SemiBold"/>
                </a:rPr>
                <a:t>Selling, buying and investing in real estate</a:t>
              </a:r>
              <a:endParaRPr sz="1600">
                <a:solidFill>
                  <a:schemeClr val="lt1"/>
                </a:solidFill>
                <a:latin typeface="Open Sans SemiBold"/>
                <a:ea typeface="Open Sans SemiBold"/>
                <a:cs typeface="Open Sans SemiBold"/>
                <a:sym typeface="Open Sans SemiBold"/>
              </a:endParaRPr>
            </a:p>
          </p:txBody>
        </p:sp>
        <p:grpSp>
          <p:nvGrpSpPr>
            <p:cNvPr id="346" name="Google Shape;346;p18"/>
            <p:cNvGrpSpPr/>
            <p:nvPr/>
          </p:nvGrpSpPr>
          <p:grpSpPr>
            <a:xfrm>
              <a:off x="2100650" y="7085663"/>
              <a:ext cx="4157400" cy="200100"/>
              <a:chOff x="2100650" y="7133300"/>
              <a:chExt cx="4157400" cy="200100"/>
            </a:xfrm>
          </p:grpSpPr>
          <p:sp>
            <p:nvSpPr>
              <p:cNvPr id="347" name="Google Shape;347;p18"/>
              <p:cNvSpPr txBox="1"/>
              <p:nvPr/>
            </p:nvSpPr>
            <p:spPr>
              <a:xfrm>
                <a:off x="2100650" y="7133300"/>
                <a:ext cx="15663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rgbClr val="FCC165"/>
                    </a:solidFill>
                    <a:latin typeface="Rubik"/>
                    <a:ea typeface="Rubik"/>
                    <a:cs typeface="Rubik"/>
                    <a:sym typeface="Rubik"/>
                  </a:rPr>
                  <a:t>mail@domain.ltd</a:t>
                </a:r>
                <a:endParaRPr sz="1300">
                  <a:solidFill>
                    <a:srgbClr val="FCC165"/>
                  </a:solidFill>
                  <a:latin typeface="Rubik"/>
                  <a:ea typeface="Rubik"/>
                  <a:cs typeface="Rubik"/>
                  <a:sym typeface="Rubik"/>
                </a:endParaRPr>
              </a:p>
            </p:txBody>
          </p:sp>
          <p:sp>
            <p:nvSpPr>
              <p:cNvPr id="348" name="Google Shape;348;p18"/>
              <p:cNvSpPr txBox="1"/>
              <p:nvPr/>
            </p:nvSpPr>
            <p:spPr>
              <a:xfrm>
                <a:off x="3663650" y="7133300"/>
                <a:ext cx="25944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rgbClr val="FCC165"/>
                    </a:solidFill>
                    <a:latin typeface="Rubik"/>
                    <a:ea typeface="Rubik"/>
                    <a:cs typeface="Rubik"/>
                    <a:sym typeface="Rubik"/>
                  </a:rPr>
                  <a:t>office: (123) 456-7890 - 24/7</a:t>
                </a:r>
                <a:endParaRPr sz="1300">
                  <a:solidFill>
                    <a:srgbClr val="FCC165"/>
                  </a:solidFill>
                  <a:latin typeface="Rubik"/>
                  <a:ea typeface="Rubik"/>
                  <a:cs typeface="Rubik"/>
                  <a:sym typeface="Rubik"/>
                </a:endParaRPr>
              </a:p>
            </p:txBody>
          </p:sp>
        </p:grpSp>
        <p:grpSp>
          <p:nvGrpSpPr>
            <p:cNvPr id="349" name="Google Shape;349;p18"/>
            <p:cNvGrpSpPr/>
            <p:nvPr/>
          </p:nvGrpSpPr>
          <p:grpSpPr>
            <a:xfrm>
              <a:off x="2100650" y="7370575"/>
              <a:ext cx="4447800" cy="204875"/>
              <a:chOff x="2100650" y="7356300"/>
              <a:chExt cx="4447800" cy="204875"/>
            </a:xfrm>
          </p:grpSpPr>
          <p:sp>
            <p:nvSpPr>
              <p:cNvPr id="350" name="Google Shape;350;p18"/>
              <p:cNvSpPr txBox="1"/>
              <p:nvPr/>
            </p:nvSpPr>
            <p:spPr>
              <a:xfrm>
                <a:off x="2100650" y="7356300"/>
                <a:ext cx="15663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rgbClr val="FCC165"/>
                    </a:solidFill>
                    <a:latin typeface="Rubik"/>
                    <a:ea typeface="Rubik"/>
                    <a:cs typeface="Rubik"/>
                    <a:sym typeface="Rubik"/>
                  </a:rPr>
                  <a:t>domain.ltd</a:t>
                </a:r>
                <a:endParaRPr sz="1300">
                  <a:solidFill>
                    <a:srgbClr val="FCC165"/>
                  </a:solidFill>
                  <a:latin typeface="Rubik"/>
                  <a:ea typeface="Rubik"/>
                  <a:cs typeface="Rubik"/>
                  <a:sym typeface="Rubik"/>
                </a:endParaRPr>
              </a:p>
            </p:txBody>
          </p:sp>
          <p:sp>
            <p:nvSpPr>
              <p:cNvPr id="351" name="Google Shape;351;p18"/>
              <p:cNvSpPr txBox="1"/>
              <p:nvPr/>
            </p:nvSpPr>
            <p:spPr>
              <a:xfrm>
                <a:off x="3663650" y="7361075"/>
                <a:ext cx="28848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rgbClr val="FCC165"/>
                    </a:solidFill>
                    <a:latin typeface="Rubik"/>
                    <a:ea typeface="Rubik"/>
                    <a:cs typeface="Rubik"/>
                    <a:sym typeface="Rubik"/>
                  </a:rPr>
                  <a:t>direct: (321) 098-7654</a:t>
                </a:r>
                <a:endParaRPr sz="1300">
                  <a:solidFill>
                    <a:srgbClr val="FCC165"/>
                  </a:solidFill>
                  <a:latin typeface="Rubik"/>
                  <a:ea typeface="Rubik"/>
                  <a:cs typeface="Rubik"/>
                  <a:sym typeface="Rubik"/>
                </a:endParaRPr>
              </a:p>
            </p:txBody>
          </p:sp>
        </p:grpSp>
      </p:grpSp>
      <p:sp>
        <p:nvSpPr>
          <p:cNvPr id="352" name="Google Shape;352;p18"/>
          <p:cNvSpPr txBox="1"/>
          <p:nvPr/>
        </p:nvSpPr>
        <p:spPr>
          <a:xfrm>
            <a:off x="2096300" y="1306675"/>
            <a:ext cx="1566300" cy="4088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Neque rhoncus hendrerit. Morbi lobortis augue metus, convallis fringilla est vehicula et. Etiam lobortis tortor quis semper tincidunt. Sed placerat rhoncus magna eu facilisis. Nullam et nunc sed dui bibendum feugiat sed a elit. Phasellus facilisis velit nec ligula maximus, vitae fringilla velit fermentum.</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Proin eget tristique ligula, nec semper arcu. Maecenas consectetur dui nibh, in cursus purus iaculis vitae. Nam suscipit id libero quis porttitor. Curabitur vitae sollicitudin neque. Suspendisse vitae sem sed leo pulvinar varius eget molestie urna. Phasellus id dui id neque dictum hendrerit. Donec vestibulum, magna vitae euismod blandit, nisi sapien pretium tellus, a volutpat augue ipsum luctus ante. Aliquam ac velit id tellus imperdiet dictum eu et elit.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Curabitur nec lacus quam. Interdum et malesuada fames ac ante ipsum primis in faucibus.</a:t>
            </a:r>
            <a:endParaRPr sz="800">
              <a:latin typeface="Open Sans"/>
              <a:ea typeface="Open Sans"/>
              <a:cs typeface="Open Sans"/>
              <a:sym typeface="Open Sans"/>
            </a:endParaRPr>
          </a:p>
        </p:txBody>
      </p:sp>
      <p:sp>
        <p:nvSpPr>
          <p:cNvPr id="353" name="Google Shape;353;p18"/>
          <p:cNvSpPr txBox="1"/>
          <p:nvPr/>
        </p:nvSpPr>
        <p:spPr>
          <a:xfrm>
            <a:off x="3862700" y="1306675"/>
            <a:ext cx="15663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Phasellus id dui id neque dictum hendrerit. Donec vestibulum, magna vitae euismod blandit, nisi sapien pretium tellus, a volutpat augue ipsum luctus ante. Aliquam ac velit id tellus imperdiet dictum eu et elit.</a:t>
            </a:r>
            <a:endParaRPr sz="800">
              <a:latin typeface="Open Sans"/>
              <a:ea typeface="Open Sans"/>
              <a:cs typeface="Open Sans"/>
              <a:sym typeface="Open Sans"/>
            </a:endParaRPr>
          </a:p>
          <a:p>
            <a:pPr indent="0" lvl="0" marL="0" rtl="0" algn="just">
              <a:lnSpc>
                <a:spcPct val="115000"/>
              </a:lnSpc>
              <a:spcBef>
                <a:spcPts val="0"/>
              </a:spcBef>
              <a:spcAft>
                <a:spcPts val="0"/>
              </a:spcAft>
              <a:buNone/>
            </a:pPr>
            <a:r>
              <a:rPr lang="ru" sz="800">
                <a:latin typeface="Open Sans"/>
                <a:ea typeface="Open Sans"/>
                <a:cs typeface="Open Sans"/>
                <a:sym typeface="Open Sans"/>
              </a:rPr>
              <a:t>Curabitur nec lacus quam. Interdum et malesuada fames ac ante ipsum primis in faucibus. Class aptent taciti sociosqu ad</a:t>
            </a:r>
            <a:endParaRPr sz="800">
              <a:latin typeface="Open Sans"/>
              <a:ea typeface="Open Sans"/>
              <a:cs typeface="Open Sans"/>
              <a:sym typeface="Open Sans"/>
            </a:endParaRPr>
          </a:p>
        </p:txBody>
      </p:sp>
      <p:pic>
        <p:nvPicPr>
          <p:cNvPr id="354" name="Google Shape;354;p18"/>
          <p:cNvPicPr preferRelativeResize="0"/>
          <p:nvPr/>
        </p:nvPicPr>
        <p:blipFill rotWithShape="1">
          <a:blip r:embed="rId10">
            <a:alphaModFix/>
          </a:blip>
          <a:srcRect b="0" l="0" r="4761" t="0"/>
          <a:stretch/>
        </p:blipFill>
        <p:spPr>
          <a:xfrm>
            <a:off x="3862700" y="3006075"/>
            <a:ext cx="3337450" cy="2335275"/>
          </a:xfrm>
          <a:prstGeom prst="rect">
            <a:avLst/>
          </a:prstGeom>
          <a:noFill/>
          <a:ln>
            <a:noFill/>
          </a:ln>
        </p:spPr>
      </p:pic>
      <p:sp>
        <p:nvSpPr>
          <p:cNvPr id="355" name="Google Shape;355;p18"/>
          <p:cNvSpPr txBox="1"/>
          <p:nvPr/>
        </p:nvSpPr>
        <p:spPr>
          <a:xfrm>
            <a:off x="5610675" y="1306675"/>
            <a:ext cx="1566300" cy="1539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latin typeface="Open Sans"/>
                <a:ea typeface="Open Sans"/>
                <a:cs typeface="Open Sans"/>
                <a:sym typeface="Open Sans"/>
              </a:rPr>
              <a:t>Curabitur nec lacus quam. Interdum et malesuada fames ac ante ipsum primis in faucibus. Class aptent taciti sociosqu ad litora torquent per conubia nostra, per inceptos himenaeos. In commodo mauris vel metus malesuada finibus. Mauris nec pretium nisi. Lorem ipsum dolor sit amet, consectetur suscipit id libero quis porttitor. </a:t>
            </a:r>
            <a:endParaRPr sz="8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