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1836000" cx="3204000"/>
  <p:notesSz cx="6858000" cy="9144000"/>
  <p:embeddedFontLst>
    <p:embeddedFont>
      <p:font typeface="Rubik"/>
      <p:regular r:id="rId7"/>
      <p:bold r:id="rId8"/>
      <p:italic r:id="rId9"/>
      <p:boldItalic r:id="rId10"/>
    </p:embeddedFont>
    <p:embeddedFont>
      <p:font typeface="DM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-regular.fntdata"/><Relationship Id="rId10" Type="http://schemas.openxmlformats.org/officeDocument/2006/relationships/font" Target="fonts/Rubik-boldItalic.fntdata"/><Relationship Id="rId13" Type="http://schemas.openxmlformats.org/officeDocument/2006/relationships/font" Target="fonts/DMSans-italic.fntdata"/><Relationship Id="rId12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ubik-italic.fntdata"/><Relationship Id="rId14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ubik-regular.fntdata"/><Relationship Id="rId8" Type="http://schemas.openxmlformats.org/officeDocument/2006/relationships/font" Target="fonts/Rubi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37330" y="685800"/>
            <a:ext cx="598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437330" y="685800"/>
            <a:ext cx="598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1c8820a7d_0_5:notes"/>
          <p:cNvSpPr/>
          <p:nvPr>
            <p:ph idx="2" type="sldImg"/>
          </p:nvPr>
        </p:nvSpPr>
        <p:spPr>
          <a:xfrm>
            <a:off x="437330" y="685800"/>
            <a:ext cx="5984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1c8820a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9221" y="265780"/>
            <a:ext cx="2985600" cy="732600"/>
          </a:xfrm>
          <a:prstGeom prst="rect">
            <a:avLst/>
          </a:prstGeom>
        </p:spPr>
        <p:txBody>
          <a:bodyPr anchorCtr="0" anchor="b" bIns="32225" lIns="32225" spcFirstLastPara="1" rIns="32225" wrap="square" tIns="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9218" y="1011656"/>
            <a:ext cx="2985600" cy="2829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9218" y="394837"/>
            <a:ext cx="2985600" cy="700800"/>
          </a:xfrm>
          <a:prstGeom prst="rect">
            <a:avLst/>
          </a:prstGeom>
        </p:spPr>
        <p:txBody>
          <a:bodyPr anchorCtr="0" anchor="b" bIns="32225" lIns="32225" spcFirstLastPara="1" rIns="32225" wrap="square" tIns="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9218" y="1125204"/>
            <a:ext cx="2985600" cy="4644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6700" lvl="0" marL="4572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9218" y="767757"/>
            <a:ext cx="2985600" cy="3006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218" y="411382"/>
            <a:ext cx="2985600" cy="12195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9218" y="411382"/>
            <a:ext cx="1401600" cy="12195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93243" y="411382"/>
            <a:ext cx="1401600" cy="12195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9218" y="198324"/>
            <a:ext cx="984000" cy="269700"/>
          </a:xfrm>
          <a:prstGeom prst="rect">
            <a:avLst/>
          </a:prstGeom>
        </p:spPr>
        <p:txBody>
          <a:bodyPr anchorCtr="0" anchor="b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9218" y="496025"/>
            <a:ext cx="984000" cy="11349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indent="-254000" lvl="0" marL="4572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1781" y="160683"/>
            <a:ext cx="2231100" cy="14601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02000" y="-45"/>
            <a:ext cx="1602000" cy="18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225" lIns="32225" spcFirstLastPara="1" rIns="32225" wrap="square" tIns="3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3030" y="440188"/>
            <a:ext cx="1417500" cy="529200"/>
          </a:xfrm>
          <a:prstGeom prst="rect">
            <a:avLst/>
          </a:prstGeom>
        </p:spPr>
        <p:txBody>
          <a:bodyPr anchorCtr="0" anchor="b" bIns="32225" lIns="32225" spcFirstLastPara="1" rIns="32225" wrap="square" tIns="322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3030" y="1000573"/>
            <a:ext cx="1417500" cy="441000"/>
          </a:xfrm>
          <a:prstGeom prst="rect">
            <a:avLst/>
          </a:prstGeom>
        </p:spPr>
        <p:txBody>
          <a:bodyPr anchorCtr="0" anchor="t" bIns="32225" lIns="32225" spcFirstLastPara="1" rIns="32225" wrap="square" tIns="32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30770" y="258462"/>
            <a:ext cx="1344600" cy="13191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9218" y="1510127"/>
            <a:ext cx="2101800" cy="2160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</p:spPr>
        <p:txBody>
          <a:bodyPr anchorCtr="0" anchor="ctr" bIns="32225" lIns="32225" spcFirstLastPara="1" rIns="32225" wrap="square" tIns="322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218" y="158854"/>
            <a:ext cx="29856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25" lIns="32225" spcFirstLastPara="1" rIns="32225" wrap="square" tIns="322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218" y="411382"/>
            <a:ext cx="29856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25" lIns="32225" spcFirstLastPara="1" rIns="32225" wrap="square" tIns="32225">
            <a:normAutofit/>
          </a:bodyPr>
          <a:lstStyle>
            <a:lvl1pPr indent="-266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indent="-260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indent="-260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indent="-260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indent="-260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indent="-260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indent="-260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indent="-260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indent="-260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968696" y="1664560"/>
            <a:ext cx="1923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225" lIns="32225" spcFirstLastPara="1" rIns="32225" wrap="square" tIns="32225">
            <a:normAutofit/>
          </a:bodyPr>
          <a:lstStyle>
            <a:lvl1pPr lvl="0" algn="r">
              <a:buNone/>
              <a:defRPr sz="400">
                <a:solidFill>
                  <a:schemeClr val="dk2"/>
                </a:solidFill>
              </a:defRPr>
            </a:lvl1pPr>
            <a:lvl2pPr lvl="1" algn="r">
              <a:buNone/>
              <a:defRPr sz="400">
                <a:solidFill>
                  <a:schemeClr val="dk2"/>
                </a:solidFill>
              </a:defRPr>
            </a:lvl2pPr>
            <a:lvl3pPr lvl="2" algn="r">
              <a:buNone/>
              <a:defRPr sz="400">
                <a:solidFill>
                  <a:schemeClr val="dk2"/>
                </a:solidFill>
              </a:defRPr>
            </a:lvl3pPr>
            <a:lvl4pPr lvl="3" algn="r">
              <a:buNone/>
              <a:defRPr sz="400">
                <a:solidFill>
                  <a:schemeClr val="dk2"/>
                </a:solidFill>
              </a:defRPr>
            </a:lvl4pPr>
            <a:lvl5pPr lvl="4" algn="r">
              <a:buNone/>
              <a:defRPr sz="400">
                <a:solidFill>
                  <a:schemeClr val="dk2"/>
                </a:solidFill>
              </a:defRPr>
            </a:lvl5pPr>
            <a:lvl6pPr lvl="5" algn="r">
              <a:buNone/>
              <a:defRPr sz="400">
                <a:solidFill>
                  <a:schemeClr val="dk2"/>
                </a:solidFill>
              </a:defRPr>
            </a:lvl6pPr>
            <a:lvl7pPr lvl="6" algn="r">
              <a:buNone/>
              <a:defRPr sz="400">
                <a:solidFill>
                  <a:schemeClr val="dk2"/>
                </a:solidFill>
              </a:defRPr>
            </a:lvl7pPr>
            <a:lvl8pPr lvl="7" algn="r">
              <a:buNone/>
              <a:defRPr sz="400">
                <a:solidFill>
                  <a:schemeClr val="dk2"/>
                </a:solidFill>
              </a:defRPr>
            </a:lvl8pPr>
            <a:lvl9pPr lvl="8" algn="r">
              <a:buNone/>
              <a:defRPr sz="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1110" l="0" r="0" t="0"/>
          <a:stretch/>
        </p:blipFill>
        <p:spPr>
          <a:xfrm>
            <a:off x="0" y="0"/>
            <a:ext cx="3202409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8" y="1274392"/>
            <a:ext cx="3204000" cy="561600"/>
          </a:xfrm>
          <a:prstGeom prst="rect">
            <a:avLst/>
          </a:prstGeom>
          <a:solidFill>
            <a:srgbClr val="131519"/>
          </a:solidFill>
          <a:ln>
            <a:noFill/>
          </a:ln>
        </p:spPr>
        <p:txBody>
          <a:bodyPr anchorCtr="0" anchor="ctr" bIns="32225" lIns="32225" spcFirstLastPara="1" rIns="32225" wrap="square" tIns="3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76200" y="1269038"/>
            <a:ext cx="211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E73B38"/>
                </a:solidFill>
                <a:latin typeface="Rubik"/>
                <a:ea typeface="Rubik"/>
                <a:cs typeface="Rubik"/>
                <a:sym typeface="Rubik"/>
              </a:rPr>
              <a:t>Rupert Nicolas</a:t>
            </a:r>
            <a:endParaRPr b="1">
              <a:solidFill>
                <a:srgbClr val="E73B3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6200" y="1472060"/>
            <a:ext cx="211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Account Executive</a:t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41110" l="0" r="0" t="0"/>
          <a:stretch/>
        </p:blipFill>
        <p:spPr>
          <a:xfrm>
            <a:off x="0" y="0"/>
            <a:ext cx="3204001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-8" y="234000"/>
            <a:ext cx="3204000" cy="1368000"/>
          </a:xfrm>
          <a:prstGeom prst="rect">
            <a:avLst/>
          </a:prstGeom>
          <a:solidFill>
            <a:srgbClr val="131519"/>
          </a:solidFill>
          <a:ln>
            <a:noFill/>
          </a:ln>
        </p:spPr>
        <p:txBody>
          <a:bodyPr anchorCtr="0" anchor="ctr" bIns="32225" lIns="32225" spcFirstLastPara="1" rIns="32225" wrap="square" tIns="3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1" y="662589"/>
            <a:ext cx="1619546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E73B38"/>
                </a:solidFill>
                <a:latin typeface="Rubik"/>
                <a:ea typeface="Rubik"/>
                <a:cs typeface="Rubik"/>
                <a:sym typeface="Rubik"/>
              </a:rPr>
              <a:t>Rupert Nicolas</a:t>
            </a:r>
            <a:endParaRPr b="1">
              <a:solidFill>
                <a:srgbClr val="E73B3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1" y="865611"/>
            <a:ext cx="1619546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Account Executive</a:t>
            </a:r>
            <a:endParaRPr sz="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1614900" y="501550"/>
            <a:ext cx="0" cy="837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4"/>
          <p:cNvSpPr txBox="1"/>
          <p:nvPr/>
        </p:nvSpPr>
        <p:spPr>
          <a:xfrm>
            <a:off x="1810431" y="411675"/>
            <a:ext cx="126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New York, JS.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810431" y="591700"/>
            <a:ext cx="126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(123) 456-7890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810431" y="771750"/>
            <a:ext cx="126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Linkedin.com/in/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810431" y="951775"/>
            <a:ext cx="126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Mail@domain.ltd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810431" y="1131825"/>
            <a:ext cx="1265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Twitter.com/</a:t>
            </a:r>
            <a:endParaRPr sz="7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094" y="1057070"/>
            <a:ext cx="108000" cy="8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4106" y="860838"/>
            <a:ext cx="108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5794" y="500722"/>
            <a:ext cx="84649" cy="10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4106" y="686661"/>
            <a:ext cx="100800" cy="1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4120" y="1241245"/>
            <a:ext cx="108000" cy="9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