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Lst>
  <p:sldSz cy="10692000" cx="7560000"/>
  <p:notesSz cx="6858000" cy="9144000"/>
  <p:embeddedFontLst>
    <p:embeddedFont>
      <p:font typeface="Nunito"/>
      <p:regular r:id="rId17"/>
      <p:bold r:id="rId18"/>
      <p:italic r:id="rId19"/>
      <p:boldItalic r:id="rId20"/>
    </p:embeddedFont>
    <p:embeddedFont>
      <p:font typeface="Bitter"/>
      <p:regular r:id="rId21"/>
      <p:bold r:id="rId22"/>
      <p:italic r:id="rId23"/>
      <p:boldItalic r:id="rId24"/>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pos="454">
          <p15:clr>
            <a:srgbClr val="747775"/>
          </p15:clr>
        </p15:guide>
        <p15:guide id="2" pos="4309">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454"/>
        <p:guide pos="4309"/>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Nunito-boldItalic.fntdata"/><Relationship Id="rId11" Type="http://schemas.openxmlformats.org/officeDocument/2006/relationships/slide" Target="slides/slide6.xml"/><Relationship Id="rId22" Type="http://schemas.openxmlformats.org/officeDocument/2006/relationships/font" Target="fonts/Bitter-bold.fntdata"/><Relationship Id="rId10" Type="http://schemas.openxmlformats.org/officeDocument/2006/relationships/slide" Target="slides/slide5.xml"/><Relationship Id="rId21" Type="http://schemas.openxmlformats.org/officeDocument/2006/relationships/font" Target="fonts/Bitter-regular.fntdata"/><Relationship Id="rId13" Type="http://schemas.openxmlformats.org/officeDocument/2006/relationships/slide" Target="slides/slide8.xml"/><Relationship Id="rId24" Type="http://schemas.openxmlformats.org/officeDocument/2006/relationships/font" Target="fonts/Bitter-boldItalic.fntdata"/><Relationship Id="rId12" Type="http://schemas.openxmlformats.org/officeDocument/2006/relationships/slide" Target="slides/slide7.xml"/><Relationship Id="rId23" Type="http://schemas.openxmlformats.org/officeDocument/2006/relationships/font" Target="fonts/Bitter-italic.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font" Target="fonts/Nunito-regular.fntdata"/><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font" Target="fonts/Nunito-italic.fntdata"/><Relationship Id="rId6" Type="http://schemas.openxmlformats.org/officeDocument/2006/relationships/slide" Target="slides/slide1.xml"/><Relationship Id="rId18" Type="http://schemas.openxmlformats.org/officeDocument/2006/relationships/font" Target="fonts/Nunito-bold.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4" name="Shape 284"/>
        <p:cNvGrpSpPr/>
        <p:nvPr/>
      </p:nvGrpSpPr>
      <p:grpSpPr>
        <a:xfrm>
          <a:off x="0" y="0"/>
          <a:ext cx="0" cy="0"/>
          <a:chOff x="0" y="0"/>
          <a:chExt cx="0" cy="0"/>
        </a:xfrm>
      </p:grpSpPr>
      <p:sp>
        <p:nvSpPr>
          <p:cNvPr id="285" name="Google Shape;285;g2ad6bf062d9_0_525:notes"/>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p:spPr>
      </p:sp>
      <p:sp>
        <p:nvSpPr>
          <p:cNvPr id="286" name="Google Shape;286;g2ad6bf062d9_0_5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8" name="Shape 298"/>
        <p:cNvGrpSpPr/>
        <p:nvPr/>
      </p:nvGrpSpPr>
      <p:grpSpPr>
        <a:xfrm>
          <a:off x="0" y="0"/>
          <a:ext cx="0" cy="0"/>
          <a:chOff x="0" y="0"/>
          <a:chExt cx="0" cy="0"/>
        </a:xfrm>
      </p:grpSpPr>
      <p:sp>
        <p:nvSpPr>
          <p:cNvPr id="299" name="Google Shape;299;g2ad6bf062d9_0_558:notes"/>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p:spPr>
      </p:sp>
      <p:sp>
        <p:nvSpPr>
          <p:cNvPr id="300" name="Google Shape;300;g2ad6bf062d9_0_55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8" name="Shape 78"/>
        <p:cNvGrpSpPr/>
        <p:nvPr/>
      </p:nvGrpSpPr>
      <p:grpSpPr>
        <a:xfrm>
          <a:off x="0" y="0"/>
          <a:ext cx="0" cy="0"/>
          <a:chOff x="0" y="0"/>
          <a:chExt cx="0" cy="0"/>
        </a:xfrm>
      </p:grpSpPr>
      <p:sp>
        <p:nvSpPr>
          <p:cNvPr id="79" name="Google Shape;79;g2ad6bf062d9_0_122:notes"/>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p:spPr>
      </p:sp>
      <p:sp>
        <p:nvSpPr>
          <p:cNvPr id="80" name="Google Shape;80;g2ad6bf062d9_0_1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g2ad6bf062d9_0_177:notes"/>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p:spPr>
      </p:sp>
      <p:sp>
        <p:nvSpPr>
          <p:cNvPr id="100" name="Google Shape;100;g2ad6bf062d9_0_17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8" name="Shape 118"/>
        <p:cNvGrpSpPr/>
        <p:nvPr/>
      </p:nvGrpSpPr>
      <p:grpSpPr>
        <a:xfrm>
          <a:off x="0" y="0"/>
          <a:ext cx="0" cy="0"/>
          <a:chOff x="0" y="0"/>
          <a:chExt cx="0" cy="0"/>
        </a:xfrm>
      </p:grpSpPr>
      <p:sp>
        <p:nvSpPr>
          <p:cNvPr id="119" name="Google Shape;119;g2ad6bf062d9_0_209:notes"/>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p:spPr>
      </p:sp>
      <p:sp>
        <p:nvSpPr>
          <p:cNvPr id="120" name="Google Shape;120;g2ad6bf062d9_0_20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g2ad6bf062d9_0_233:notes"/>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p:spPr>
      </p:sp>
      <p:sp>
        <p:nvSpPr>
          <p:cNvPr id="137" name="Google Shape;137;g2ad6bf062d9_0_2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7" name="Shape 157"/>
        <p:cNvGrpSpPr/>
        <p:nvPr/>
      </p:nvGrpSpPr>
      <p:grpSpPr>
        <a:xfrm>
          <a:off x="0" y="0"/>
          <a:ext cx="0" cy="0"/>
          <a:chOff x="0" y="0"/>
          <a:chExt cx="0" cy="0"/>
        </a:xfrm>
      </p:grpSpPr>
      <p:sp>
        <p:nvSpPr>
          <p:cNvPr id="158" name="Google Shape;158;g2ad6bf062d9_0_272:notes"/>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p:spPr>
      </p:sp>
      <p:sp>
        <p:nvSpPr>
          <p:cNvPr id="159" name="Google Shape;159;g2ad6bf062d9_0_27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3" name="Shape 183"/>
        <p:cNvGrpSpPr/>
        <p:nvPr/>
      </p:nvGrpSpPr>
      <p:grpSpPr>
        <a:xfrm>
          <a:off x="0" y="0"/>
          <a:ext cx="0" cy="0"/>
          <a:chOff x="0" y="0"/>
          <a:chExt cx="0" cy="0"/>
        </a:xfrm>
      </p:grpSpPr>
      <p:sp>
        <p:nvSpPr>
          <p:cNvPr id="184" name="Google Shape;184;g2ad6bf062d9_0_318:notes"/>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p:spPr>
      </p:sp>
      <p:sp>
        <p:nvSpPr>
          <p:cNvPr id="185" name="Google Shape;185;g2ad6bf062d9_0_3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4" name="Shape 214"/>
        <p:cNvGrpSpPr/>
        <p:nvPr/>
      </p:nvGrpSpPr>
      <p:grpSpPr>
        <a:xfrm>
          <a:off x="0" y="0"/>
          <a:ext cx="0" cy="0"/>
          <a:chOff x="0" y="0"/>
          <a:chExt cx="0" cy="0"/>
        </a:xfrm>
      </p:grpSpPr>
      <p:sp>
        <p:nvSpPr>
          <p:cNvPr id="215" name="Google Shape;215;g2ad6bf062d9_0_381:notes"/>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p:spPr>
      </p:sp>
      <p:sp>
        <p:nvSpPr>
          <p:cNvPr id="216" name="Google Shape;216;g2ad6bf062d9_0_38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8" name="Shape 258"/>
        <p:cNvGrpSpPr/>
        <p:nvPr/>
      </p:nvGrpSpPr>
      <p:grpSpPr>
        <a:xfrm>
          <a:off x="0" y="0"/>
          <a:ext cx="0" cy="0"/>
          <a:chOff x="0" y="0"/>
          <a:chExt cx="0" cy="0"/>
        </a:xfrm>
      </p:grpSpPr>
      <p:sp>
        <p:nvSpPr>
          <p:cNvPr id="259" name="Google Shape;259;g2ad6bf062d9_0_454:notes"/>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p:spPr>
      </p:sp>
      <p:sp>
        <p:nvSpPr>
          <p:cNvPr id="260" name="Google Shape;260;g2ad6bf062d9_0_45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57712" y="1547778"/>
            <a:ext cx="7044600" cy="42669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57705" y="5891409"/>
            <a:ext cx="7044600" cy="1647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57705" y="2299346"/>
            <a:ext cx="7044600" cy="4081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57705" y="6552657"/>
            <a:ext cx="7044600" cy="27039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57705" y="4471058"/>
            <a:ext cx="7044600" cy="17499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57705" y="925091"/>
            <a:ext cx="70446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57705" y="2395696"/>
            <a:ext cx="7044600" cy="71019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57705" y="925091"/>
            <a:ext cx="70446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57705" y="2395696"/>
            <a:ext cx="3306900" cy="71019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3995291" y="2395696"/>
            <a:ext cx="3306900" cy="71019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57705" y="925091"/>
            <a:ext cx="70446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57705" y="1154948"/>
            <a:ext cx="2321700" cy="15708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57705" y="2888617"/>
            <a:ext cx="2321700" cy="66090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05325" y="935745"/>
            <a:ext cx="5264700" cy="8503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780000" y="-260"/>
            <a:ext cx="3780000" cy="106920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19508" y="2563450"/>
            <a:ext cx="3344400" cy="3081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19508" y="5826865"/>
            <a:ext cx="3344400" cy="25674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083839" y="1505164"/>
            <a:ext cx="3172200" cy="76812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57705" y="8794266"/>
            <a:ext cx="4959600" cy="12579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57705" y="925091"/>
            <a:ext cx="7044600" cy="11904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57705" y="2395696"/>
            <a:ext cx="7044600" cy="71019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uk"/>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p:nvPr/>
        </p:nvSpPr>
        <p:spPr>
          <a:xfrm>
            <a:off x="0" y="0"/>
            <a:ext cx="7560000" cy="10692000"/>
          </a:xfrm>
          <a:prstGeom prst="rect">
            <a:avLst/>
          </a:prstGeom>
          <a:solidFill>
            <a:srgbClr val="DC8367"/>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55" name="Google Shape;55;p13"/>
          <p:cNvSpPr txBox="1"/>
          <p:nvPr/>
        </p:nvSpPr>
        <p:spPr>
          <a:xfrm>
            <a:off x="702361" y="1234736"/>
            <a:ext cx="3457200" cy="277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800">
                <a:solidFill>
                  <a:schemeClr val="lt1"/>
                </a:solidFill>
                <a:latin typeface="Nunito"/>
                <a:ea typeface="Nunito"/>
                <a:cs typeface="Nunito"/>
                <a:sym typeface="Nunito"/>
              </a:rPr>
              <a:t>Date of Submission</a:t>
            </a:r>
            <a:endParaRPr b="1" sz="1800">
              <a:solidFill>
                <a:schemeClr val="lt1"/>
              </a:solidFill>
              <a:latin typeface="Nunito"/>
              <a:ea typeface="Nunito"/>
              <a:cs typeface="Nunito"/>
              <a:sym typeface="Nunito"/>
            </a:endParaRPr>
          </a:p>
        </p:txBody>
      </p:sp>
      <p:sp>
        <p:nvSpPr>
          <p:cNvPr id="56" name="Google Shape;56;p13"/>
          <p:cNvSpPr txBox="1"/>
          <p:nvPr/>
        </p:nvSpPr>
        <p:spPr>
          <a:xfrm>
            <a:off x="667084" y="1661172"/>
            <a:ext cx="4280700" cy="2368800"/>
          </a:xfrm>
          <a:prstGeom prst="rect">
            <a:avLst/>
          </a:prstGeom>
          <a:noFill/>
          <a:ln>
            <a:noFill/>
          </a:ln>
        </p:spPr>
        <p:txBody>
          <a:bodyPr anchorCtr="0" anchor="t" bIns="0" lIns="0" spcFirstLastPara="1" rIns="0" wrap="square" tIns="0">
            <a:spAutoFit/>
          </a:bodyPr>
          <a:lstStyle/>
          <a:p>
            <a:pPr indent="0" lvl="0" marL="0" rtl="0" algn="l">
              <a:lnSpc>
                <a:spcPct val="95000"/>
              </a:lnSpc>
              <a:spcBef>
                <a:spcPts val="0"/>
              </a:spcBef>
              <a:spcAft>
                <a:spcPts val="0"/>
              </a:spcAft>
              <a:buClr>
                <a:schemeClr val="dk1"/>
              </a:buClr>
              <a:buSzPts val="1100"/>
              <a:buFont typeface="Arial"/>
              <a:buNone/>
            </a:pPr>
            <a:r>
              <a:rPr lang="uk" sz="8100">
                <a:solidFill>
                  <a:schemeClr val="lt1"/>
                </a:solidFill>
                <a:latin typeface="Bitter"/>
                <a:ea typeface="Bitter"/>
                <a:cs typeface="Bitter"/>
                <a:sym typeface="Bitter"/>
              </a:rPr>
              <a:t>Project</a:t>
            </a:r>
            <a:endParaRPr sz="8100">
              <a:solidFill>
                <a:schemeClr val="lt1"/>
              </a:solidFill>
              <a:latin typeface="Bitter"/>
              <a:ea typeface="Bitter"/>
              <a:cs typeface="Bitter"/>
              <a:sym typeface="Bitter"/>
            </a:endParaRPr>
          </a:p>
          <a:p>
            <a:pPr indent="0" lvl="0" marL="0" rtl="0" algn="l">
              <a:lnSpc>
                <a:spcPct val="95000"/>
              </a:lnSpc>
              <a:spcBef>
                <a:spcPts val="0"/>
              </a:spcBef>
              <a:spcAft>
                <a:spcPts val="0"/>
              </a:spcAft>
              <a:buNone/>
            </a:pPr>
            <a:r>
              <a:rPr lang="uk" sz="8100">
                <a:solidFill>
                  <a:schemeClr val="lt1"/>
                </a:solidFill>
                <a:latin typeface="Bitter"/>
                <a:ea typeface="Bitter"/>
                <a:cs typeface="Bitter"/>
                <a:sym typeface="Bitter"/>
              </a:rPr>
              <a:t>Proposal</a:t>
            </a:r>
            <a:endParaRPr sz="8100">
              <a:solidFill>
                <a:schemeClr val="lt1"/>
              </a:solidFill>
              <a:latin typeface="Bitter"/>
              <a:ea typeface="Bitter"/>
              <a:cs typeface="Bitter"/>
              <a:sym typeface="Bitter"/>
            </a:endParaRPr>
          </a:p>
        </p:txBody>
      </p:sp>
      <p:grpSp>
        <p:nvGrpSpPr>
          <p:cNvPr id="57" name="Google Shape;57;p13"/>
          <p:cNvGrpSpPr/>
          <p:nvPr/>
        </p:nvGrpSpPr>
        <p:grpSpPr>
          <a:xfrm>
            <a:off x="722993" y="4409285"/>
            <a:ext cx="4003585" cy="554100"/>
            <a:chOff x="722993" y="4409285"/>
            <a:chExt cx="4003585" cy="554100"/>
          </a:xfrm>
        </p:grpSpPr>
        <p:sp>
          <p:nvSpPr>
            <p:cNvPr id="58" name="Google Shape;58;p13"/>
            <p:cNvSpPr txBox="1"/>
            <p:nvPr/>
          </p:nvSpPr>
          <p:spPr>
            <a:xfrm>
              <a:off x="1269379" y="4409285"/>
              <a:ext cx="3457200" cy="5541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800">
                  <a:solidFill>
                    <a:schemeClr val="lt1"/>
                  </a:solidFill>
                  <a:latin typeface="Nunito"/>
                  <a:ea typeface="Nunito"/>
                  <a:cs typeface="Nunito"/>
                  <a:sym typeface="Nunito"/>
                </a:rPr>
                <a:t>COMPANY </a:t>
              </a:r>
              <a:endParaRPr b="1" sz="1800">
                <a:solidFill>
                  <a:schemeClr val="lt1"/>
                </a:solidFill>
                <a:latin typeface="Nunito"/>
                <a:ea typeface="Nunito"/>
                <a:cs typeface="Nunito"/>
                <a:sym typeface="Nunito"/>
              </a:endParaRPr>
            </a:p>
            <a:p>
              <a:pPr indent="0" lvl="0" marL="0" rtl="0" algn="l">
                <a:spcBef>
                  <a:spcPts val="0"/>
                </a:spcBef>
                <a:spcAft>
                  <a:spcPts val="0"/>
                </a:spcAft>
                <a:buNone/>
              </a:pPr>
              <a:r>
                <a:rPr b="1" lang="uk" sz="1800">
                  <a:solidFill>
                    <a:schemeClr val="lt1"/>
                  </a:solidFill>
                  <a:latin typeface="Nunito"/>
                  <a:ea typeface="Nunito"/>
                  <a:cs typeface="Nunito"/>
                  <a:sym typeface="Nunito"/>
                </a:rPr>
                <a:t>NAME OR ORGANIZATION</a:t>
              </a:r>
              <a:endParaRPr b="1" sz="1800">
                <a:solidFill>
                  <a:schemeClr val="lt1"/>
                </a:solidFill>
                <a:latin typeface="Nunito"/>
                <a:ea typeface="Nunito"/>
                <a:cs typeface="Nunito"/>
                <a:sym typeface="Nunito"/>
              </a:endParaRPr>
            </a:p>
          </p:txBody>
        </p:sp>
        <p:grpSp>
          <p:nvGrpSpPr>
            <p:cNvPr id="59" name="Google Shape;59;p13"/>
            <p:cNvGrpSpPr/>
            <p:nvPr/>
          </p:nvGrpSpPr>
          <p:grpSpPr>
            <a:xfrm>
              <a:off x="722993" y="4461425"/>
              <a:ext cx="454504" cy="454500"/>
              <a:chOff x="705143" y="4461425"/>
              <a:chExt cx="454504" cy="454500"/>
            </a:xfrm>
          </p:grpSpPr>
          <p:sp>
            <p:nvSpPr>
              <p:cNvPr id="60" name="Google Shape;60;p13"/>
              <p:cNvSpPr/>
              <p:nvPr/>
            </p:nvSpPr>
            <p:spPr>
              <a:xfrm>
                <a:off x="705143" y="4461425"/>
                <a:ext cx="454500" cy="454500"/>
              </a:xfrm>
              <a:prstGeom prst="roundRect">
                <a:avLst>
                  <a:gd fmla="val 16667" name="adj"/>
                </a:avLst>
              </a:prstGeom>
              <a:noFill/>
              <a:ln cap="flat" cmpd="sng" w="2857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61" name="Google Shape;61;p13"/>
              <p:cNvSpPr/>
              <p:nvPr/>
            </p:nvSpPr>
            <p:spPr>
              <a:xfrm>
                <a:off x="882447" y="4461425"/>
                <a:ext cx="277200" cy="277200"/>
              </a:xfrm>
              <a:prstGeom prst="roundRect">
                <a:avLst>
                  <a:gd fmla="val 23152" name="adj"/>
                </a:avLst>
              </a:prstGeom>
              <a:noFill/>
              <a:ln cap="flat" cmpd="sng" w="2857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cxnSp>
            <p:nvCxnSpPr>
              <p:cNvPr id="62" name="Google Shape;62;p13"/>
              <p:cNvCxnSpPr/>
              <p:nvPr/>
            </p:nvCxnSpPr>
            <p:spPr>
              <a:xfrm flipH="1" rot="10800000">
                <a:off x="893850" y="4476200"/>
                <a:ext cx="247200" cy="247200"/>
              </a:xfrm>
              <a:prstGeom prst="straightConnector1">
                <a:avLst/>
              </a:prstGeom>
              <a:noFill/>
              <a:ln cap="flat" cmpd="sng" w="28575">
                <a:solidFill>
                  <a:schemeClr val="lt1"/>
                </a:solidFill>
                <a:prstDash val="solid"/>
                <a:round/>
                <a:headEnd len="med" w="med" type="none"/>
                <a:tailEnd len="med" w="med" type="none"/>
              </a:ln>
            </p:spPr>
          </p:cxnSp>
        </p:grpSp>
      </p:grpSp>
      <p:grpSp>
        <p:nvGrpSpPr>
          <p:cNvPr id="63" name="Google Shape;63;p13"/>
          <p:cNvGrpSpPr/>
          <p:nvPr/>
        </p:nvGrpSpPr>
        <p:grpSpPr>
          <a:xfrm>
            <a:off x="0" y="7420425"/>
            <a:ext cx="2576400" cy="3272250"/>
            <a:chOff x="0" y="7420425"/>
            <a:chExt cx="2576400" cy="3272250"/>
          </a:xfrm>
        </p:grpSpPr>
        <p:sp>
          <p:nvSpPr>
            <p:cNvPr id="64" name="Google Shape;64;p13"/>
            <p:cNvSpPr/>
            <p:nvPr/>
          </p:nvSpPr>
          <p:spPr>
            <a:xfrm>
              <a:off x="0" y="7420425"/>
              <a:ext cx="2576400" cy="2576400"/>
            </a:xfrm>
            <a:prstGeom prst="rect">
              <a:avLst/>
            </a:prstGeom>
            <a:solidFill>
              <a:srgbClr val="211F37">
                <a:alpha val="30000"/>
              </a:srgbClr>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65" name="Google Shape;65;p13"/>
            <p:cNvSpPr/>
            <p:nvPr/>
          </p:nvSpPr>
          <p:spPr>
            <a:xfrm>
              <a:off x="0" y="8545275"/>
              <a:ext cx="1270200" cy="2147400"/>
            </a:xfrm>
            <a:prstGeom prst="rect">
              <a:avLst/>
            </a:prstGeom>
            <a:solidFill>
              <a:srgbClr val="211F37">
                <a:alpha val="30000"/>
              </a:srgbClr>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grpSp>
      <p:grpSp>
        <p:nvGrpSpPr>
          <p:cNvPr id="66" name="Google Shape;66;p13"/>
          <p:cNvGrpSpPr/>
          <p:nvPr/>
        </p:nvGrpSpPr>
        <p:grpSpPr>
          <a:xfrm>
            <a:off x="4983475" y="0"/>
            <a:ext cx="2576525" cy="2585400"/>
            <a:chOff x="4983600" y="0"/>
            <a:chExt cx="2576525" cy="2585400"/>
          </a:xfrm>
        </p:grpSpPr>
        <p:sp>
          <p:nvSpPr>
            <p:cNvPr id="67" name="Google Shape;67;p13"/>
            <p:cNvSpPr/>
            <p:nvPr/>
          </p:nvSpPr>
          <p:spPr>
            <a:xfrm>
              <a:off x="4983600" y="0"/>
              <a:ext cx="2576400" cy="2585400"/>
            </a:xfrm>
            <a:prstGeom prst="rect">
              <a:avLst/>
            </a:prstGeom>
            <a:solidFill>
              <a:srgbClr val="211F37">
                <a:alpha val="30000"/>
              </a:srgbClr>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68" name="Google Shape;68;p13"/>
            <p:cNvSpPr/>
            <p:nvPr/>
          </p:nvSpPr>
          <p:spPr>
            <a:xfrm>
              <a:off x="6126725" y="0"/>
              <a:ext cx="1433400" cy="1433400"/>
            </a:xfrm>
            <a:prstGeom prst="rect">
              <a:avLst/>
            </a:prstGeom>
            <a:solidFill>
              <a:srgbClr val="211F37">
                <a:alpha val="30000"/>
              </a:srgbClr>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grpSp>
      <p:grpSp>
        <p:nvGrpSpPr>
          <p:cNvPr id="69" name="Google Shape;69;p13"/>
          <p:cNvGrpSpPr/>
          <p:nvPr/>
        </p:nvGrpSpPr>
        <p:grpSpPr>
          <a:xfrm>
            <a:off x="3382804" y="8781700"/>
            <a:ext cx="3460746" cy="1231437"/>
            <a:chOff x="3382804" y="8781700"/>
            <a:chExt cx="3460746" cy="1231437"/>
          </a:xfrm>
        </p:grpSpPr>
        <p:sp>
          <p:nvSpPr>
            <p:cNvPr id="70" name="Google Shape;70;p13"/>
            <p:cNvSpPr txBox="1"/>
            <p:nvPr/>
          </p:nvSpPr>
          <p:spPr>
            <a:xfrm>
              <a:off x="3382804" y="8781700"/>
              <a:ext cx="3457200" cy="277200"/>
            </a:xfrm>
            <a:prstGeom prst="rect">
              <a:avLst/>
            </a:prstGeom>
            <a:noFill/>
            <a:ln>
              <a:noFill/>
            </a:ln>
          </p:spPr>
          <p:txBody>
            <a:bodyPr anchorCtr="0" anchor="t" bIns="0" lIns="0" spcFirstLastPara="1" rIns="0" wrap="square" tIns="0">
              <a:spAutoFit/>
            </a:bodyPr>
            <a:lstStyle/>
            <a:p>
              <a:pPr indent="0" lvl="0" marL="0" rtl="0" algn="r">
                <a:spcBef>
                  <a:spcPts val="0"/>
                </a:spcBef>
                <a:spcAft>
                  <a:spcPts val="0"/>
                </a:spcAft>
                <a:buNone/>
              </a:pPr>
              <a:r>
                <a:rPr b="1" lang="uk" sz="1800">
                  <a:solidFill>
                    <a:schemeClr val="lt1"/>
                  </a:solidFill>
                  <a:latin typeface="Nunito"/>
                  <a:ea typeface="Nunito"/>
                  <a:cs typeface="Nunito"/>
                  <a:sym typeface="Nunito"/>
                </a:rPr>
                <a:t>CONTACT INFORMATION:</a:t>
              </a:r>
              <a:endParaRPr b="1" sz="1800">
                <a:solidFill>
                  <a:schemeClr val="lt1"/>
                </a:solidFill>
                <a:latin typeface="Nunito"/>
                <a:ea typeface="Nunito"/>
                <a:cs typeface="Nunito"/>
                <a:sym typeface="Nunito"/>
              </a:endParaRPr>
            </a:p>
          </p:txBody>
        </p:sp>
        <p:sp>
          <p:nvSpPr>
            <p:cNvPr id="71" name="Google Shape;71;p13"/>
            <p:cNvSpPr txBox="1"/>
            <p:nvPr/>
          </p:nvSpPr>
          <p:spPr>
            <a:xfrm>
              <a:off x="4288808" y="9158613"/>
              <a:ext cx="1578300" cy="246300"/>
            </a:xfrm>
            <a:prstGeom prst="rect">
              <a:avLst/>
            </a:prstGeom>
            <a:noFill/>
            <a:ln>
              <a:noFill/>
            </a:ln>
          </p:spPr>
          <p:txBody>
            <a:bodyPr anchorCtr="0" anchor="t" bIns="0" lIns="0" spcFirstLastPara="1" rIns="0" wrap="square" tIns="0">
              <a:spAutoFit/>
            </a:bodyPr>
            <a:lstStyle/>
            <a:p>
              <a:pPr indent="0" lvl="0" marL="0" rtl="0" algn="r">
                <a:spcBef>
                  <a:spcPts val="0"/>
                </a:spcBef>
                <a:spcAft>
                  <a:spcPts val="0"/>
                </a:spcAft>
                <a:buNone/>
              </a:pPr>
              <a:r>
                <a:rPr lang="uk" sz="1600">
                  <a:solidFill>
                    <a:schemeClr val="lt1"/>
                  </a:solidFill>
                  <a:latin typeface="Nunito"/>
                  <a:ea typeface="Nunito"/>
                  <a:cs typeface="Nunito"/>
                  <a:sym typeface="Nunito"/>
                </a:rPr>
                <a:t>Sender Name:</a:t>
              </a:r>
              <a:endParaRPr sz="1600">
                <a:solidFill>
                  <a:schemeClr val="lt1"/>
                </a:solidFill>
                <a:latin typeface="Nunito"/>
                <a:ea typeface="Nunito"/>
                <a:cs typeface="Nunito"/>
                <a:sym typeface="Nunito"/>
              </a:endParaRPr>
            </a:p>
          </p:txBody>
        </p:sp>
        <p:cxnSp>
          <p:nvCxnSpPr>
            <p:cNvPr id="72" name="Google Shape;72;p13"/>
            <p:cNvCxnSpPr/>
            <p:nvPr/>
          </p:nvCxnSpPr>
          <p:spPr>
            <a:xfrm>
              <a:off x="5933050" y="9356675"/>
              <a:ext cx="910500" cy="0"/>
            </a:xfrm>
            <a:prstGeom prst="straightConnector1">
              <a:avLst/>
            </a:prstGeom>
            <a:noFill/>
            <a:ln cap="flat" cmpd="sng" w="19050">
              <a:solidFill>
                <a:schemeClr val="lt1"/>
              </a:solidFill>
              <a:prstDash val="solid"/>
              <a:round/>
              <a:headEnd len="med" w="med" type="none"/>
              <a:tailEnd len="med" w="med" type="none"/>
            </a:ln>
          </p:spPr>
        </p:cxnSp>
        <p:sp>
          <p:nvSpPr>
            <p:cNvPr id="73" name="Google Shape;73;p13"/>
            <p:cNvSpPr txBox="1"/>
            <p:nvPr/>
          </p:nvSpPr>
          <p:spPr>
            <a:xfrm>
              <a:off x="4288808" y="9460812"/>
              <a:ext cx="1578300" cy="246300"/>
            </a:xfrm>
            <a:prstGeom prst="rect">
              <a:avLst/>
            </a:prstGeom>
            <a:noFill/>
            <a:ln>
              <a:noFill/>
            </a:ln>
          </p:spPr>
          <p:txBody>
            <a:bodyPr anchorCtr="0" anchor="t" bIns="0" lIns="0" spcFirstLastPara="1" rIns="0" wrap="square" tIns="0">
              <a:spAutoFit/>
            </a:bodyPr>
            <a:lstStyle/>
            <a:p>
              <a:pPr indent="0" lvl="0" marL="0" rtl="0" algn="r">
                <a:spcBef>
                  <a:spcPts val="0"/>
                </a:spcBef>
                <a:spcAft>
                  <a:spcPts val="0"/>
                </a:spcAft>
                <a:buNone/>
              </a:pPr>
              <a:r>
                <a:rPr lang="uk" sz="1600">
                  <a:solidFill>
                    <a:schemeClr val="lt1"/>
                  </a:solidFill>
                  <a:latin typeface="Nunito"/>
                  <a:ea typeface="Nunito"/>
                  <a:cs typeface="Nunito"/>
                  <a:sym typeface="Nunito"/>
                </a:rPr>
                <a:t>Sender Phone:</a:t>
              </a:r>
              <a:endParaRPr sz="1600">
                <a:solidFill>
                  <a:schemeClr val="lt1"/>
                </a:solidFill>
                <a:latin typeface="Nunito"/>
                <a:ea typeface="Nunito"/>
                <a:cs typeface="Nunito"/>
                <a:sym typeface="Nunito"/>
              </a:endParaRPr>
            </a:p>
          </p:txBody>
        </p:sp>
        <p:cxnSp>
          <p:nvCxnSpPr>
            <p:cNvPr id="74" name="Google Shape;74;p13"/>
            <p:cNvCxnSpPr/>
            <p:nvPr/>
          </p:nvCxnSpPr>
          <p:spPr>
            <a:xfrm>
              <a:off x="5933050" y="9658874"/>
              <a:ext cx="910500" cy="0"/>
            </a:xfrm>
            <a:prstGeom prst="straightConnector1">
              <a:avLst/>
            </a:prstGeom>
            <a:noFill/>
            <a:ln cap="flat" cmpd="sng" w="19050">
              <a:solidFill>
                <a:schemeClr val="lt1"/>
              </a:solidFill>
              <a:prstDash val="solid"/>
              <a:round/>
              <a:headEnd len="med" w="med" type="none"/>
              <a:tailEnd len="med" w="med" type="none"/>
            </a:ln>
          </p:spPr>
        </p:cxnSp>
        <p:sp>
          <p:nvSpPr>
            <p:cNvPr id="75" name="Google Shape;75;p13"/>
            <p:cNvSpPr txBox="1"/>
            <p:nvPr/>
          </p:nvSpPr>
          <p:spPr>
            <a:xfrm>
              <a:off x="4288808" y="9766836"/>
              <a:ext cx="1578300" cy="246300"/>
            </a:xfrm>
            <a:prstGeom prst="rect">
              <a:avLst/>
            </a:prstGeom>
            <a:noFill/>
            <a:ln>
              <a:noFill/>
            </a:ln>
          </p:spPr>
          <p:txBody>
            <a:bodyPr anchorCtr="0" anchor="t" bIns="0" lIns="0" spcFirstLastPara="1" rIns="0" wrap="square" tIns="0">
              <a:spAutoFit/>
            </a:bodyPr>
            <a:lstStyle/>
            <a:p>
              <a:pPr indent="0" lvl="0" marL="0" rtl="0" algn="r">
                <a:spcBef>
                  <a:spcPts val="0"/>
                </a:spcBef>
                <a:spcAft>
                  <a:spcPts val="0"/>
                </a:spcAft>
                <a:buNone/>
              </a:pPr>
              <a:r>
                <a:rPr lang="uk" sz="1600">
                  <a:solidFill>
                    <a:schemeClr val="lt1"/>
                  </a:solidFill>
                  <a:latin typeface="Nunito"/>
                  <a:ea typeface="Nunito"/>
                  <a:cs typeface="Nunito"/>
                  <a:sym typeface="Nunito"/>
                </a:rPr>
                <a:t>Sender Email:</a:t>
              </a:r>
              <a:endParaRPr sz="1600">
                <a:solidFill>
                  <a:schemeClr val="lt1"/>
                </a:solidFill>
                <a:latin typeface="Nunito"/>
                <a:ea typeface="Nunito"/>
                <a:cs typeface="Nunito"/>
                <a:sym typeface="Nunito"/>
              </a:endParaRPr>
            </a:p>
          </p:txBody>
        </p:sp>
      </p:grpSp>
      <p:cxnSp>
        <p:nvCxnSpPr>
          <p:cNvPr id="76" name="Google Shape;76;p13"/>
          <p:cNvCxnSpPr/>
          <p:nvPr/>
        </p:nvCxnSpPr>
        <p:spPr>
          <a:xfrm>
            <a:off x="5933050" y="9964899"/>
            <a:ext cx="910500" cy="0"/>
          </a:xfrm>
          <a:prstGeom prst="straightConnector1">
            <a:avLst/>
          </a:prstGeom>
          <a:noFill/>
          <a:ln cap="flat" cmpd="sng" w="19050">
            <a:solidFill>
              <a:schemeClr val="lt1"/>
            </a:solidFill>
            <a:prstDash val="solid"/>
            <a:round/>
            <a:headEnd len="med" w="med" type="none"/>
            <a:tailEnd len="med" w="med" type="none"/>
          </a:ln>
        </p:spPr>
      </p:cxnSp>
      <p:cxnSp>
        <p:nvCxnSpPr>
          <p:cNvPr id="77" name="Google Shape;77;p13"/>
          <p:cNvCxnSpPr/>
          <p:nvPr/>
        </p:nvCxnSpPr>
        <p:spPr>
          <a:xfrm>
            <a:off x="723000" y="5538550"/>
            <a:ext cx="3858000" cy="0"/>
          </a:xfrm>
          <a:prstGeom prst="straightConnector1">
            <a:avLst/>
          </a:prstGeom>
          <a:noFill/>
          <a:ln cap="flat" cmpd="sng" w="38100">
            <a:solidFill>
              <a:schemeClr val="lt1"/>
            </a:solidFill>
            <a:prstDash val="solid"/>
            <a:round/>
            <a:headEnd len="med" w="med" type="none"/>
            <a:tailEnd len="med" w="med" type="none"/>
          </a:ln>
        </p:spPr>
      </p:cxn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7" name="Shape 287"/>
        <p:cNvGrpSpPr/>
        <p:nvPr/>
      </p:nvGrpSpPr>
      <p:grpSpPr>
        <a:xfrm>
          <a:off x="0" y="0"/>
          <a:ext cx="0" cy="0"/>
          <a:chOff x="0" y="0"/>
          <a:chExt cx="0" cy="0"/>
        </a:xfrm>
      </p:grpSpPr>
      <p:sp>
        <p:nvSpPr>
          <p:cNvPr id="288" name="Google Shape;288;p22"/>
          <p:cNvSpPr txBox="1"/>
          <p:nvPr/>
        </p:nvSpPr>
        <p:spPr>
          <a:xfrm>
            <a:off x="709029" y="618032"/>
            <a:ext cx="6144300" cy="4773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3100">
                <a:solidFill>
                  <a:srgbClr val="3C3C3B"/>
                </a:solidFill>
                <a:latin typeface="Bitter"/>
                <a:ea typeface="Bitter"/>
                <a:cs typeface="Bitter"/>
                <a:sym typeface="Bitter"/>
              </a:rPr>
              <a:t>10. Conclusion:</a:t>
            </a:r>
            <a:endParaRPr b="1" sz="3100">
              <a:solidFill>
                <a:srgbClr val="3C3C3B"/>
              </a:solidFill>
              <a:latin typeface="Bitter"/>
              <a:ea typeface="Bitter"/>
              <a:cs typeface="Bitter"/>
              <a:sym typeface="Bitter"/>
            </a:endParaRPr>
          </a:p>
        </p:txBody>
      </p:sp>
      <p:cxnSp>
        <p:nvCxnSpPr>
          <p:cNvPr id="289" name="Google Shape;289;p22"/>
          <p:cNvCxnSpPr/>
          <p:nvPr/>
        </p:nvCxnSpPr>
        <p:spPr>
          <a:xfrm>
            <a:off x="721875" y="1318350"/>
            <a:ext cx="2952000" cy="0"/>
          </a:xfrm>
          <a:prstGeom prst="straightConnector1">
            <a:avLst/>
          </a:prstGeom>
          <a:noFill/>
          <a:ln cap="flat" cmpd="sng" w="28575">
            <a:solidFill>
              <a:srgbClr val="DC8367"/>
            </a:solidFill>
            <a:prstDash val="solid"/>
            <a:round/>
            <a:headEnd len="med" w="med" type="none"/>
            <a:tailEnd len="med" w="med" type="none"/>
          </a:ln>
        </p:spPr>
      </p:cxnSp>
      <p:sp>
        <p:nvSpPr>
          <p:cNvPr id="290" name="Google Shape;290;p22"/>
          <p:cNvSpPr txBox="1"/>
          <p:nvPr/>
        </p:nvSpPr>
        <p:spPr>
          <a:xfrm>
            <a:off x="704130" y="10304704"/>
            <a:ext cx="12690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100">
                <a:solidFill>
                  <a:srgbClr val="3C3C3B"/>
                </a:solidFill>
                <a:latin typeface="Nunito"/>
                <a:ea typeface="Nunito"/>
                <a:cs typeface="Nunito"/>
                <a:sym typeface="Nunito"/>
              </a:rPr>
              <a:t>Page 10</a:t>
            </a:r>
            <a:endParaRPr b="1" sz="1100">
              <a:solidFill>
                <a:srgbClr val="3C3C3B"/>
              </a:solidFill>
              <a:latin typeface="Nunito"/>
              <a:ea typeface="Nunito"/>
              <a:cs typeface="Nunito"/>
              <a:sym typeface="Nunito"/>
            </a:endParaRPr>
          </a:p>
        </p:txBody>
      </p:sp>
      <p:sp>
        <p:nvSpPr>
          <p:cNvPr id="291" name="Google Shape;291;p22"/>
          <p:cNvSpPr/>
          <p:nvPr/>
        </p:nvSpPr>
        <p:spPr>
          <a:xfrm>
            <a:off x="5571400" y="10340601"/>
            <a:ext cx="1988700" cy="362700"/>
          </a:xfrm>
          <a:prstGeom prst="rect">
            <a:avLst/>
          </a:prstGeom>
          <a:solidFill>
            <a:srgbClr val="E9E9EB"/>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grpSp>
        <p:nvGrpSpPr>
          <p:cNvPr id="292" name="Google Shape;292;p22"/>
          <p:cNvGrpSpPr/>
          <p:nvPr/>
        </p:nvGrpSpPr>
        <p:grpSpPr>
          <a:xfrm>
            <a:off x="6255875" y="-9575"/>
            <a:ext cx="1311475" cy="1325850"/>
            <a:chOff x="6255875" y="-9575"/>
            <a:chExt cx="1311475" cy="1325850"/>
          </a:xfrm>
        </p:grpSpPr>
        <p:sp>
          <p:nvSpPr>
            <p:cNvPr id="293" name="Google Shape;293;p22"/>
            <p:cNvSpPr/>
            <p:nvPr/>
          </p:nvSpPr>
          <p:spPr>
            <a:xfrm>
              <a:off x="6255875" y="-5975"/>
              <a:ext cx="1311475" cy="1322250"/>
            </a:xfrm>
            <a:custGeom>
              <a:rect b="b" l="l" r="r" t="t"/>
              <a:pathLst>
                <a:path extrusionOk="0" h="52890" w="52459">
                  <a:moveTo>
                    <a:pt x="5" y="0"/>
                  </a:moveTo>
                  <a:lnTo>
                    <a:pt x="0" y="52890"/>
                  </a:lnTo>
                  <a:lnTo>
                    <a:pt x="52459" y="52890"/>
                  </a:lnTo>
                </a:path>
              </a:pathLst>
            </a:custGeom>
            <a:noFill/>
            <a:ln cap="flat" cmpd="sng" w="19050">
              <a:solidFill>
                <a:srgbClr val="E9E9EB"/>
              </a:solidFill>
              <a:prstDash val="solid"/>
              <a:round/>
              <a:headEnd len="med" w="med" type="none"/>
              <a:tailEnd len="med" w="med" type="none"/>
            </a:ln>
          </p:spPr>
        </p:sp>
        <p:sp>
          <p:nvSpPr>
            <p:cNvPr id="294" name="Google Shape;294;p22"/>
            <p:cNvSpPr/>
            <p:nvPr/>
          </p:nvSpPr>
          <p:spPr>
            <a:xfrm>
              <a:off x="6839800" y="-9575"/>
              <a:ext cx="725625" cy="727550"/>
            </a:xfrm>
            <a:custGeom>
              <a:rect b="b" l="l" r="r" t="t"/>
              <a:pathLst>
                <a:path extrusionOk="0" h="29102" w="29025">
                  <a:moveTo>
                    <a:pt x="0" y="0"/>
                  </a:moveTo>
                  <a:lnTo>
                    <a:pt x="11" y="29102"/>
                  </a:lnTo>
                  <a:lnTo>
                    <a:pt x="29025" y="29022"/>
                  </a:lnTo>
                </a:path>
              </a:pathLst>
            </a:custGeom>
            <a:noFill/>
            <a:ln cap="flat" cmpd="sng" w="19050">
              <a:solidFill>
                <a:srgbClr val="E9E9EB"/>
              </a:solidFill>
              <a:prstDash val="solid"/>
              <a:round/>
              <a:headEnd len="med" w="med" type="none"/>
              <a:tailEnd len="med" w="med" type="none"/>
            </a:ln>
          </p:spPr>
        </p:sp>
      </p:grpSp>
      <p:sp>
        <p:nvSpPr>
          <p:cNvPr id="295" name="Google Shape;295;p22"/>
          <p:cNvSpPr txBox="1"/>
          <p:nvPr/>
        </p:nvSpPr>
        <p:spPr>
          <a:xfrm>
            <a:off x="695626" y="1700119"/>
            <a:ext cx="6144300" cy="4311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a:solidFill>
                  <a:srgbClr val="3C3C3B"/>
                </a:solidFill>
                <a:latin typeface="Nunito"/>
                <a:ea typeface="Nunito"/>
                <a:cs typeface="Nunito"/>
                <a:sym typeface="Nunito"/>
              </a:rPr>
              <a:t>10.1 Summarize the key points of the proposal and restate the importance </a:t>
            </a:r>
            <a:endParaRPr b="1">
              <a:solidFill>
                <a:srgbClr val="3C3C3B"/>
              </a:solidFill>
              <a:latin typeface="Nunito"/>
              <a:ea typeface="Nunito"/>
              <a:cs typeface="Nunito"/>
              <a:sym typeface="Nunito"/>
            </a:endParaRPr>
          </a:p>
          <a:p>
            <a:pPr indent="0" lvl="0" marL="0" rtl="0" algn="l">
              <a:spcBef>
                <a:spcPts val="0"/>
              </a:spcBef>
              <a:spcAft>
                <a:spcPts val="0"/>
              </a:spcAft>
              <a:buNone/>
            </a:pPr>
            <a:r>
              <a:rPr b="1" lang="uk">
                <a:solidFill>
                  <a:srgbClr val="3C3C3B"/>
                </a:solidFill>
                <a:latin typeface="Nunito"/>
                <a:ea typeface="Nunito"/>
                <a:cs typeface="Nunito"/>
                <a:sym typeface="Nunito"/>
              </a:rPr>
              <a:t>of the project.</a:t>
            </a:r>
            <a:endParaRPr b="1">
              <a:solidFill>
                <a:srgbClr val="3C3C3B"/>
              </a:solidFill>
              <a:latin typeface="Nunito"/>
              <a:ea typeface="Nunito"/>
              <a:cs typeface="Nunito"/>
              <a:sym typeface="Nunito"/>
            </a:endParaRPr>
          </a:p>
        </p:txBody>
      </p:sp>
      <p:sp>
        <p:nvSpPr>
          <p:cNvPr id="296" name="Google Shape;296;p22"/>
          <p:cNvSpPr/>
          <p:nvPr/>
        </p:nvSpPr>
        <p:spPr>
          <a:xfrm>
            <a:off x="721875" y="2413952"/>
            <a:ext cx="6118200" cy="7522200"/>
          </a:xfrm>
          <a:prstGeom prst="rect">
            <a:avLst/>
          </a:prstGeom>
          <a:noFill/>
          <a:ln cap="flat" cmpd="sng" w="19050">
            <a:solidFill>
              <a:srgbClr val="EFC7BA"/>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297" name="Google Shape;297;p22"/>
          <p:cNvSpPr txBox="1"/>
          <p:nvPr/>
        </p:nvSpPr>
        <p:spPr>
          <a:xfrm>
            <a:off x="899374" y="2550392"/>
            <a:ext cx="5751000" cy="51717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Clr>
                <a:schemeClr val="dk1"/>
              </a:buClr>
              <a:buSzPts val="1100"/>
              <a:buFont typeface="Arial"/>
              <a:buNone/>
            </a:pPr>
            <a:r>
              <a:rPr lang="uk" sz="1200">
                <a:solidFill>
                  <a:srgbClr val="6D6D6C"/>
                </a:solidFill>
                <a:latin typeface="Nunito"/>
                <a:ea typeface="Nunito"/>
                <a:cs typeface="Nunito"/>
                <a:sym typeface="Nunito"/>
              </a:rPr>
              <a:t>The conclusion of a project proposal is crucial as it's your final opportunity to leave a lasting impression. Here's a sample conclusion for a project proposal:</a:t>
            </a:r>
            <a:endParaRPr sz="1200">
              <a:solidFill>
                <a:srgbClr val="6D6D6C"/>
              </a:solidFill>
              <a:latin typeface="Nunito"/>
              <a:ea typeface="Nunito"/>
              <a:cs typeface="Nunito"/>
              <a:sym typeface="Nunito"/>
            </a:endParaRPr>
          </a:p>
          <a:p>
            <a:pPr indent="0" lvl="0" marL="0" rtl="0" algn="l">
              <a:lnSpc>
                <a:spcPct val="150000"/>
              </a:lnSpc>
              <a:spcBef>
                <a:spcPts val="0"/>
              </a:spcBef>
              <a:spcAft>
                <a:spcPts val="0"/>
              </a:spcAft>
              <a:buClr>
                <a:schemeClr val="dk1"/>
              </a:buClr>
              <a:buSzPts val="1100"/>
              <a:buFont typeface="Arial"/>
              <a:buNone/>
            </a:pPr>
            <a:r>
              <a:t/>
            </a:r>
            <a:endParaRPr sz="1200">
              <a:solidFill>
                <a:srgbClr val="6D6D6C"/>
              </a:solidFill>
              <a:latin typeface="Nunito"/>
              <a:ea typeface="Nunito"/>
              <a:cs typeface="Nunito"/>
              <a:sym typeface="Nunito"/>
            </a:endParaRPr>
          </a:p>
          <a:p>
            <a:pPr indent="0" lvl="0" marL="0" rtl="0" algn="l">
              <a:lnSpc>
                <a:spcPct val="150000"/>
              </a:lnSpc>
              <a:spcBef>
                <a:spcPts val="0"/>
              </a:spcBef>
              <a:spcAft>
                <a:spcPts val="0"/>
              </a:spcAft>
              <a:buClr>
                <a:schemeClr val="dk1"/>
              </a:buClr>
              <a:buSzPts val="1100"/>
              <a:buFont typeface="Arial"/>
              <a:buNone/>
            </a:pPr>
            <a:r>
              <a:rPr lang="uk" sz="1200">
                <a:solidFill>
                  <a:srgbClr val="6D6D6C"/>
                </a:solidFill>
                <a:latin typeface="Nunito"/>
                <a:ea typeface="Nunito"/>
                <a:cs typeface="Nunito"/>
                <a:sym typeface="Nunito"/>
              </a:rPr>
              <a:t>"In conclusion, this project embodies the synergy between innovation and practicality, aiming to address [specific problem or need]. Through meticulous planning, collaboration, and dedication, we anticipate this initiative will yield substantial benefits for [stakeholders/beneficiaries]. Our team is committed to delivering tangible results within the proposed timeline while upholding the highest standards of quality and efficiency”</a:t>
            </a:r>
            <a:endParaRPr sz="1200">
              <a:solidFill>
                <a:srgbClr val="6D6D6C"/>
              </a:solidFill>
              <a:latin typeface="Nunito"/>
              <a:ea typeface="Nunito"/>
              <a:cs typeface="Nunito"/>
              <a:sym typeface="Nunito"/>
            </a:endParaRPr>
          </a:p>
          <a:p>
            <a:pPr indent="0" lvl="0" marL="0" rtl="0" algn="l">
              <a:lnSpc>
                <a:spcPct val="150000"/>
              </a:lnSpc>
              <a:spcBef>
                <a:spcPts val="0"/>
              </a:spcBef>
              <a:spcAft>
                <a:spcPts val="0"/>
              </a:spcAft>
              <a:buClr>
                <a:schemeClr val="dk1"/>
              </a:buClr>
              <a:buSzPts val="1100"/>
              <a:buFont typeface="Arial"/>
              <a:buNone/>
            </a:pPr>
            <a:r>
              <a:t/>
            </a:r>
            <a:endParaRPr sz="1200">
              <a:solidFill>
                <a:srgbClr val="6D6D6C"/>
              </a:solidFill>
              <a:latin typeface="Nunito"/>
              <a:ea typeface="Nunito"/>
              <a:cs typeface="Nunito"/>
              <a:sym typeface="Nunito"/>
            </a:endParaRPr>
          </a:p>
          <a:p>
            <a:pPr indent="0" lvl="0" marL="0" rtl="0" algn="l">
              <a:lnSpc>
                <a:spcPct val="150000"/>
              </a:lnSpc>
              <a:spcBef>
                <a:spcPts val="0"/>
              </a:spcBef>
              <a:spcAft>
                <a:spcPts val="0"/>
              </a:spcAft>
              <a:buClr>
                <a:schemeClr val="dk1"/>
              </a:buClr>
              <a:buSzPts val="1100"/>
              <a:buFont typeface="Arial"/>
              <a:buNone/>
            </a:pPr>
            <a:r>
              <a:rPr lang="uk" sz="1200">
                <a:solidFill>
                  <a:srgbClr val="6D6D6C"/>
                </a:solidFill>
                <a:latin typeface="Nunito"/>
                <a:ea typeface="Nunito"/>
                <a:cs typeface="Nunito"/>
                <a:sym typeface="Nunito"/>
              </a:rPr>
              <a:t>We are confident that by leveraging our expertise and resources, this project will not only meet but exceed expectations. The potential impact and value it will bring to [target audience/community/organization] are compelling reasons to support and invest in this endeavor.</a:t>
            </a:r>
            <a:endParaRPr sz="1200">
              <a:solidFill>
                <a:srgbClr val="6D6D6C"/>
              </a:solidFill>
              <a:latin typeface="Nunito"/>
              <a:ea typeface="Nunito"/>
              <a:cs typeface="Nunito"/>
              <a:sym typeface="Nunito"/>
            </a:endParaRPr>
          </a:p>
          <a:p>
            <a:pPr indent="0" lvl="0" marL="0" rtl="0" algn="l">
              <a:lnSpc>
                <a:spcPct val="150000"/>
              </a:lnSpc>
              <a:spcBef>
                <a:spcPts val="0"/>
              </a:spcBef>
              <a:spcAft>
                <a:spcPts val="0"/>
              </a:spcAft>
              <a:buClr>
                <a:schemeClr val="dk1"/>
              </a:buClr>
              <a:buSzPts val="1100"/>
              <a:buFont typeface="Arial"/>
              <a:buNone/>
            </a:pPr>
            <a:r>
              <a:t/>
            </a:r>
            <a:endParaRPr sz="1200">
              <a:solidFill>
                <a:srgbClr val="6D6D6C"/>
              </a:solidFill>
              <a:latin typeface="Nunito"/>
              <a:ea typeface="Nunito"/>
              <a:cs typeface="Nunito"/>
              <a:sym typeface="Nunito"/>
            </a:endParaRPr>
          </a:p>
          <a:p>
            <a:pPr indent="0" lvl="0" marL="0" rtl="0" algn="l">
              <a:lnSpc>
                <a:spcPct val="150000"/>
              </a:lnSpc>
              <a:spcBef>
                <a:spcPts val="0"/>
              </a:spcBef>
              <a:spcAft>
                <a:spcPts val="0"/>
              </a:spcAft>
              <a:buNone/>
            </a:pPr>
            <a:r>
              <a:rPr lang="uk" sz="1200">
                <a:solidFill>
                  <a:srgbClr val="6D6D6C"/>
                </a:solidFill>
                <a:latin typeface="Nunito"/>
                <a:ea typeface="Nunito"/>
                <a:cs typeface="Nunito"/>
                <a:sym typeface="Nunito"/>
              </a:rPr>
              <a:t>Your partnership and support are invaluable to the success of this project. Together, let us embark on this journey towards meaningful change and positive outcomes. Thank you for considering this proposal. We look forward to the opportunity to bring this vision to life."</a:t>
            </a:r>
            <a:endParaRPr sz="1200">
              <a:solidFill>
                <a:srgbClr val="6D6D6C"/>
              </a:solidFill>
              <a:latin typeface="Nunito"/>
              <a:ea typeface="Nunito"/>
              <a:cs typeface="Nunito"/>
              <a:sym typeface="Nunito"/>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1" name="Shape 301"/>
        <p:cNvGrpSpPr/>
        <p:nvPr/>
      </p:nvGrpSpPr>
      <p:grpSpPr>
        <a:xfrm>
          <a:off x="0" y="0"/>
          <a:ext cx="0" cy="0"/>
          <a:chOff x="0" y="0"/>
          <a:chExt cx="0" cy="0"/>
        </a:xfrm>
      </p:grpSpPr>
      <p:sp>
        <p:nvSpPr>
          <p:cNvPr id="302" name="Google Shape;302;p23"/>
          <p:cNvSpPr/>
          <p:nvPr/>
        </p:nvSpPr>
        <p:spPr>
          <a:xfrm>
            <a:off x="0" y="0"/>
            <a:ext cx="7560000" cy="10692000"/>
          </a:xfrm>
          <a:prstGeom prst="rect">
            <a:avLst/>
          </a:prstGeom>
          <a:solidFill>
            <a:srgbClr val="DC8367"/>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303" name="Google Shape;303;p23"/>
          <p:cNvSpPr txBox="1"/>
          <p:nvPr/>
        </p:nvSpPr>
        <p:spPr>
          <a:xfrm>
            <a:off x="719991" y="2599956"/>
            <a:ext cx="6120000" cy="4311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Clr>
                <a:schemeClr val="dk1"/>
              </a:buClr>
              <a:buSzPts val="1100"/>
              <a:buFont typeface="Arial"/>
              <a:buNone/>
            </a:pPr>
            <a:r>
              <a:rPr b="1" lang="uk">
                <a:solidFill>
                  <a:schemeClr val="lt1"/>
                </a:solidFill>
                <a:latin typeface="Nunito"/>
                <a:ea typeface="Nunito"/>
                <a:cs typeface="Nunito"/>
                <a:sym typeface="Nunito"/>
              </a:rPr>
              <a:t>Emphasize the significance of the proposal. Explain why it's crucial </a:t>
            </a:r>
            <a:endParaRPr b="1">
              <a:solidFill>
                <a:schemeClr val="lt1"/>
              </a:solidFill>
              <a:latin typeface="Nunito"/>
              <a:ea typeface="Nunito"/>
              <a:cs typeface="Nunito"/>
              <a:sym typeface="Nunito"/>
            </a:endParaRPr>
          </a:p>
          <a:p>
            <a:pPr indent="0" lvl="0" marL="0" rtl="0" algn="l">
              <a:spcBef>
                <a:spcPts val="0"/>
              </a:spcBef>
              <a:spcAft>
                <a:spcPts val="0"/>
              </a:spcAft>
              <a:buNone/>
            </a:pPr>
            <a:r>
              <a:rPr b="1" lang="uk">
                <a:solidFill>
                  <a:schemeClr val="lt1"/>
                </a:solidFill>
                <a:latin typeface="Nunito"/>
                <a:ea typeface="Nunito"/>
                <a:cs typeface="Nunito"/>
                <a:sym typeface="Nunito"/>
              </a:rPr>
              <a:t>to act upon it now</a:t>
            </a:r>
            <a:r>
              <a:rPr b="1" lang="uk">
                <a:solidFill>
                  <a:schemeClr val="lt1"/>
                </a:solidFill>
                <a:latin typeface="Nunito"/>
                <a:ea typeface="Nunito"/>
                <a:cs typeface="Nunito"/>
                <a:sym typeface="Nunito"/>
              </a:rPr>
              <a:t>.</a:t>
            </a:r>
            <a:endParaRPr b="1">
              <a:solidFill>
                <a:schemeClr val="lt1"/>
              </a:solidFill>
              <a:latin typeface="Nunito"/>
              <a:ea typeface="Nunito"/>
              <a:cs typeface="Nunito"/>
              <a:sym typeface="Nunito"/>
            </a:endParaRPr>
          </a:p>
        </p:txBody>
      </p:sp>
      <p:grpSp>
        <p:nvGrpSpPr>
          <p:cNvPr id="304" name="Google Shape;304;p23"/>
          <p:cNvGrpSpPr/>
          <p:nvPr/>
        </p:nvGrpSpPr>
        <p:grpSpPr>
          <a:xfrm>
            <a:off x="699179" y="6901825"/>
            <a:ext cx="2652296" cy="1231434"/>
            <a:chOff x="699179" y="6901825"/>
            <a:chExt cx="2652296" cy="1231434"/>
          </a:xfrm>
        </p:grpSpPr>
        <p:sp>
          <p:nvSpPr>
            <p:cNvPr id="305" name="Google Shape;305;p23"/>
            <p:cNvSpPr txBox="1"/>
            <p:nvPr/>
          </p:nvSpPr>
          <p:spPr>
            <a:xfrm>
              <a:off x="707575" y="6901825"/>
              <a:ext cx="2643900" cy="277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800">
                  <a:solidFill>
                    <a:schemeClr val="lt1"/>
                  </a:solidFill>
                  <a:latin typeface="Nunito"/>
                  <a:ea typeface="Nunito"/>
                  <a:cs typeface="Nunito"/>
                  <a:sym typeface="Nunito"/>
                </a:rPr>
                <a:t>BEST REGARDS,</a:t>
              </a:r>
              <a:endParaRPr b="1" sz="1800">
                <a:solidFill>
                  <a:schemeClr val="lt1"/>
                </a:solidFill>
                <a:latin typeface="Nunito"/>
                <a:ea typeface="Nunito"/>
                <a:cs typeface="Nunito"/>
                <a:sym typeface="Nunito"/>
              </a:endParaRPr>
            </a:p>
          </p:txBody>
        </p:sp>
        <p:sp>
          <p:nvSpPr>
            <p:cNvPr id="306" name="Google Shape;306;p23"/>
            <p:cNvSpPr txBox="1"/>
            <p:nvPr/>
          </p:nvSpPr>
          <p:spPr>
            <a:xfrm>
              <a:off x="699179" y="7278735"/>
              <a:ext cx="1578300" cy="2463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600">
                  <a:solidFill>
                    <a:schemeClr val="lt1"/>
                  </a:solidFill>
                  <a:latin typeface="Nunito"/>
                  <a:ea typeface="Nunito"/>
                  <a:cs typeface="Nunito"/>
                  <a:sym typeface="Nunito"/>
                </a:rPr>
                <a:t>Sender Name:</a:t>
              </a:r>
              <a:endParaRPr sz="1600">
                <a:solidFill>
                  <a:schemeClr val="lt1"/>
                </a:solidFill>
                <a:latin typeface="Nunito"/>
                <a:ea typeface="Nunito"/>
                <a:cs typeface="Nunito"/>
                <a:sym typeface="Nunito"/>
              </a:endParaRPr>
            </a:p>
          </p:txBody>
        </p:sp>
        <p:cxnSp>
          <p:nvCxnSpPr>
            <p:cNvPr id="307" name="Google Shape;307;p23"/>
            <p:cNvCxnSpPr/>
            <p:nvPr/>
          </p:nvCxnSpPr>
          <p:spPr>
            <a:xfrm>
              <a:off x="2072488" y="7476797"/>
              <a:ext cx="910500" cy="0"/>
            </a:xfrm>
            <a:prstGeom prst="straightConnector1">
              <a:avLst/>
            </a:prstGeom>
            <a:noFill/>
            <a:ln cap="flat" cmpd="sng" w="19050">
              <a:solidFill>
                <a:schemeClr val="lt1"/>
              </a:solidFill>
              <a:prstDash val="solid"/>
              <a:round/>
              <a:headEnd len="med" w="med" type="none"/>
              <a:tailEnd len="med" w="med" type="none"/>
            </a:ln>
          </p:spPr>
        </p:cxnSp>
        <p:sp>
          <p:nvSpPr>
            <p:cNvPr id="308" name="Google Shape;308;p23"/>
            <p:cNvSpPr txBox="1"/>
            <p:nvPr/>
          </p:nvSpPr>
          <p:spPr>
            <a:xfrm>
              <a:off x="699179" y="7580934"/>
              <a:ext cx="1578300" cy="2463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600">
                  <a:solidFill>
                    <a:schemeClr val="lt1"/>
                  </a:solidFill>
                  <a:latin typeface="Nunito"/>
                  <a:ea typeface="Nunito"/>
                  <a:cs typeface="Nunito"/>
                  <a:sym typeface="Nunito"/>
                </a:rPr>
                <a:t>Sender Phone:</a:t>
              </a:r>
              <a:endParaRPr sz="1600">
                <a:solidFill>
                  <a:schemeClr val="lt1"/>
                </a:solidFill>
                <a:latin typeface="Nunito"/>
                <a:ea typeface="Nunito"/>
                <a:cs typeface="Nunito"/>
                <a:sym typeface="Nunito"/>
              </a:endParaRPr>
            </a:p>
          </p:txBody>
        </p:sp>
        <p:cxnSp>
          <p:nvCxnSpPr>
            <p:cNvPr id="309" name="Google Shape;309;p23"/>
            <p:cNvCxnSpPr/>
            <p:nvPr/>
          </p:nvCxnSpPr>
          <p:spPr>
            <a:xfrm>
              <a:off x="2092263" y="7778997"/>
              <a:ext cx="910500" cy="0"/>
            </a:xfrm>
            <a:prstGeom prst="straightConnector1">
              <a:avLst/>
            </a:prstGeom>
            <a:noFill/>
            <a:ln cap="flat" cmpd="sng" w="19050">
              <a:solidFill>
                <a:schemeClr val="lt1"/>
              </a:solidFill>
              <a:prstDash val="solid"/>
              <a:round/>
              <a:headEnd len="med" w="med" type="none"/>
              <a:tailEnd len="med" w="med" type="none"/>
            </a:ln>
          </p:spPr>
        </p:cxnSp>
        <p:sp>
          <p:nvSpPr>
            <p:cNvPr id="310" name="Google Shape;310;p23"/>
            <p:cNvSpPr txBox="1"/>
            <p:nvPr/>
          </p:nvSpPr>
          <p:spPr>
            <a:xfrm>
              <a:off x="699179" y="7886959"/>
              <a:ext cx="1578300" cy="2463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600">
                  <a:solidFill>
                    <a:schemeClr val="lt1"/>
                  </a:solidFill>
                  <a:latin typeface="Nunito"/>
                  <a:ea typeface="Nunito"/>
                  <a:cs typeface="Nunito"/>
                  <a:sym typeface="Nunito"/>
                </a:rPr>
                <a:t>Sender Email:</a:t>
              </a:r>
              <a:endParaRPr sz="1600">
                <a:solidFill>
                  <a:schemeClr val="lt1"/>
                </a:solidFill>
                <a:latin typeface="Nunito"/>
                <a:ea typeface="Nunito"/>
                <a:cs typeface="Nunito"/>
                <a:sym typeface="Nunito"/>
              </a:endParaRPr>
            </a:p>
          </p:txBody>
        </p:sp>
        <p:cxnSp>
          <p:nvCxnSpPr>
            <p:cNvPr id="311" name="Google Shape;311;p23"/>
            <p:cNvCxnSpPr/>
            <p:nvPr/>
          </p:nvCxnSpPr>
          <p:spPr>
            <a:xfrm>
              <a:off x="2072488" y="8085021"/>
              <a:ext cx="910500" cy="0"/>
            </a:xfrm>
            <a:prstGeom prst="straightConnector1">
              <a:avLst/>
            </a:prstGeom>
            <a:noFill/>
            <a:ln cap="flat" cmpd="sng" w="19050">
              <a:solidFill>
                <a:schemeClr val="lt1"/>
              </a:solidFill>
              <a:prstDash val="solid"/>
              <a:round/>
              <a:headEnd len="med" w="med" type="none"/>
              <a:tailEnd len="med" w="med" type="none"/>
            </a:ln>
          </p:spPr>
        </p:cxnSp>
      </p:grpSp>
      <p:grpSp>
        <p:nvGrpSpPr>
          <p:cNvPr id="312" name="Google Shape;312;p23"/>
          <p:cNvGrpSpPr/>
          <p:nvPr/>
        </p:nvGrpSpPr>
        <p:grpSpPr>
          <a:xfrm>
            <a:off x="5930725" y="6991000"/>
            <a:ext cx="1629452" cy="3699190"/>
            <a:chOff x="4983583" y="0"/>
            <a:chExt cx="2576616" cy="2585400"/>
          </a:xfrm>
        </p:grpSpPr>
        <p:sp>
          <p:nvSpPr>
            <p:cNvPr id="313" name="Google Shape;313;p23"/>
            <p:cNvSpPr/>
            <p:nvPr/>
          </p:nvSpPr>
          <p:spPr>
            <a:xfrm>
              <a:off x="4983583" y="1092760"/>
              <a:ext cx="2576400" cy="1492500"/>
            </a:xfrm>
            <a:prstGeom prst="rect">
              <a:avLst/>
            </a:prstGeom>
            <a:solidFill>
              <a:srgbClr val="211F37">
                <a:alpha val="30000"/>
              </a:srgbClr>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314" name="Google Shape;314;p23"/>
            <p:cNvSpPr/>
            <p:nvPr/>
          </p:nvSpPr>
          <p:spPr>
            <a:xfrm>
              <a:off x="6421399" y="0"/>
              <a:ext cx="1138800" cy="2585400"/>
            </a:xfrm>
            <a:prstGeom prst="rect">
              <a:avLst/>
            </a:prstGeom>
            <a:solidFill>
              <a:srgbClr val="211F37">
                <a:alpha val="30000"/>
              </a:srgbClr>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grpSp>
      <p:grpSp>
        <p:nvGrpSpPr>
          <p:cNvPr id="315" name="Google Shape;315;p23"/>
          <p:cNvGrpSpPr/>
          <p:nvPr/>
        </p:nvGrpSpPr>
        <p:grpSpPr>
          <a:xfrm>
            <a:off x="730202" y="9452390"/>
            <a:ext cx="4003585" cy="554100"/>
            <a:chOff x="722993" y="4409285"/>
            <a:chExt cx="4003585" cy="554100"/>
          </a:xfrm>
        </p:grpSpPr>
        <p:sp>
          <p:nvSpPr>
            <p:cNvPr id="316" name="Google Shape;316;p23"/>
            <p:cNvSpPr txBox="1"/>
            <p:nvPr/>
          </p:nvSpPr>
          <p:spPr>
            <a:xfrm>
              <a:off x="1269379" y="4409285"/>
              <a:ext cx="3457200" cy="5541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800">
                  <a:solidFill>
                    <a:schemeClr val="lt1"/>
                  </a:solidFill>
                  <a:latin typeface="Nunito"/>
                  <a:ea typeface="Nunito"/>
                  <a:cs typeface="Nunito"/>
                  <a:sym typeface="Nunito"/>
                </a:rPr>
                <a:t>COMPANY </a:t>
              </a:r>
              <a:endParaRPr b="1" sz="1800">
                <a:solidFill>
                  <a:schemeClr val="lt1"/>
                </a:solidFill>
                <a:latin typeface="Nunito"/>
                <a:ea typeface="Nunito"/>
                <a:cs typeface="Nunito"/>
                <a:sym typeface="Nunito"/>
              </a:endParaRPr>
            </a:p>
            <a:p>
              <a:pPr indent="0" lvl="0" marL="0" rtl="0" algn="l">
                <a:spcBef>
                  <a:spcPts val="0"/>
                </a:spcBef>
                <a:spcAft>
                  <a:spcPts val="0"/>
                </a:spcAft>
                <a:buNone/>
              </a:pPr>
              <a:r>
                <a:rPr b="1" lang="uk" sz="1800">
                  <a:solidFill>
                    <a:schemeClr val="lt1"/>
                  </a:solidFill>
                  <a:latin typeface="Nunito"/>
                  <a:ea typeface="Nunito"/>
                  <a:cs typeface="Nunito"/>
                  <a:sym typeface="Nunito"/>
                </a:rPr>
                <a:t>NAME OR ORGANIZATION</a:t>
              </a:r>
              <a:endParaRPr b="1" sz="1800">
                <a:solidFill>
                  <a:schemeClr val="lt1"/>
                </a:solidFill>
                <a:latin typeface="Nunito"/>
                <a:ea typeface="Nunito"/>
                <a:cs typeface="Nunito"/>
                <a:sym typeface="Nunito"/>
              </a:endParaRPr>
            </a:p>
          </p:txBody>
        </p:sp>
        <p:grpSp>
          <p:nvGrpSpPr>
            <p:cNvPr id="317" name="Google Shape;317;p23"/>
            <p:cNvGrpSpPr/>
            <p:nvPr/>
          </p:nvGrpSpPr>
          <p:grpSpPr>
            <a:xfrm>
              <a:off x="722993" y="4461425"/>
              <a:ext cx="454504" cy="454500"/>
              <a:chOff x="705143" y="4461425"/>
              <a:chExt cx="454504" cy="454500"/>
            </a:xfrm>
          </p:grpSpPr>
          <p:sp>
            <p:nvSpPr>
              <p:cNvPr id="318" name="Google Shape;318;p23"/>
              <p:cNvSpPr/>
              <p:nvPr/>
            </p:nvSpPr>
            <p:spPr>
              <a:xfrm>
                <a:off x="705143" y="4461425"/>
                <a:ext cx="454500" cy="454500"/>
              </a:xfrm>
              <a:prstGeom prst="roundRect">
                <a:avLst>
                  <a:gd fmla="val 16667" name="adj"/>
                </a:avLst>
              </a:prstGeom>
              <a:noFill/>
              <a:ln cap="flat" cmpd="sng" w="2857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319" name="Google Shape;319;p23"/>
              <p:cNvSpPr/>
              <p:nvPr/>
            </p:nvSpPr>
            <p:spPr>
              <a:xfrm>
                <a:off x="882447" y="4461425"/>
                <a:ext cx="277200" cy="277200"/>
              </a:xfrm>
              <a:prstGeom prst="roundRect">
                <a:avLst>
                  <a:gd fmla="val 23152" name="adj"/>
                </a:avLst>
              </a:prstGeom>
              <a:noFill/>
              <a:ln cap="flat" cmpd="sng" w="2857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cxnSp>
            <p:nvCxnSpPr>
              <p:cNvPr id="320" name="Google Shape;320;p23"/>
              <p:cNvCxnSpPr/>
              <p:nvPr/>
            </p:nvCxnSpPr>
            <p:spPr>
              <a:xfrm flipH="1" rot="10800000">
                <a:off x="893850" y="4476200"/>
                <a:ext cx="247200" cy="247200"/>
              </a:xfrm>
              <a:prstGeom prst="straightConnector1">
                <a:avLst/>
              </a:prstGeom>
              <a:noFill/>
              <a:ln cap="flat" cmpd="sng" w="28575">
                <a:solidFill>
                  <a:schemeClr val="lt1"/>
                </a:solidFill>
                <a:prstDash val="solid"/>
                <a:round/>
                <a:headEnd len="med" w="med" type="none"/>
                <a:tailEnd len="med" w="med" type="none"/>
              </a:ln>
            </p:spPr>
          </p:cxnSp>
        </p:grpSp>
      </p:grpSp>
      <p:sp>
        <p:nvSpPr>
          <p:cNvPr id="321" name="Google Shape;321;p23"/>
          <p:cNvSpPr txBox="1"/>
          <p:nvPr/>
        </p:nvSpPr>
        <p:spPr>
          <a:xfrm>
            <a:off x="653996" y="539550"/>
            <a:ext cx="6186000" cy="1784100"/>
          </a:xfrm>
          <a:prstGeom prst="rect">
            <a:avLst/>
          </a:prstGeom>
          <a:noFill/>
          <a:ln>
            <a:noFill/>
          </a:ln>
        </p:spPr>
        <p:txBody>
          <a:bodyPr anchorCtr="0" anchor="t" bIns="0" lIns="0" spcFirstLastPara="1" rIns="0" wrap="square" tIns="0">
            <a:spAutoFit/>
          </a:bodyPr>
          <a:lstStyle/>
          <a:p>
            <a:pPr indent="0" lvl="0" marL="0" rtl="0" algn="l">
              <a:lnSpc>
                <a:spcPct val="95000"/>
              </a:lnSpc>
              <a:spcBef>
                <a:spcPts val="0"/>
              </a:spcBef>
              <a:spcAft>
                <a:spcPts val="0"/>
              </a:spcAft>
              <a:buNone/>
            </a:pPr>
            <a:r>
              <a:rPr lang="uk" sz="6100">
                <a:solidFill>
                  <a:schemeClr val="lt1"/>
                </a:solidFill>
                <a:latin typeface="Bitter"/>
                <a:ea typeface="Bitter"/>
                <a:cs typeface="Bitter"/>
                <a:sym typeface="Bitter"/>
              </a:rPr>
              <a:t>Highlight </a:t>
            </a:r>
            <a:endParaRPr sz="6100">
              <a:solidFill>
                <a:schemeClr val="lt1"/>
              </a:solidFill>
              <a:latin typeface="Bitter"/>
              <a:ea typeface="Bitter"/>
              <a:cs typeface="Bitter"/>
              <a:sym typeface="Bitter"/>
            </a:endParaRPr>
          </a:p>
          <a:p>
            <a:pPr indent="0" lvl="0" marL="0" rtl="0" algn="l">
              <a:lnSpc>
                <a:spcPct val="95000"/>
              </a:lnSpc>
              <a:spcBef>
                <a:spcPts val="0"/>
              </a:spcBef>
              <a:spcAft>
                <a:spcPts val="0"/>
              </a:spcAft>
              <a:buNone/>
            </a:pPr>
            <a:r>
              <a:rPr lang="uk" sz="6100">
                <a:solidFill>
                  <a:schemeClr val="lt1"/>
                </a:solidFill>
                <a:latin typeface="Bitter"/>
                <a:ea typeface="Bitter"/>
                <a:cs typeface="Bitter"/>
                <a:sym typeface="Bitter"/>
              </a:rPr>
              <a:t>the Importance:</a:t>
            </a:r>
            <a:endParaRPr sz="6100">
              <a:solidFill>
                <a:schemeClr val="lt1"/>
              </a:solidFill>
              <a:latin typeface="Bitter"/>
              <a:ea typeface="Bitter"/>
              <a:cs typeface="Bitter"/>
              <a:sym typeface="Bitter"/>
            </a:endParaRPr>
          </a:p>
        </p:txBody>
      </p:sp>
      <p:grpSp>
        <p:nvGrpSpPr>
          <p:cNvPr id="322" name="Google Shape;322;p23"/>
          <p:cNvGrpSpPr/>
          <p:nvPr/>
        </p:nvGrpSpPr>
        <p:grpSpPr>
          <a:xfrm>
            <a:off x="653996" y="3294817"/>
            <a:ext cx="6186000" cy="3099100"/>
            <a:chOff x="653996" y="3294817"/>
            <a:chExt cx="6186000" cy="3099100"/>
          </a:xfrm>
        </p:grpSpPr>
        <p:sp>
          <p:nvSpPr>
            <p:cNvPr id="323" name="Google Shape;323;p23"/>
            <p:cNvSpPr txBox="1"/>
            <p:nvPr/>
          </p:nvSpPr>
          <p:spPr>
            <a:xfrm>
              <a:off x="653996" y="3294817"/>
              <a:ext cx="6186000" cy="891900"/>
            </a:xfrm>
            <a:prstGeom prst="rect">
              <a:avLst/>
            </a:prstGeom>
            <a:noFill/>
            <a:ln>
              <a:noFill/>
            </a:ln>
          </p:spPr>
          <p:txBody>
            <a:bodyPr anchorCtr="0" anchor="t" bIns="0" lIns="0" spcFirstLastPara="1" rIns="0" wrap="square" tIns="0">
              <a:spAutoFit/>
            </a:bodyPr>
            <a:lstStyle/>
            <a:p>
              <a:pPr indent="0" lvl="0" marL="0" rtl="0" algn="l">
                <a:lnSpc>
                  <a:spcPct val="95000"/>
                </a:lnSpc>
                <a:spcBef>
                  <a:spcPts val="0"/>
                </a:spcBef>
                <a:spcAft>
                  <a:spcPts val="0"/>
                </a:spcAft>
                <a:buNone/>
              </a:pPr>
              <a:r>
                <a:rPr lang="uk" sz="6100">
                  <a:solidFill>
                    <a:schemeClr val="lt1"/>
                  </a:solidFill>
                  <a:latin typeface="Bitter"/>
                  <a:ea typeface="Bitter"/>
                  <a:cs typeface="Bitter"/>
                  <a:sym typeface="Bitter"/>
                </a:rPr>
                <a:t>Call to Action:</a:t>
              </a:r>
              <a:endParaRPr sz="6100">
                <a:solidFill>
                  <a:schemeClr val="lt1"/>
                </a:solidFill>
                <a:latin typeface="Bitter"/>
                <a:ea typeface="Bitter"/>
                <a:cs typeface="Bitter"/>
                <a:sym typeface="Bitter"/>
              </a:endParaRPr>
            </a:p>
          </p:txBody>
        </p:sp>
        <p:sp>
          <p:nvSpPr>
            <p:cNvPr id="324" name="Google Shape;324;p23"/>
            <p:cNvSpPr txBox="1"/>
            <p:nvPr/>
          </p:nvSpPr>
          <p:spPr>
            <a:xfrm>
              <a:off x="719991" y="4367106"/>
              <a:ext cx="6120000" cy="4311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a:solidFill>
                    <a:schemeClr val="lt1"/>
                  </a:solidFill>
                  <a:latin typeface="Nunito"/>
                  <a:ea typeface="Nunito"/>
                  <a:cs typeface="Nunito"/>
                  <a:sym typeface="Nunito"/>
                </a:rPr>
                <a:t>Decision-makers: </a:t>
              </a:r>
              <a:r>
                <a:rPr lang="uk">
                  <a:solidFill>
                    <a:schemeClr val="lt1"/>
                  </a:solidFill>
                  <a:latin typeface="Nunito"/>
                  <a:ea typeface="Nunito"/>
                  <a:cs typeface="Nunito"/>
                  <a:sym typeface="Nunito"/>
                </a:rPr>
                <a:t>If you're presenting to decision-makers, request their approval or support.</a:t>
              </a:r>
              <a:endParaRPr>
                <a:solidFill>
                  <a:schemeClr val="lt1"/>
                </a:solidFill>
                <a:latin typeface="Nunito"/>
                <a:ea typeface="Nunito"/>
                <a:cs typeface="Nunito"/>
                <a:sym typeface="Nunito"/>
              </a:endParaRPr>
            </a:p>
          </p:txBody>
        </p:sp>
        <p:sp>
          <p:nvSpPr>
            <p:cNvPr id="325" name="Google Shape;325;p23"/>
            <p:cNvSpPr txBox="1"/>
            <p:nvPr/>
          </p:nvSpPr>
          <p:spPr>
            <a:xfrm>
              <a:off x="719991" y="5164961"/>
              <a:ext cx="6120000" cy="4311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a:solidFill>
                    <a:schemeClr val="lt1"/>
                  </a:solidFill>
                  <a:latin typeface="Nunito"/>
                  <a:ea typeface="Nunito"/>
                  <a:cs typeface="Nunito"/>
                  <a:sym typeface="Nunito"/>
                </a:rPr>
                <a:t>Team Members/Partners:</a:t>
              </a:r>
              <a:r>
                <a:rPr lang="uk">
                  <a:solidFill>
                    <a:schemeClr val="lt1"/>
                  </a:solidFill>
                  <a:latin typeface="Nunito"/>
                  <a:ea typeface="Nunito"/>
                  <a:cs typeface="Nunito"/>
                  <a:sym typeface="Nunito"/>
                </a:rPr>
                <a:t> If you're addressing a team, specify their roles or contributions.</a:t>
              </a:r>
              <a:endParaRPr>
                <a:solidFill>
                  <a:schemeClr val="lt1"/>
                </a:solidFill>
                <a:latin typeface="Nunito"/>
                <a:ea typeface="Nunito"/>
                <a:cs typeface="Nunito"/>
                <a:sym typeface="Nunito"/>
              </a:endParaRPr>
            </a:p>
          </p:txBody>
        </p:sp>
        <p:sp>
          <p:nvSpPr>
            <p:cNvPr id="326" name="Google Shape;326;p23"/>
            <p:cNvSpPr txBox="1"/>
            <p:nvPr/>
          </p:nvSpPr>
          <p:spPr>
            <a:xfrm>
              <a:off x="719991" y="5962817"/>
              <a:ext cx="6120000" cy="4311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a:solidFill>
                    <a:schemeClr val="lt1"/>
                  </a:solidFill>
                  <a:latin typeface="Nunito"/>
                  <a:ea typeface="Nunito"/>
                  <a:cs typeface="Nunito"/>
                  <a:sym typeface="Nunito"/>
                </a:rPr>
                <a:t>Stakeholders/Public:</a:t>
              </a:r>
              <a:r>
                <a:rPr lang="uk">
                  <a:solidFill>
                    <a:schemeClr val="lt1"/>
                  </a:solidFill>
                  <a:latin typeface="Nunito"/>
                  <a:ea typeface="Nunito"/>
                  <a:cs typeface="Nunito"/>
                  <a:sym typeface="Nunito"/>
                </a:rPr>
                <a:t> If this involves public support, outline how they can contribute or participate.</a:t>
              </a:r>
              <a:endParaRPr>
                <a:solidFill>
                  <a:schemeClr val="lt1"/>
                </a:solidFill>
                <a:latin typeface="Nunito"/>
                <a:ea typeface="Nunito"/>
                <a:cs typeface="Nunito"/>
                <a:sym typeface="Nunito"/>
              </a:endParaRPr>
            </a:p>
          </p:txBody>
        </p:sp>
      </p:gr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1" name="Shape 81"/>
        <p:cNvGrpSpPr/>
        <p:nvPr/>
      </p:nvGrpSpPr>
      <p:grpSpPr>
        <a:xfrm>
          <a:off x="0" y="0"/>
          <a:ext cx="0" cy="0"/>
          <a:chOff x="0" y="0"/>
          <a:chExt cx="0" cy="0"/>
        </a:xfrm>
      </p:grpSpPr>
      <p:sp>
        <p:nvSpPr>
          <p:cNvPr id="82" name="Google Shape;82;p14"/>
          <p:cNvSpPr txBox="1"/>
          <p:nvPr/>
        </p:nvSpPr>
        <p:spPr>
          <a:xfrm>
            <a:off x="678952" y="612382"/>
            <a:ext cx="5270400" cy="4773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3100">
                <a:solidFill>
                  <a:srgbClr val="3C3C3B"/>
                </a:solidFill>
                <a:latin typeface="Bitter"/>
                <a:ea typeface="Bitter"/>
                <a:cs typeface="Bitter"/>
                <a:sym typeface="Bitter"/>
              </a:rPr>
              <a:t>1. Executive Summary:</a:t>
            </a:r>
            <a:endParaRPr b="1" sz="3100">
              <a:solidFill>
                <a:srgbClr val="3C3C3B"/>
              </a:solidFill>
              <a:latin typeface="Bitter"/>
              <a:ea typeface="Bitter"/>
              <a:cs typeface="Bitter"/>
              <a:sym typeface="Bitter"/>
            </a:endParaRPr>
          </a:p>
        </p:txBody>
      </p:sp>
      <p:cxnSp>
        <p:nvCxnSpPr>
          <p:cNvPr id="83" name="Google Shape;83;p14"/>
          <p:cNvCxnSpPr/>
          <p:nvPr/>
        </p:nvCxnSpPr>
        <p:spPr>
          <a:xfrm>
            <a:off x="721875" y="1318350"/>
            <a:ext cx="2952000" cy="0"/>
          </a:xfrm>
          <a:prstGeom prst="straightConnector1">
            <a:avLst/>
          </a:prstGeom>
          <a:noFill/>
          <a:ln cap="flat" cmpd="sng" w="28575">
            <a:solidFill>
              <a:srgbClr val="DC8367"/>
            </a:solidFill>
            <a:prstDash val="solid"/>
            <a:round/>
            <a:headEnd len="med" w="med" type="none"/>
            <a:tailEnd len="med" w="med" type="none"/>
          </a:ln>
        </p:spPr>
      </p:cxnSp>
      <p:sp>
        <p:nvSpPr>
          <p:cNvPr id="84" name="Google Shape;84;p14"/>
          <p:cNvSpPr txBox="1"/>
          <p:nvPr/>
        </p:nvSpPr>
        <p:spPr>
          <a:xfrm>
            <a:off x="695621" y="1699774"/>
            <a:ext cx="5270400" cy="2154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a:solidFill>
                  <a:srgbClr val="3C3C3B"/>
                </a:solidFill>
                <a:latin typeface="Nunito"/>
                <a:ea typeface="Nunito"/>
                <a:cs typeface="Nunito"/>
                <a:sym typeface="Nunito"/>
              </a:rPr>
              <a:t>1.1 Overview of the project proposal in a concise manner.</a:t>
            </a:r>
            <a:endParaRPr b="1">
              <a:solidFill>
                <a:srgbClr val="3C3C3B"/>
              </a:solidFill>
              <a:latin typeface="Nunito"/>
              <a:ea typeface="Nunito"/>
              <a:cs typeface="Nunito"/>
              <a:sym typeface="Nunito"/>
            </a:endParaRPr>
          </a:p>
        </p:txBody>
      </p:sp>
      <p:sp>
        <p:nvSpPr>
          <p:cNvPr id="85" name="Google Shape;85;p14"/>
          <p:cNvSpPr/>
          <p:nvPr/>
        </p:nvSpPr>
        <p:spPr>
          <a:xfrm>
            <a:off x="721875" y="2168650"/>
            <a:ext cx="6118200" cy="2032500"/>
          </a:xfrm>
          <a:prstGeom prst="rect">
            <a:avLst/>
          </a:prstGeom>
          <a:noFill/>
          <a:ln cap="flat" cmpd="sng" w="19050">
            <a:solidFill>
              <a:srgbClr val="EFC7BA"/>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86" name="Google Shape;86;p14"/>
          <p:cNvSpPr txBox="1"/>
          <p:nvPr/>
        </p:nvSpPr>
        <p:spPr>
          <a:xfrm>
            <a:off x="899374" y="2305096"/>
            <a:ext cx="5751000" cy="10158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lang="uk" sz="1200">
                <a:solidFill>
                  <a:srgbClr val="6D6D6C"/>
                </a:solidFill>
                <a:latin typeface="Nunito"/>
                <a:ea typeface="Nunito"/>
                <a:cs typeface="Nunito"/>
                <a:sym typeface="Nunito"/>
              </a:rPr>
              <a:t>Nam mi nisi, dignissim imperdiet sollicitudin sed, pretium sed augue. Nunc maximus sapien risus, eu blandit leo luctus ac. Vivamus lorem elit, pulvinar et enim nec, feugiat efficitur urna. Phasellus pharetra eu sem eget congue. Ut ac rhoncus tortor, in porttitor quam.</a:t>
            </a:r>
            <a:endParaRPr sz="1200">
              <a:solidFill>
                <a:srgbClr val="6D6D6C"/>
              </a:solidFill>
              <a:latin typeface="Nunito"/>
              <a:ea typeface="Nunito"/>
              <a:cs typeface="Nunito"/>
              <a:sym typeface="Nunito"/>
            </a:endParaRPr>
          </a:p>
        </p:txBody>
      </p:sp>
      <p:sp>
        <p:nvSpPr>
          <p:cNvPr id="87" name="Google Shape;87;p14"/>
          <p:cNvSpPr txBox="1"/>
          <p:nvPr/>
        </p:nvSpPr>
        <p:spPr>
          <a:xfrm>
            <a:off x="695626" y="4565450"/>
            <a:ext cx="6144300" cy="2154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a:solidFill>
                  <a:srgbClr val="3C3C3B"/>
                </a:solidFill>
                <a:latin typeface="Nunito"/>
                <a:ea typeface="Nunito"/>
                <a:cs typeface="Nunito"/>
                <a:sym typeface="Nunito"/>
              </a:rPr>
              <a:t>1.2 Highlight the main objectives, scope, and expected outcomes.</a:t>
            </a:r>
            <a:endParaRPr b="1">
              <a:solidFill>
                <a:srgbClr val="3C3C3B"/>
              </a:solidFill>
              <a:latin typeface="Nunito"/>
              <a:ea typeface="Nunito"/>
              <a:cs typeface="Nunito"/>
              <a:sym typeface="Nunito"/>
            </a:endParaRPr>
          </a:p>
        </p:txBody>
      </p:sp>
      <p:sp>
        <p:nvSpPr>
          <p:cNvPr id="88" name="Google Shape;88;p14"/>
          <p:cNvSpPr/>
          <p:nvPr/>
        </p:nvSpPr>
        <p:spPr>
          <a:xfrm>
            <a:off x="721875" y="5034324"/>
            <a:ext cx="6118200" cy="1879800"/>
          </a:xfrm>
          <a:prstGeom prst="rect">
            <a:avLst/>
          </a:prstGeom>
          <a:noFill/>
          <a:ln cap="flat" cmpd="sng" w="19050">
            <a:solidFill>
              <a:srgbClr val="EFC7BA"/>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89" name="Google Shape;89;p14"/>
          <p:cNvSpPr txBox="1"/>
          <p:nvPr/>
        </p:nvSpPr>
        <p:spPr>
          <a:xfrm>
            <a:off x="899374" y="5170759"/>
            <a:ext cx="5751000" cy="7389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lang="uk" sz="1200">
                <a:solidFill>
                  <a:srgbClr val="6D6D6C"/>
                </a:solidFill>
                <a:latin typeface="Nunito"/>
                <a:ea typeface="Nunito"/>
                <a:cs typeface="Nunito"/>
                <a:sym typeface="Nunito"/>
              </a:rPr>
              <a:t>Fusce lacinia iaculis magna lobortis porttitor. Vivamus erat augue, bibendum a lacus ac, imperdiet scelerisque sem. Praesent facilisis finibus mi, rutrum fermentum magna blandit sed. Maecenas iaculis elit et placerat rhoncus.</a:t>
            </a:r>
            <a:endParaRPr sz="1200">
              <a:solidFill>
                <a:srgbClr val="6D6D6C"/>
              </a:solidFill>
              <a:latin typeface="Nunito"/>
              <a:ea typeface="Nunito"/>
              <a:cs typeface="Nunito"/>
              <a:sym typeface="Nunito"/>
            </a:endParaRPr>
          </a:p>
        </p:txBody>
      </p:sp>
      <p:sp>
        <p:nvSpPr>
          <p:cNvPr id="90" name="Google Shape;90;p14"/>
          <p:cNvSpPr txBox="1"/>
          <p:nvPr/>
        </p:nvSpPr>
        <p:spPr>
          <a:xfrm>
            <a:off x="695626" y="7430825"/>
            <a:ext cx="6144300" cy="2154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a:solidFill>
                  <a:srgbClr val="3C3C3B"/>
                </a:solidFill>
                <a:latin typeface="Nunito"/>
                <a:ea typeface="Nunito"/>
                <a:cs typeface="Nunito"/>
                <a:sym typeface="Nunito"/>
              </a:rPr>
              <a:t>1.3 Summarize why the project is essential and what it aims to achieve.</a:t>
            </a:r>
            <a:endParaRPr b="1">
              <a:solidFill>
                <a:srgbClr val="3C3C3B"/>
              </a:solidFill>
              <a:latin typeface="Nunito"/>
              <a:ea typeface="Nunito"/>
              <a:cs typeface="Nunito"/>
              <a:sym typeface="Nunito"/>
            </a:endParaRPr>
          </a:p>
        </p:txBody>
      </p:sp>
      <p:sp>
        <p:nvSpPr>
          <p:cNvPr id="91" name="Google Shape;91;p14"/>
          <p:cNvSpPr/>
          <p:nvPr/>
        </p:nvSpPr>
        <p:spPr>
          <a:xfrm>
            <a:off x="721875" y="7899700"/>
            <a:ext cx="6118200" cy="2084700"/>
          </a:xfrm>
          <a:prstGeom prst="rect">
            <a:avLst/>
          </a:prstGeom>
          <a:noFill/>
          <a:ln cap="flat" cmpd="sng" w="19050">
            <a:solidFill>
              <a:srgbClr val="EFC7BA"/>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92" name="Google Shape;92;p14"/>
          <p:cNvSpPr txBox="1"/>
          <p:nvPr/>
        </p:nvSpPr>
        <p:spPr>
          <a:xfrm>
            <a:off x="899374" y="8036134"/>
            <a:ext cx="5751000" cy="10158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lang="uk" sz="1200">
                <a:solidFill>
                  <a:srgbClr val="6D6D6C"/>
                </a:solidFill>
                <a:latin typeface="Nunito"/>
                <a:ea typeface="Nunito"/>
                <a:cs typeface="Nunito"/>
                <a:sym typeface="Nunito"/>
              </a:rPr>
              <a:t>Sed vulputate tortor augue, ut sagittis nulla ultricies vitae. Aenean vel sollicitudin mi. In eget est viverra, aliquam arcu id, feugiat turpis. Vivamus dignissim ante tincidunt aliquet porttitor. Nullam eget velit fermentum, hendrerit metus sed, suscipit lectus. Mauris nunc ex, porta interdum orci a, mollis dictum ipsum.</a:t>
            </a:r>
            <a:endParaRPr sz="1200">
              <a:solidFill>
                <a:srgbClr val="6D6D6C"/>
              </a:solidFill>
              <a:latin typeface="Nunito"/>
              <a:ea typeface="Nunito"/>
              <a:cs typeface="Nunito"/>
              <a:sym typeface="Nunito"/>
            </a:endParaRPr>
          </a:p>
        </p:txBody>
      </p:sp>
      <p:sp>
        <p:nvSpPr>
          <p:cNvPr id="93" name="Google Shape;93;p14"/>
          <p:cNvSpPr txBox="1"/>
          <p:nvPr/>
        </p:nvSpPr>
        <p:spPr>
          <a:xfrm>
            <a:off x="704130" y="10304704"/>
            <a:ext cx="12690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100">
                <a:solidFill>
                  <a:srgbClr val="3C3C3B"/>
                </a:solidFill>
                <a:latin typeface="Nunito"/>
                <a:ea typeface="Nunito"/>
                <a:cs typeface="Nunito"/>
                <a:sym typeface="Nunito"/>
              </a:rPr>
              <a:t>Page 2</a:t>
            </a:r>
            <a:endParaRPr b="1" sz="1100">
              <a:solidFill>
                <a:srgbClr val="3C3C3B"/>
              </a:solidFill>
              <a:latin typeface="Nunito"/>
              <a:ea typeface="Nunito"/>
              <a:cs typeface="Nunito"/>
              <a:sym typeface="Nunito"/>
            </a:endParaRPr>
          </a:p>
        </p:txBody>
      </p:sp>
      <p:sp>
        <p:nvSpPr>
          <p:cNvPr id="94" name="Google Shape;94;p14"/>
          <p:cNvSpPr/>
          <p:nvPr/>
        </p:nvSpPr>
        <p:spPr>
          <a:xfrm>
            <a:off x="5571400" y="10340601"/>
            <a:ext cx="1988700" cy="362700"/>
          </a:xfrm>
          <a:prstGeom prst="rect">
            <a:avLst/>
          </a:prstGeom>
          <a:solidFill>
            <a:srgbClr val="E9E9EB"/>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grpSp>
        <p:nvGrpSpPr>
          <p:cNvPr id="95" name="Google Shape;95;p14"/>
          <p:cNvGrpSpPr/>
          <p:nvPr/>
        </p:nvGrpSpPr>
        <p:grpSpPr>
          <a:xfrm>
            <a:off x="6255875" y="-9575"/>
            <a:ext cx="1311475" cy="1325850"/>
            <a:chOff x="6255875" y="-9575"/>
            <a:chExt cx="1311475" cy="1325850"/>
          </a:xfrm>
        </p:grpSpPr>
        <p:sp>
          <p:nvSpPr>
            <p:cNvPr id="96" name="Google Shape;96;p14"/>
            <p:cNvSpPr/>
            <p:nvPr/>
          </p:nvSpPr>
          <p:spPr>
            <a:xfrm>
              <a:off x="6255875" y="-5975"/>
              <a:ext cx="1311475" cy="1322250"/>
            </a:xfrm>
            <a:custGeom>
              <a:rect b="b" l="l" r="r" t="t"/>
              <a:pathLst>
                <a:path extrusionOk="0" h="52890" w="52459">
                  <a:moveTo>
                    <a:pt x="5" y="0"/>
                  </a:moveTo>
                  <a:lnTo>
                    <a:pt x="0" y="52890"/>
                  </a:lnTo>
                  <a:lnTo>
                    <a:pt x="52459" y="52890"/>
                  </a:lnTo>
                </a:path>
              </a:pathLst>
            </a:custGeom>
            <a:noFill/>
            <a:ln cap="flat" cmpd="sng" w="19050">
              <a:solidFill>
                <a:srgbClr val="E9E9EB"/>
              </a:solidFill>
              <a:prstDash val="solid"/>
              <a:round/>
              <a:headEnd len="med" w="med" type="none"/>
              <a:tailEnd len="med" w="med" type="none"/>
            </a:ln>
          </p:spPr>
        </p:sp>
        <p:sp>
          <p:nvSpPr>
            <p:cNvPr id="97" name="Google Shape;97;p14"/>
            <p:cNvSpPr/>
            <p:nvPr/>
          </p:nvSpPr>
          <p:spPr>
            <a:xfrm>
              <a:off x="6839800" y="-9575"/>
              <a:ext cx="725625" cy="727550"/>
            </a:xfrm>
            <a:custGeom>
              <a:rect b="b" l="l" r="r" t="t"/>
              <a:pathLst>
                <a:path extrusionOk="0" h="29102" w="29025">
                  <a:moveTo>
                    <a:pt x="0" y="0"/>
                  </a:moveTo>
                  <a:lnTo>
                    <a:pt x="11" y="29102"/>
                  </a:lnTo>
                  <a:lnTo>
                    <a:pt x="29025" y="29022"/>
                  </a:lnTo>
                </a:path>
              </a:pathLst>
            </a:custGeom>
            <a:noFill/>
            <a:ln cap="flat" cmpd="sng" w="19050">
              <a:solidFill>
                <a:srgbClr val="E9E9EB"/>
              </a:solidFill>
              <a:prstDash val="solid"/>
              <a:round/>
              <a:headEnd len="med" w="med" type="none"/>
              <a:tailEnd len="med" w="med" type="none"/>
            </a:ln>
          </p:spPr>
        </p:sp>
      </p:gr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sp>
        <p:nvSpPr>
          <p:cNvPr id="102" name="Google Shape;102;p15"/>
          <p:cNvSpPr txBox="1"/>
          <p:nvPr/>
        </p:nvSpPr>
        <p:spPr>
          <a:xfrm>
            <a:off x="678952" y="618019"/>
            <a:ext cx="5270400" cy="4773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3100">
                <a:solidFill>
                  <a:srgbClr val="3C3C3B"/>
                </a:solidFill>
                <a:latin typeface="Bitter"/>
                <a:ea typeface="Bitter"/>
                <a:cs typeface="Bitter"/>
                <a:sym typeface="Bitter"/>
              </a:rPr>
              <a:t>2. Introduction:</a:t>
            </a:r>
            <a:endParaRPr b="1" sz="3100">
              <a:solidFill>
                <a:srgbClr val="3C3C3B"/>
              </a:solidFill>
              <a:latin typeface="Bitter"/>
              <a:ea typeface="Bitter"/>
              <a:cs typeface="Bitter"/>
              <a:sym typeface="Bitter"/>
            </a:endParaRPr>
          </a:p>
        </p:txBody>
      </p:sp>
      <p:cxnSp>
        <p:nvCxnSpPr>
          <p:cNvPr id="103" name="Google Shape;103;p15"/>
          <p:cNvCxnSpPr/>
          <p:nvPr/>
        </p:nvCxnSpPr>
        <p:spPr>
          <a:xfrm>
            <a:off x="721875" y="1318350"/>
            <a:ext cx="2952000" cy="0"/>
          </a:xfrm>
          <a:prstGeom prst="straightConnector1">
            <a:avLst/>
          </a:prstGeom>
          <a:noFill/>
          <a:ln cap="flat" cmpd="sng" w="28575">
            <a:solidFill>
              <a:srgbClr val="DC8367"/>
            </a:solidFill>
            <a:prstDash val="solid"/>
            <a:round/>
            <a:headEnd len="med" w="med" type="none"/>
            <a:tailEnd len="med" w="med" type="none"/>
          </a:ln>
        </p:spPr>
      </p:cxnSp>
      <p:sp>
        <p:nvSpPr>
          <p:cNvPr id="104" name="Google Shape;104;p15"/>
          <p:cNvSpPr txBox="1"/>
          <p:nvPr/>
        </p:nvSpPr>
        <p:spPr>
          <a:xfrm>
            <a:off x="695621" y="1699774"/>
            <a:ext cx="5270400" cy="2154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a:solidFill>
                  <a:srgbClr val="3C3C3B"/>
                </a:solidFill>
                <a:latin typeface="Nunito"/>
                <a:ea typeface="Nunito"/>
                <a:cs typeface="Nunito"/>
                <a:sym typeface="Nunito"/>
              </a:rPr>
              <a:t>2.1 Provide a brief introduction to the project.</a:t>
            </a:r>
            <a:endParaRPr b="1">
              <a:solidFill>
                <a:srgbClr val="3C3C3B"/>
              </a:solidFill>
              <a:latin typeface="Nunito"/>
              <a:ea typeface="Nunito"/>
              <a:cs typeface="Nunito"/>
              <a:sym typeface="Nunito"/>
            </a:endParaRPr>
          </a:p>
        </p:txBody>
      </p:sp>
      <p:sp>
        <p:nvSpPr>
          <p:cNvPr id="105" name="Google Shape;105;p15"/>
          <p:cNvSpPr/>
          <p:nvPr/>
        </p:nvSpPr>
        <p:spPr>
          <a:xfrm>
            <a:off x="721875" y="2168650"/>
            <a:ext cx="6118200" cy="2032500"/>
          </a:xfrm>
          <a:prstGeom prst="rect">
            <a:avLst/>
          </a:prstGeom>
          <a:noFill/>
          <a:ln cap="flat" cmpd="sng" w="19050">
            <a:solidFill>
              <a:srgbClr val="EFC7BA"/>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106" name="Google Shape;106;p15"/>
          <p:cNvSpPr txBox="1"/>
          <p:nvPr/>
        </p:nvSpPr>
        <p:spPr>
          <a:xfrm>
            <a:off x="899374" y="2305096"/>
            <a:ext cx="5751000" cy="7389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lang="uk" sz="1200">
                <a:solidFill>
                  <a:srgbClr val="6D6D6C"/>
                </a:solidFill>
                <a:latin typeface="Nunito"/>
                <a:ea typeface="Nunito"/>
                <a:cs typeface="Nunito"/>
                <a:sym typeface="Nunito"/>
              </a:rPr>
              <a:t>Mauris molestie a magna vel convallis. Nunc maximus sapien risus, eu blandit leo luctus ac. Vivamus lorem elit, pulvinar et enim nec, feugiat efficitur urna. Phasellus pharetra eu sem eget congue. Ut ac rhoncus tortor, in porttitor quam.</a:t>
            </a:r>
            <a:endParaRPr sz="1200">
              <a:solidFill>
                <a:srgbClr val="6D6D6C"/>
              </a:solidFill>
              <a:latin typeface="Nunito"/>
              <a:ea typeface="Nunito"/>
              <a:cs typeface="Nunito"/>
              <a:sym typeface="Nunito"/>
            </a:endParaRPr>
          </a:p>
        </p:txBody>
      </p:sp>
      <p:sp>
        <p:nvSpPr>
          <p:cNvPr id="107" name="Google Shape;107;p15"/>
          <p:cNvSpPr txBox="1"/>
          <p:nvPr/>
        </p:nvSpPr>
        <p:spPr>
          <a:xfrm>
            <a:off x="695626" y="4598295"/>
            <a:ext cx="6144300" cy="4311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Clr>
                <a:schemeClr val="dk1"/>
              </a:buClr>
              <a:buSzPts val="1100"/>
              <a:buFont typeface="Arial"/>
              <a:buNone/>
            </a:pPr>
            <a:r>
              <a:rPr b="1" lang="uk">
                <a:solidFill>
                  <a:srgbClr val="3C3C3B"/>
                </a:solidFill>
                <a:latin typeface="Nunito"/>
                <a:ea typeface="Nunito"/>
                <a:cs typeface="Nunito"/>
                <a:sym typeface="Nunito"/>
              </a:rPr>
              <a:t>2.2 Explain the background and context that led to the </a:t>
            </a:r>
            <a:r>
              <a:rPr b="1" lang="uk">
                <a:solidFill>
                  <a:srgbClr val="3C3C3B"/>
                </a:solidFill>
                <a:latin typeface="Nunito"/>
                <a:ea typeface="Nunito"/>
                <a:cs typeface="Nunito"/>
                <a:sym typeface="Nunito"/>
              </a:rPr>
              <a:t>project</a:t>
            </a:r>
            <a:r>
              <a:rPr b="1" lang="uk">
                <a:solidFill>
                  <a:srgbClr val="3C3C3B"/>
                </a:solidFill>
                <a:latin typeface="Nunito"/>
                <a:ea typeface="Nunito"/>
                <a:cs typeface="Nunito"/>
                <a:sym typeface="Nunito"/>
              </a:rPr>
              <a:t> </a:t>
            </a:r>
            <a:endParaRPr b="1">
              <a:solidFill>
                <a:srgbClr val="3C3C3B"/>
              </a:solidFill>
              <a:latin typeface="Nunito"/>
              <a:ea typeface="Nunito"/>
              <a:cs typeface="Nunito"/>
              <a:sym typeface="Nunito"/>
            </a:endParaRPr>
          </a:p>
          <a:p>
            <a:pPr indent="0" lvl="0" marL="0" rtl="0" algn="l">
              <a:spcBef>
                <a:spcPts val="0"/>
              </a:spcBef>
              <a:spcAft>
                <a:spcPts val="0"/>
              </a:spcAft>
              <a:buNone/>
            </a:pPr>
            <a:r>
              <a:rPr b="1" lang="uk">
                <a:solidFill>
                  <a:srgbClr val="3C3C3B"/>
                </a:solidFill>
                <a:latin typeface="Nunito"/>
                <a:ea typeface="Nunito"/>
                <a:cs typeface="Nunito"/>
                <a:sym typeface="Nunito"/>
              </a:rPr>
              <a:t>development.</a:t>
            </a:r>
            <a:endParaRPr b="1">
              <a:solidFill>
                <a:srgbClr val="3C3C3B"/>
              </a:solidFill>
              <a:latin typeface="Nunito"/>
              <a:ea typeface="Nunito"/>
              <a:cs typeface="Nunito"/>
              <a:sym typeface="Nunito"/>
            </a:endParaRPr>
          </a:p>
        </p:txBody>
      </p:sp>
      <p:sp>
        <p:nvSpPr>
          <p:cNvPr id="108" name="Google Shape;108;p15"/>
          <p:cNvSpPr/>
          <p:nvPr/>
        </p:nvSpPr>
        <p:spPr>
          <a:xfrm>
            <a:off x="721875" y="5290206"/>
            <a:ext cx="6118200" cy="1879800"/>
          </a:xfrm>
          <a:prstGeom prst="rect">
            <a:avLst/>
          </a:prstGeom>
          <a:noFill/>
          <a:ln cap="flat" cmpd="sng" w="19050">
            <a:solidFill>
              <a:srgbClr val="EFC7BA"/>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109" name="Google Shape;109;p15"/>
          <p:cNvSpPr txBox="1"/>
          <p:nvPr/>
        </p:nvSpPr>
        <p:spPr>
          <a:xfrm>
            <a:off x="899374" y="5426641"/>
            <a:ext cx="5751000" cy="7389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lang="uk" sz="1200">
                <a:solidFill>
                  <a:srgbClr val="6D6D6C"/>
                </a:solidFill>
                <a:latin typeface="Nunito"/>
                <a:ea typeface="Nunito"/>
                <a:cs typeface="Nunito"/>
                <a:sym typeface="Nunito"/>
              </a:rPr>
              <a:t>Sed rhoncus efficitur ligula vel tristique. Vivamus erat augue, bibendum a lacus ac, imperdiet scelerisque sem. Praesent facilisis finibus mi, rutrum fermentum magna blandit sed. Maecenas iaculis elit et placerat rhoncus.</a:t>
            </a:r>
            <a:endParaRPr sz="1200">
              <a:solidFill>
                <a:srgbClr val="6D6D6C"/>
              </a:solidFill>
              <a:latin typeface="Nunito"/>
              <a:ea typeface="Nunito"/>
              <a:cs typeface="Nunito"/>
              <a:sym typeface="Nunito"/>
            </a:endParaRPr>
          </a:p>
        </p:txBody>
      </p:sp>
      <p:sp>
        <p:nvSpPr>
          <p:cNvPr id="110" name="Google Shape;110;p15"/>
          <p:cNvSpPr txBox="1"/>
          <p:nvPr/>
        </p:nvSpPr>
        <p:spPr>
          <a:xfrm>
            <a:off x="695626" y="7561328"/>
            <a:ext cx="6144300" cy="2154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a:solidFill>
                  <a:srgbClr val="3C3C3B"/>
                </a:solidFill>
                <a:latin typeface="Nunito"/>
                <a:ea typeface="Nunito"/>
                <a:cs typeface="Nunito"/>
                <a:sym typeface="Nunito"/>
              </a:rPr>
              <a:t>2.3 Outline the structure of the proposal and what sections it covers.</a:t>
            </a:r>
            <a:endParaRPr b="1">
              <a:solidFill>
                <a:srgbClr val="3C3C3B"/>
              </a:solidFill>
              <a:latin typeface="Nunito"/>
              <a:ea typeface="Nunito"/>
              <a:cs typeface="Nunito"/>
              <a:sym typeface="Nunito"/>
            </a:endParaRPr>
          </a:p>
        </p:txBody>
      </p:sp>
      <p:sp>
        <p:nvSpPr>
          <p:cNvPr id="111" name="Google Shape;111;p15"/>
          <p:cNvSpPr/>
          <p:nvPr/>
        </p:nvSpPr>
        <p:spPr>
          <a:xfrm>
            <a:off x="721875" y="8030200"/>
            <a:ext cx="6118200" cy="1954200"/>
          </a:xfrm>
          <a:prstGeom prst="rect">
            <a:avLst/>
          </a:prstGeom>
          <a:noFill/>
          <a:ln cap="flat" cmpd="sng" w="19050">
            <a:solidFill>
              <a:srgbClr val="EFC7BA"/>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112" name="Google Shape;112;p15"/>
          <p:cNvSpPr txBox="1"/>
          <p:nvPr/>
        </p:nvSpPr>
        <p:spPr>
          <a:xfrm>
            <a:off x="899374" y="8166637"/>
            <a:ext cx="5751000" cy="10158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lang="uk" sz="1200">
                <a:solidFill>
                  <a:srgbClr val="6D6D6C"/>
                </a:solidFill>
                <a:latin typeface="Nunito"/>
                <a:ea typeface="Nunito"/>
                <a:cs typeface="Nunito"/>
                <a:sym typeface="Nunito"/>
              </a:rPr>
              <a:t>Phasellus a laoreet tortor. Mauris cursus urna a consequat bibendum.Aenean vel sollicitudin mi. In eget est viverra, aliquam arcu id, feugiat turpis. Vivamus dignissim ante tincidunt aliquet porttitor. Nullam eget velit fermentum, hendrerit metus sed, suscipit lectus. Mauris nunc ex, porta interdum orci a, mollis dictum ipsum.</a:t>
            </a:r>
            <a:endParaRPr sz="1200">
              <a:solidFill>
                <a:srgbClr val="6D6D6C"/>
              </a:solidFill>
              <a:latin typeface="Nunito"/>
              <a:ea typeface="Nunito"/>
              <a:cs typeface="Nunito"/>
              <a:sym typeface="Nunito"/>
            </a:endParaRPr>
          </a:p>
        </p:txBody>
      </p:sp>
      <p:sp>
        <p:nvSpPr>
          <p:cNvPr id="113" name="Google Shape;113;p15"/>
          <p:cNvSpPr txBox="1"/>
          <p:nvPr/>
        </p:nvSpPr>
        <p:spPr>
          <a:xfrm>
            <a:off x="704130" y="10304704"/>
            <a:ext cx="12690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100">
                <a:solidFill>
                  <a:srgbClr val="3C3C3B"/>
                </a:solidFill>
                <a:latin typeface="Nunito"/>
                <a:ea typeface="Nunito"/>
                <a:cs typeface="Nunito"/>
                <a:sym typeface="Nunito"/>
              </a:rPr>
              <a:t>Page 3</a:t>
            </a:r>
            <a:endParaRPr b="1" sz="1100">
              <a:solidFill>
                <a:srgbClr val="3C3C3B"/>
              </a:solidFill>
              <a:latin typeface="Nunito"/>
              <a:ea typeface="Nunito"/>
              <a:cs typeface="Nunito"/>
              <a:sym typeface="Nunito"/>
            </a:endParaRPr>
          </a:p>
        </p:txBody>
      </p:sp>
      <p:sp>
        <p:nvSpPr>
          <p:cNvPr id="114" name="Google Shape;114;p15"/>
          <p:cNvSpPr/>
          <p:nvPr/>
        </p:nvSpPr>
        <p:spPr>
          <a:xfrm>
            <a:off x="5571400" y="10340601"/>
            <a:ext cx="1988700" cy="362700"/>
          </a:xfrm>
          <a:prstGeom prst="rect">
            <a:avLst/>
          </a:prstGeom>
          <a:solidFill>
            <a:srgbClr val="E9E9EB"/>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grpSp>
        <p:nvGrpSpPr>
          <p:cNvPr id="115" name="Google Shape;115;p15"/>
          <p:cNvGrpSpPr/>
          <p:nvPr/>
        </p:nvGrpSpPr>
        <p:grpSpPr>
          <a:xfrm>
            <a:off x="6255875" y="-9575"/>
            <a:ext cx="1311475" cy="1325850"/>
            <a:chOff x="6255875" y="-9575"/>
            <a:chExt cx="1311475" cy="1325850"/>
          </a:xfrm>
        </p:grpSpPr>
        <p:sp>
          <p:nvSpPr>
            <p:cNvPr id="116" name="Google Shape;116;p15"/>
            <p:cNvSpPr/>
            <p:nvPr/>
          </p:nvSpPr>
          <p:spPr>
            <a:xfrm>
              <a:off x="6255875" y="-5975"/>
              <a:ext cx="1311475" cy="1322250"/>
            </a:xfrm>
            <a:custGeom>
              <a:rect b="b" l="l" r="r" t="t"/>
              <a:pathLst>
                <a:path extrusionOk="0" h="52890" w="52459">
                  <a:moveTo>
                    <a:pt x="5" y="0"/>
                  </a:moveTo>
                  <a:lnTo>
                    <a:pt x="0" y="52890"/>
                  </a:lnTo>
                  <a:lnTo>
                    <a:pt x="52459" y="52890"/>
                  </a:lnTo>
                </a:path>
              </a:pathLst>
            </a:custGeom>
            <a:noFill/>
            <a:ln cap="flat" cmpd="sng" w="19050">
              <a:solidFill>
                <a:srgbClr val="E9E9EB"/>
              </a:solidFill>
              <a:prstDash val="solid"/>
              <a:round/>
              <a:headEnd len="med" w="med" type="none"/>
              <a:tailEnd len="med" w="med" type="none"/>
            </a:ln>
          </p:spPr>
        </p:sp>
        <p:sp>
          <p:nvSpPr>
            <p:cNvPr id="117" name="Google Shape;117;p15"/>
            <p:cNvSpPr/>
            <p:nvPr/>
          </p:nvSpPr>
          <p:spPr>
            <a:xfrm>
              <a:off x="6839800" y="-9575"/>
              <a:ext cx="725625" cy="727550"/>
            </a:xfrm>
            <a:custGeom>
              <a:rect b="b" l="l" r="r" t="t"/>
              <a:pathLst>
                <a:path extrusionOk="0" h="29102" w="29025">
                  <a:moveTo>
                    <a:pt x="0" y="0"/>
                  </a:moveTo>
                  <a:lnTo>
                    <a:pt x="11" y="29102"/>
                  </a:lnTo>
                  <a:lnTo>
                    <a:pt x="29025" y="29022"/>
                  </a:lnTo>
                </a:path>
              </a:pathLst>
            </a:custGeom>
            <a:noFill/>
            <a:ln cap="flat" cmpd="sng" w="19050">
              <a:solidFill>
                <a:srgbClr val="E9E9EB"/>
              </a:solidFill>
              <a:prstDash val="solid"/>
              <a:round/>
              <a:headEnd len="med" w="med" type="none"/>
              <a:tailEnd len="med" w="med" type="none"/>
            </a:ln>
          </p:spPr>
        </p:sp>
      </p:gr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1" name="Shape 121"/>
        <p:cNvGrpSpPr/>
        <p:nvPr/>
      </p:nvGrpSpPr>
      <p:grpSpPr>
        <a:xfrm>
          <a:off x="0" y="0"/>
          <a:ext cx="0" cy="0"/>
          <a:chOff x="0" y="0"/>
          <a:chExt cx="0" cy="0"/>
        </a:xfrm>
      </p:grpSpPr>
      <p:sp>
        <p:nvSpPr>
          <p:cNvPr id="122" name="Google Shape;122;p16"/>
          <p:cNvSpPr txBox="1"/>
          <p:nvPr/>
        </p:nvSpPr>
        <p:spPr>
          <a:xfrm>
            <a:off x="721877" y="611640"/>
            <a:ext cx="5270400" cy="4773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3100">
                <a:solidFill>
                  <a:srgbClr val="3C3C3B"/>
                </a:solidFill>
                <a:latin typeface="Bitter"/>
                <a:ea typeface="Bitter"/>
                <a:cs typeface="Bitter"/>
                <a:sym typeface="Bitter"/>
              </a:rPr>
              <a:t>3. Project Objectives:</a:t>
            </a:r>
            <a:endParaRPr b="1" sz="3100">
              <a:solidFill>
                <a:srgbClr val="3C3C3B"/>
              </a:solidFill>
              <a:latin typeface="Bitter"/>
              <a:ea typeface="Bitter"/>
              <a:cs typeface="Bitter"/>
              <a:sym typeface="Bitter"/>
            </a:endParaRPr>
          </a:p>
        </p:txBody>
      </p:sp>
      <p:cxnSp>
        <p:nvCxnSpPr>
          <p:cNvPr id="123" name="Google Shape;123;p16"/>
          <p:cNvCxnSpPr/>
          <p:nvPr/>
        </p:nvCxnSpPr>
        <p:spPr>
          <a:xfrm>
            <a:off x="721875" y="1318350"/>
            <a:ext cx="2952000" cy="0"/>
          </a:xfrm>
          <a:prstGeom prst="straightConnector1">
            <a:avLst/>
          </a:prstGeom>
          <a:noFill/>
          <a:ln cap="flat" cmpd="sng" w="28575">
            <a:solidFill>
              <a:srgbClr val="DC8367"/>
            </a:solidFill>
            <a:prstDash val="solid"/>
            <a:round/>
            <a:headEnd len="med" w="med" type="none"/>
            <a:tailEnd len="med" w="med" type="none"/>
          </a:ln>
        </p:spPr>
      </p:cxnSp>
      <p:sp>
        <p:nvSpPr>
          <p:cNvPr id="124" name="Google Shape;124;p16"/>
          <p:cNvSpPr txBox="1"/>
          <p:nvPr/>
        </p:nvSpPr>
        <p:spPr>
          <a:xfrm>
            <a:off x="695626" y="1699775"/>
            <a:ext cx="6118200" cy="2154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a:solidFill>
                  <a:srgbClr val="3C3C3B"/>
                </a:solidFill>
                <a:latin typeface="Nunito"/>
                <a:ea typeface="Nunito"/>
                <a:cs typeface="Nunito"/>
                <a:sym typeface="Nunito"/>
              </a:rPr>
              <a:t>3.1 Clearly state the specific goals and objectives of the project.</a:t>
            </a:r>
            <a:endParaRPr b="1">
              <a:solidFill>
                <a:srgbClr val="3C3C3B"/>
              </a:solidFill>
              <a:latin typeface="Nunito"/>
              <a:ea typeface="Nunito"/>
              <a:cs typeface="Nunito"/>
              <a:sym typeface="Nunito"/>
            </a:endParaRPr>
          </a:p>
        </p:txBody>
      </p:sp>
      <p:sp>
        <p:nvSpPr>
          <p:cNvPr id="125" name="Google Shape;125;p16"/>
          <p:cNvSpPr/>
          <p:nvPr/>
        </p:nvSpPr>
        <p:spPr>
          <a:xfrm>
            <a:off x="721875" y="2168650"/>
            <a:ext cx="6118200" cy="2032500"/>
          </a:xfrm>
          <a:prstGeom prst="rect">
            <a:avLst/>
          </a:prstGeom>
          <a:noFill/>
          <a:ln cap="flat" cmpd="sng" w="19050">
            <a:solidFill>
              <a:srgbClr val="EFC7BA"/>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126" name="Google Shape;126;p16"/>
          <p:cNvSpPr txBox="1"/>
          <p:nvPr/>
        </p:nvSpPr>
        <p:spPr>
          <a:xfrm>
            <a:off x="899374" y="2305096"/>
            <a:ext cx="5751000" cy="10158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lang="uk" sz="1200">
                <a:solidFill>
                  <a:srgbClr val="6D6D6C"/>
                </a:solidFill>
                <a:latin typeface="Nunito"/>
                <a:ea typeface="Nunito"/>
                <a:cs typeface="Nunito"/>
                <a:sym typeface="Nunito"/>
              </a:rPr>
              <a:t>Nam mi nisi, dignissim imperdiet sollicitudin sed, pretium sed augue. Nunc maximus sapien risus, eu blandit leo luctus ac. Vivamus lorem elit, pulvinar et enim nec, feugiat efficitur urna. Phasellus pharetra eu sem eget congue. Ut ac rhoncus tortor, in porttitor quam.</a:t>
            </a:r>
            <a:endParaRPr sz="1200">
              <a:solidFill>
                <a:srgbClr val="6D6D6C"/>
              </a:solidFill>
              <a:latin typeface="Nunito"/>
              <a:ea typeface="Nunito"/>
              <a:cs typeface="Nunito"/>
              <a:sym typeface="Nunito"/>
            </a:endParaRPr>
          </a:p>
        </p:txBody>
      </p:sp>
      <p:sp>
        <p:nvSpPr>
          <p:cNvPr id="127" name="Google Shape;127;p16"/>
          <p:cNvSpPr txBox="1"/>
          <p:nvPr/>
        </p:nvSpPr>
        <p:spPr>
          <a:xfrm>
            <a:off x="695626" y="4598295"/>
            <a:ext cx="6144300" cy="4311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a:solidFill>
                  <a:srgbClr val="3C3C3B"/>
                </a:solidFill>
                <a:latin typeface="Nunito"/>
                <a:ea typeface="Nunito"/>
                <a:cs typeface="Nunito"/>
                <a:sym typeface="Nunito"/>
              </a:rPr>
              <a:t>3.2 Ensure they are measurable, achievable, and aligned with the</a:t>
            </a:r>
            <a:endParaRPr b="1">
              <a:solidFill>
                <a:srgbClr val="3C3C3B"/>
              </a:solidFill>
              <a:latin typeface="Nunito"/>
              <a:ea typeface="Nunito"/>
              <a:cs typeface="Nunito"/>
              <a:sym typeface="Nunito"/>
            </a:endParaRPr>
          </a:p>
          <a:p>
            <a:pPr indent="0" lvl="0" marL="0" rtl="0" algn="l">
              <a:spcBef>
                <a:spcPts val="0"/>
              </a:spcBef>
              <a:spcAft>
                <a:spcPts val="0"/>
              </a:spcAft>
              <a:buNone/>
            </a:pPr>
            <a:r>
              <a:rPr b="1" lang="uk">
                <a:solidFill>
                  <a:srgbClr val="3C3C3B"/>
                </a:solidFill>
                <a:latin typeface="Nunito"/>
                <a:ea typeface="Nunito"/>
                <a:cs typeface="Nunito"/>
                <a:sym typeface="Nunito"/>
              </a:rPr>
              <a:t>overall purpose.</a:t>
            </a:r>
            <a:endParaRPr b="1">
              <a:solidFill>
                <a:srgbClr val="3C3C3B"/>
              </a:solidFill>
              <a:latin typeface="Nunito"/>
              <a:ea typeface="Nunito"/>
              <a:cs typeface="Nunito"/>
              <a:sym typeface="Nunito"/>
            </a:endParaRPr>
          </a:p>
        </p:txBody>
      </p:sp>
      <p:sp>
        <p:nvSpPr>
          <p:cNvPr id="128" name="Google Shape;128;p16"/>
          <p:cNvSpPr/>
          <p:nvPr/>
        </p:nvSpPr>
        <p:spPr>
          <a:xfrm>
            <a:off x="721875" y="5290190"/>
            <a:ext cx="6118200" cy="4694100"/>
          </a:xfrm>
          <a:prstGeom prst="rect">
            <a:avLst/>
          </a:prstGeom>
          <a:noFill/>
          <a:ln cap="flat" cmpd="sng" w="19050">
            <a:solidFill>
              <a:srgbClr val="EFC7BA"/>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129" name="Google Shape;129;p16"/>
          <p:cNvSpPr txBox="1"/>
          <p:nvPr/>
        </p:nvSpPr>
        <p:spPr>
          <a:xfrm>
            <a:off x="899374" y="5426641"/>
            <a:ext cx="5751000" cy="7389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lang="uk" sz="1200">
                <a:solidFill>
                  <a:srgbClr val="6D6D6C"/>
                </a:solidFill>
                <a:latin typeface="Nunito"/>
                <a:ea typeface="Nunito"/>
                <a:cs typeface="Nunito"/>
                <a:sym typeface="Nunito"/>
              </a:rPr>
              <a:t>Fusce lacinia iaculis magna lobortis porttitor. Vivamus erat augue, bibendum a lacus ac, imperdiet scelerisque sem. Praesent facilisis finibus mi, rutrum fermentum magna blandit sed. Maecenas iaculis elit et placerat rhoncus.</a:t>
            </a:r>
            <a:endParaRPr sz="1200">
              <a:solidFill>
                <a:srgbClr val="6D6D6C"/>
              </a:solidFill>
              <a:latin typeface="Nunito"/>
              <a:ea typeface="Nunito"/>
              <a:cs typeface="Nunito"/>
              <a:sym typeface="Nunito"/>
            </a:endParaRPr>
          </a:p>
        </p:txBody>
      </p:sp>
      <p:sp>
        <p:nvSpPr>
          <p:cNvPr id="130" name="Google Shape;130;p16"/>
          <p:cNvSpPr txBox="1"/>
          <p:nvPr/>
        </p:nvSpPr>
        <p:spPr>
          <a:xfrm>
            <a:off x="704130" y="10304704"/>
            <a:ext cx="12690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100">
                <a:solidFill>
                  <a:srgbClr val="3C3C3B"/>
                </a:solidFill>
                <a:latin typeface="Nunito"/>
                <a:ea typeface="Nunito"/>
                <a:cs typeface="Nunito"/>
                <a:sym typeface="Nunito"/>
              </a:rPr>
              <a:t>Page 4</a:t>
            </a:r>
            <a:endParaRPr b="1" sz="1100">
              <a:solidFill>
                <a:srgbClr val="3C3C3B"/>
              </a:solidFill>
              <a:latin typeface="Nunito"/>
              <a:ea typeface="Nunito"/>
              <a:cs typeface="Nunito"/>
              <a:sym typeface="Nunito"/>
            </a:endParaRPr>
          </a:p>
        </p:txBody>
      </p:sp>
      <p:sp>
        <p:nvSpPr>
          <p:cNvPr id="131" name="Google Shape;131;p16"/>
          <p:cNvSpPr/>
          <p:nvPr/>
        </p:nvSpPr>
        <p:spPr>
          <a:xfrm>
            <a:off x="5571400" y="10340601"/>
            <a:ext cx="1988700" cy="362700"/>
          </a:xfrm>
          <a:prstGeom prst="rect">
            <a:avLst/>
          </a:prstGeom>
          <a:solidFill>
            <a:srgbClr val="E9E9EB"/>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grpSp>
        <p:nvGrpSpPr>
          <p:cNvPr id="132" name="Google Shape;132;p16"/>
          <p:cNvGrpSpPr/>
          <p:nvPr/>
        </p:nvGrpSpPr>
        <p:grpSpPr>
          <a:xfrm>
            <a:off x="6255875" y="-9575"/>
            <a:ext cx="1311475" cy="1325850"/>
            <a:chOff x="6255875" y="-9575"/>
            <a:chExt cx="1311475" cy="1325850"/>
          </a:xfrm>
        </p:grpSpPr>
        <p:sp>
          <p:nvSpPr>
            <p:cNvPr id="133" name="Google Shape;133;p16"/>
            <p:cNvSpPr/>
            <p:nvPr/>
          </p:nvSpPr>
          <p:spPr>
            <a:xfrm>
              <a:off x="6255875" y="-5975"/>
              <a:ext cx="1311475" cy="1322250"/>
            </a:xfrm>
            <a:custGeom>
              <a:rect b="b" l="l" r="r" t="t"/>
              <a:pathLst>
                <a:path extrusionOk="0" h="52890" w="52459">
                  <a:moveTo>
                    <a:pt x="5" y="0"/>
                  </a:moveTo>
                  <a:lnTo>
                    <a:pt x="0" y="52890"/>
                  </a:lnTo>
                  <a:lnTo>
                    <a:pt x="52459" y="52890"/>
                  </a:lnTo>
                </a:path>
              </a:pathLst>
            </a:custGeom>
            <a:noFill/>
            <a:ln cap="flat" cmpd="sng" w="19050">
              <a:solidFill>
                <a:srgbClr val="E9E9EB"/>
              </a:solidFill>
              <a:prstDash val="solid"/>
              <a:round/>
              <a:headEnd len="med" w="med" type="none"/>
              <a:tailEnd len="med" w="med" type="none"/>
            </a:ln>
          </p:spPr>
        </p:sp>
        <p:sp>
          <p:nvSpPr>
            <p:cNvPr id="134" name="Google Shape;134;p16"/>
            <p:cNvSpPr/>
            <p:nvPr/>
          </p:nvSpPr>
          <p:spPr>
            <a:xfrm>
              <a:off x="6839800" y="-9575"/>
              <a:ext cx="725625" cy="727550"/>
            </a:xfrm>
            <a:custGeom>
              <a:rect b="b" l="l" r="r" t="t"/>
              <a:pathLst>
                <a:path extrusionOk="0" h="29102" w="29025">
                  <a:moveTo>
                    <a:pt x="0" y="0"/>
                  </a:moveTo>
                  <a:lnTo>
                    <a:pt x="11" y="29102"/>
                  </a:lnTo>
                  <a:lnTo>
                    <a:pt x="29025" y="29022"/>
                  </a:lnTo>
                </a:path>
              </a:pathLst>
            </a:custGeom>
            <a:noFill/>
            <a:ln cap="flat" cmpd="sng" w="19050">
              <a:solidFill>
                <a:srgbClr val="E9E9EB"/>
              </a:solidFill>
              <a:prstDash val="solid"/>
              <a:round/>
              <a:headEnd len="med" w="med" type="none"/>
              <a:tailEnd len="med" w="med" type="none"/>
            </a:ln>
          </p:spPr>
        </p:sp>
      </p:gr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 name="Shape 138"/>
        <p:cNvGrpSpPr/>
        <p:nvPr/>
      </p:nvGrpSpPr>
      <p:grpSpPr>
        <a:xfrm>
          <a:off x="0" y="0"/>
          <a:ext cx="0" cy="0"/>
          <a:chOff x="0" y="0"/>
          <a:chExt cx="0" cy="0"/>
        </a:xfrm>
      </p:grpSpPr>
      <p:sp>
        <p:nvSpPr>
          <p:cNvPr id="139" name="Google Shape;139;p17"/>
          <p:cNvSpPr txBox="1"/>
          <p:nvPr/>
        </p:nvSpPr>
        <p:spPr>
          <a:xfrm>
            <a:off x="678950" y="483300"/>
            <a:ext cx="6144300" cy="6465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3100">
                <a:solidFill>
                  <a:srgbClr val="3C3C3B"/>
                </a:solidFill>
                <a:latin typeface="Bitter"/>
                <a:ea typeface="Bitter"/>
                <a:cs typeface="Bitter"/>
                <a:sym typeface="Bitter"/>
              </a:rPr>
              <a:t>4.</a:t>
            </a:r>
            <a:r>
              <a:rPr b="1" lang="uk" sz="4200">
                <a:solidFill>
                  <a:srgbClr val="3C3C3B"/>
                </a:solidFill>
                <a:latin typeface="Bitter"/>
                <a:ea typeface="Bitter"/>
                <a:cs typeface="Bitter"/>
                <a:sym typeface="Bitter"/>
              </a:rPr>
              <a:t> </a:t>
            </a:r>
            <a:r>
              <a:rPr b="1" lang="uk" sz="3100">
                <a:solidFill>
                  <a:srgbClr val="3C3C3B"/>
                </a:solidFill>
                <a:latin typeface="Bitter"/>
                <a:ea typeface="Bitter"/>
                <a:cs typeface="Bitter"/>
                <a:sym typeface="Bitter"/>
              </a:rPr>
              <a:t>Project Scope Overview:</a:t>
            </a:r>
            <a:endParaRPr b="1" sz="3100">
              <a:solidFill>
                <a:srgbClr val="3C3C3B"/>
              </a:solidFill>
              <a:latin typeface="Bitter"/>
              <a:ea typeface="Bitter"/>
              <a:cs typeface="Bitter"/>
              <a:sym typeface="Bitter"/>
            </a:endParaRPr>
          </a:p>
        </p:txBody>
      </p:sp>
      <p:cxnSp>
        <p:nvCxnSpPr>
          <p:cNvPr id="140" name="Google Shape;140;p17"/>
          <p:cNvCxnSpPr/>
          <p:nvPr/>
        </p:nvCxnSpPr>
        <p:spPr>
          <a:xfrm>
            <a:off x="721875" y="1318350"/>
            <a:ext cx="2952000" cy="0"/>
          </a:xfrm>
          <a:prstGeom prst="straightConnector1">
            <a:avLst/>
          </a:prstGeom>
          <a:noFill/>
          <a:ln cap="flat" cmpd="sng" w="28575">
            <a:solidFill>
              <a:srgbClr val="DC8367"/>
            </a:solidFill>
            <a:prstDash val="solid"/>
            <a:round/>
            <a:headEnd len="med" w="med" type="none"/>
            <a:tailEnd len="med" w="med" type="none"/>
          </a:ln>
        </p:spPr>
      </p:cxnSp>
      <p:sp>
        <p:nvSpPr>
          <p:cNvPr id="141" name="Google Shape;141;p17"/>
          <p:cNvSpPr txBox="1"/>
          <p:nvPr/>
        </p:nvSpPr>
        <p:spPr>
          <a:xfrm>
            <a:off x="695626" y="1699775"/>
            <a:ext cx="6144300" cy="6465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Clr>
                <a:schemeClr val="dk1"/>
              </a:buClr>
              <a:buSzPts val="1100"/>
              <a:buFont typeface="Arial"/>
              <a:buNone/>
            </a:pPr>
            <a:r>
              <a:rPr b="1" lang="uk">
                <a:solidFill>
                  <a:srgbClr val="3C3C3B"/>
                </a:solidFill>
                <a:latin typeface="Nunito"/>
                <a:ea typeface="Nunito"/>
                <a:cs typeface="Nunito"/>
                <a:sym typeface="Nunito"/>
              </a:rPr>
              <a:t>4.1 Provide an overview of the project's scope, including what is included </a:t>
            </a:r>
            <a:endParaRPr b="1">
              <a:solidFill>
                <a:srgbClr val="3C3C3B"/>
              </a:solidFill>
              <a:latin typeface="Nunito"/>
              <a:ea typeface="Nunito"/>
              <a:cs typeface="Nunito"/>
              <a:sym typeface="Nunito"/>
            </a:endParaRPr>
          </a:p>
          <a:p>
            <a:pPr indent="0" lvl="0" marL="0" rtl="0" algn="l">
              <a:spcBef>
                <a:spcPts val="0"/>
              </a:spcBef>
              <a:spcAft>
                <a:spcPts val="0"/>
              </a:spcAft>
              <a:buClr>
                <a:schemeClr val="dk1"/>
              </a:buClr>
              <a:buSzPts val="1100"/>
              <a:buFont typeface="Arial"/>
              <a:buNone/>
            </a:pPr>
            <a:r>
              <a:rPr b="1" lang="uk">
                <a:solidFill>
                  <a:srgbClr val="3C3C3B"/>
                </a:solidFill>
                <a:latin typeface="Nunito"/>
                <a:ea typeface="Nunito"/>
                <a:cs typeface="Nunito"/>
                <a:sym typeface="Nunito"/>
              </a:rPr>
              <a:t>and excluded from the project.</a:t>
            </a:r>
            <a:endParaRPr b="1">
              <a:solidFill>
                <a:srgbClr val="3C3C3B"/>
              </a:solidFill>
              <a:latin typeface="Nunito"/>
              <a:ea typeface="Nunito"/>
              <a:cs typeface="Nunito"/>
              <a:sym typeface="Nunito"/>
            </a:endParaRPr>
          </a:p>
          <a:p>
            <a:pPr indent="0" lvl="0" marL="0" rtl="0" algn="l">
              <a:spcBef>
                <a:spcPts val="0"/>
              </a:spcBef>
              <a:spcAft>
                <a:spcPts val="0"/>
              </a:spcAft>
              <a:buNone/>
            </a:pPr>
            <a:r>
              <a:t/>
            </a:r>
            <a:endParaRPr b="1">
              <a:solidFill>
                <a:srgbClr val="3C3C3B"/>
              </a:solidFill>
              <a:latin typeface="Nunito"/>
              <a:ea typeface="Nunito"/>
              <a:cs typeface="Nunito"/>
              <a:sym typeface="Nunito"/>
            </a:endParaRPr>
          </a:p>
        </p:txBody>
      </p:sp>
      <p:sp>
        <p:nvSpPr>
          <p:cNvPr id="142" name="Google Shape;142;p17"/>
          <p:cNvSpPr/>
          <p:nvPr/>
        </p:nvSpPr>
        <p:spPr>
          <a:xfrm>
            <a:off x="721875" y="2403918"/>
            <a:ext cx="6118200" cy="1883400"/>
          </a:xfrm>
          <a:prstGeom prst="rect">
            <a:avLst/>
          </a:prstGeom>
          <a:noFill/>
          <a:ln cap="flat" cmpd="sng" w="19050">
            <a:solidFill>
              <a:srgbClr val="EFC7BA"/>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143" name="Google Shape;143;p17"/>
          <p:cNvSpPr txBox="1"/>
          <p:nvPr/>
        </p:nvSpPr>
        <p:spPr>
          <a:xfrm>
            <a:off x="899374" y="2540365"/>
            <a:ext cx="5751000" cy="7389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lang="uk" sz="1200">
                <a:solidFill>
                  <a:srgbClr val="6D6D6C"/>
                </a:solidFill>
                <a:latin typeface="Nunito"/>
                <a:ea typeface="Nunito"/>
                <a:cs typeface="Nunito"/>
                <a:sym typeface="Nunito"/>
              </a:rPr>
              <a:t>Phasellus a laoreet tortor. Mauris cursus urna a consequat bibendum. Vivamus erat augue, bibendum a lacus ac, imperdiet scelerisque sem. Praesent facilisis finibus mi, rutrum fermentum magna blandit sed. Maecenas iaculis elit et placerat rhoncus.</a:t>
            </a:r>
            <a:endParaRPr sz="1200">
              <a:solidFill>
                <a:srgbClr val="6D6D6C"/>
              </a:solidFill>
              <a:latin typeface="Nunito"/>
              <a:ea typeface="Nunito"/>
              <a:cs typeface="Nunito"/>
              <a:sym typeface="Nunito"/>
            </a:endParaRPr>
          </a:p>
        </p:txBody>
      </p:sp>
      <p:sp>
        <p:nvSpPr>
          <p:cNvPr id="144" name="Google Shape;144;p17"/>
          <p:cNvSpPr txBox="1"/>
          <p:nvPr/>
        </p:nvSpPr>
        <p:spPr>
          <a:xfrm>
            <a:off x="704130" y="10304704"/>
            <a:ext cx="12690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100">
                <a:solidFill>
                  <a:srgbClr val="3C3C3B"/>
                </a:solidFill>
                <a:latin typeface="Nunito"/>
                <a:ea typeface="Nunito"/>
                <a:cs typeface="Nunito"/>
                <a:sym typeface="Nunito"/>
              </a:rPr>
              <a:t>Page 5</a:t>
            </a:r>
            <a:endParaRPr b="1" sz="1100">
              <a:solidFill>
                <a:srgbClr val="3C3C3B"/>
              </a:solidFill>
              <a:latin typeface="Nunito"/>
              <a:ea typeface="Nunito"/>
              <a:cs typeface="Nunito"/>
              <a:sym typeface="Nunito"/>
            </a:endParaRPr>
          </a:p>
        </p:txBody>
      </p:sp>
      <p:sp>
        <p:nvSpPr>
          <p:cNvPr id="145" name="Google Shape;145;p17"/>
          <p:cNvSpPr/>
          <p:nvPr/>
        </p:nvSpPr>
        <p:spPr>
          <a:xfrm>
            <a:off x="5571400" y="10340601"/>
            <a:ext cx="1988700" cy="362700"/>
          </a:xfrm>
          <a:prstGeom prst="rect">
            <a:avLst/>
          </a:prstGeom>
          <a:solidFill>
            <a:srgbClr val="E9E9EB"/>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grpSp>
        <p:nvGrpSpPr>
          <p:cNvPr id="146" name="Google Shape;146;p17"/>
          <p:cNvGrpSpPr/>
          <p:nvPr/>
        </p:nvGrpSpPr>
        <p:grpSpPr>
          <a:xfrm>
            <a:off x="6255875" y="-9575"/>
            <a:ext cx="1311475" cy="1325850"/>
            <a:chOff x="6255875" y="-9575"/>
            <a:chExt cx="1311475" cy="1325850"/>
          </a:xfrm>
        </p:grpSpPr>
        <p:sp>
          <p:nvSpPr>
            <p:cNvPr id="147" name="Google Shape;147;p17"/>
            <p:cNvSpPr/>
            <p:nvPr/>
          </p:nvSpPr>
          <p:spPr>
            <a:xfrm>
              <a:off x="6255875" y="-5975"/>
              <a:ext cx="1311475" cy="1322250"/>
            </a:xfrm>
            <a:custGeom>
              <a:rect b="b" l="l" r="r" t="t"/>
              <a:pathLst>
                <a:path extrusionOk="0" h="52890" w="52459">
                  <a:moveTo>
                    <a:pt x="5" y="0"/>
                  </a:moveTo>
                  <a:lnTo>
                    <a:pt x="0" y="52890"/>
                  </a:lnTo>
                  <a:lnTo>
                    <a:pt x="52459" y="52890"/>
                  </a:lnTo>
                </a:path>
              </a:pathLst>
            </a:custGeom>
            <a:noFill/>
            <a:ln cap="flat" cmpd="sng" w="19050">
              <a:solidFill>
                <a:srgbClr val="E9E9EB"/>
              </a:solidFill>
              <a:prstDash val="solid"/>
              <a:round/>
              <a:headEnd len="med" w="med" type="none"/>
              <a:tailEnd len="med" w="med" type="none"/>
            </a:ln>
          </p:spPr>
        </p:sp>
        <p:sp>
          <p:nvSpPr>
            <p:cNvPr id="148" name="Google Shape;148;p17"/>
            <p:cNvSpPr/>
            <p:nvPr/>
          </p:nvSpPr>
          <p:spPr>
            <a:xfrm>
              <a:off x="6839800" y="-9575"/>
              <a:ext cx="725625" cy="727550"/>
            </a:xfrm>
            <a:custGeom>
              <a:rect b="b" l="l" r="r" t="t"/>
              <a:pathLst>
                <a:path extrusionOk="0" h="29102" w="29025">
                  <a:moveTo>
                    <a:pt x="0" y="0"/>
                  </a:moveTo>
                  <a:lnTo>
                    <a:pt x="11" y="29102"/>
                  </a:lnTo>
                  <a:lnTo>
                    <a:pt x="29025" y="29022"/>
                  </a:lnTo>
                </a:path>
              </a:pathLst>
            </a:custGeom>
            <a:noFill/>
            <a:ln cap="flat" cmpd="sng" w="19050">
              <a:solidFill>
                <a:srgbClr val="E9E9EB"/>
              </a:solidFill>
              <a:prstDash val="solid"/>
              <a:round/>
              <a:headEnd len="med" w="med" type="none"/>
              <a:tailEnd len="med" w="med" type="none"/>
            </a:ln>
          </p:spPr>
        </p:sp>
      </p:grpSp>
      <p:sp>
        <p:nvSpPr>
          <p:cNvPr id="149" name="Google Shape;149;p17"/>
          <p:cNvSpPr txBox="1"/>
          <p:nvPr/>
        </p:nvSpPr>
        <p:spPr>
          <a:xfrm>
            <a:off x="678950" y="4485058"/>
            <a:ext cx="6144300" cy="6465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3100">
                <a:solidFill>
                  <a:srgbClr val="3C3C3B"/>
                </a:solidFill>
                <a:latin typeface="Bitter"/>
                <a:ea typeface="Bitter"/>
                <a:cs typeface="Bitter"/>
                <a:sym typeface="Bitter"/>
              </a:rPr>
              <a:t>5</a:t>
            </a:r>
            <a:r>
              <a:rPr b="1" lang="uk" sz="3100">
                <a:solidFill>
                  <a:srgbClr val="3C3C3B"/>
                </a:solidFill>
                <a:latin typeface="Bitter"/>
                <a:ea typeface="Bitter"/>
                <a:cs typeface="Bitter"/>
                <a:sym typeface="Bitter"/>
              </a:rPr>
              <a:t>.</a:t>
            </a:r>
            <a:r>
              <a:rPr b="1" lang="uk" sz="4200">
                <a:solidFill>
                  <a:srgbClr val="3C3C3B"/>
                </a:solidFill>
                <a:latin typeface="Bitter"/>
                <a:ea typeface="Bitter"/>
                <a:cs typeface="Bitter"/>
                <a:sym typeface="Bitter"/>
              </a:rPr>
              <a:t> </a:t>
            </a:r>
            <a:r>
              <a:rPr b="1" lang="uk" sz="3100">
                <a:solidFill>
                  <a:srgbClr val="3C3C3B"/>
                </a:solidFill>
                <a:latin typeface="Bitter"/>
                <a:ea typeface="Bitter"/>
                <a:cs typeface="Bitter"/>
                <a:sym typeface="Bitter"/>
              </a:rPr>
              <a:t>Tasks and Deliverables:</a:t>
            </a:r>
            <a:endParaRPr b="1" sz="3100">
              <a:solidFill>
                <a:srgbClr val="3C3C3B"/>
              </a:solidFill>
              <a:latin typeface="Bitter"/>
              <a:ea typeface="Bitter"/>
              <a:cs typeface="Bitter"/>
              <a:sym typeface="Bitter"/>
            </a:endParaRPr>
          </a:p>
        </p:txBody>
      </p:sp>
      <p:cxnSp>
        <p:nvCxnSpPr>
          <p:cNvPr id="150" name="Google Shape;150;p17"/>
          <p:cNvCxnSpPr/>
          <p:nvPr/>
        </p:nvCxnSpPr>
        <p:spPr>
          <a:xfrm>
            <a:off x="721875" y="5320108"/>
            <a:ext cx="2952000" cy="0"/>
          </a:xfrm>
          <a:prstGeom prst="straightConnector1">
            <a:avLst/>
          </a:prstGeom>
          <a:noFill/>
          <a:ln cap="flat" cmpd="sng" w="28575">
            <a:solidFill>
              <a:srgbClr val="DC8367"/>
            </a:solidFill>
            <a:prstDash val="solid"/>
            <a:round/>
            <a:headEnd len="med" w="med" type="none"/>
            <a:tailEnd len="med" w="med" type="none"/>
          </a:ln>
        </p:spPr>
      </p:cxnSp>
      <p:sp>
        <p:nvSpPr>
          <p:cNvPr id="151" name="Google Shape;151;p17"/>
          <p:cNvSpPr txBox="1"/>
          <p:nvPr/>
        </p:nvSpPr>
        <p:spPr>
          <a:xfrm>
            <a:off x="718775" y="5661975"/>
            <a:ext cx="3384300" cy="2154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a:solidFill>
                  <a:srgbClr val="3C3C3B"/>
                </a:solidFill>
                <a:latin typeface="Nunito"/>
                <a:ea typeface="Nunito"/>
                <a:cs typeface="Nunito"/>
                <a:sym typeface="Nunito"/>
              </a:rPr>
              <a:t>Task 1: </a:t>
            </a:r>
            <a:r>
              <a:rPr lang="uk">
                <a:solidFill>
                  <a:srgbClr val="3C3C3B"/>
                </a:solidFill>
                <a:latin typeface="Nunito"/>
                <a:ea typeface="Nunito"/>
                <a:cs typeface="Nunito"/>
                <a:sym typeface="Nunito"/>
              </a:rPr>
              <a:t>Description of Task 1</a:t>
            </a:r>
            <a:endParaRPr>
              <a:solidFill>
                <a:srgbClr val="3C3C3B"/>
              </a:solidFill>
              <a:latin typeface="Nunito"/>
              <a:ea typeface="Nunito"/>
              <a:cs typeface="Nunito"/>
              <a:sym typeface="Nunito"/>
            </a:endParaRPr>
          </a:p>
        </p:txBody>
      </p:sp>
      <p:sp>
        <p:nvSpPr>
          <p:cNvPr id="152" name="Google Shape;152;p17"/>
          <p:cNvSpPr txBox="1"/>
          <p:nvPr/>
        </p:nvSpPr>
        <p:spPr>
          <a:xfrm>
            <a:off x="718680" y="6079985"/>
            <a:ext cx="5033400" cy="738900"/>
          </a:xfrm>
          <a:prstGeom prst="rect">
            <a:avLst/>
          </a:prstGeom>
          <a:noFill/>
          <a:ln>
            <a:noFill/>
          </a:ln>
        </p:spPr>
        <p:txBody>
          <a:bodyPr anchorCtr="0" anchor="t" bIns="0" lIns="0" spcFirstLastPara="1" rIns="0" wrap="square" tIns="0">
            <a:spAutoFit/>
          </a:bodyPr>
          <a:lstStyle/>
          <a:p>
            <a:pPr indent="-304800" lvl="0" marL="457200" rtl="0" algn="l">
              <a:lnSpc>
                <a:spcPct val="150000"/>
              </a:lnSpc>
              <a:spcBef>
                <a:spcPts val="0"/>
              </a:spcBef>
              <a:spcAft>
                <a:spcPts val="0"/>
              </a:spcAft>
              <a:buClr>
                <a:srgbClr val="6D6D6C"/>
              </a:buClr>
              <a:buSzPts val="1200"/>
              <a:buFont typeface="Nunito"/>
              <a:buChar char="●"/>
            </a:pPr>
            <a:r>
              <a:rPr lang="uk" sz="1200">
                <a:solidFill>
                  <a:srgbClr val="6D6D6C"/>
                </a:solidFill>
                <a:latin typeface="Nunito"/>
                <a:ea typeface="Nunito"/>
                <a:cs typeface="Nunito"/>
                <a:sym typeface="Nunito"/>
              </a:rPr>
              <a:t>Deliverable: What will be produced upon completion</a:t>
            </a:r>
            <a:endParaRPr sz="1200">
              <a:solidFill>
                <a:srgbClr val="6D6D6C"/>
              </a:solidFill>
              <a:latin typeface="Nunito"/>
              <a:ea typeface="Nunito"/>
              <a:cs typeface="Nunito"/>
              <a:sym typeface="Nunito"/>
            </a:endParaRPr>
          </a:p>
          <a:p>
            <a:pPr indent="-304800" lvl="0" marL="457200" rtl="0" algn="l">
              <a:lnSpc>
                <a:spcPct val="150000"/>
              </a:lnSpc>
              <a:spcBef>
                <a:spcPts val="0"/>
              </a:spcBef>
              <a:spcAft>
                <a:spcPts val="0"/>
              </a:spcAft>
              <a:buClr>
                <a:srgbClr val="6D6D6C"/>
              </a:buClr>
              <a:buSzPts val="1200"/>
              <a:buFont typeface="Nunito"/>
              <a:buChar char="●"/>
            </a:pPr>
            <a:r>
              <a:rPr lang="uk" sz="1200">
                <a:solidFill>
                  <a:srgbClr val="6D6D6C"/>
                </a:solidFill>
                <a:latin typeface="Nunito"/>
                <a:ea typeface="Nunito"/>
                <a:cs typeface="Nunito"/>
                <a:sym typeface="Nunito"/>
              </a:rPr>
              <a:t>Timeline: Start date - End date</a:t>
            </a:r>
            <a:endParaRPr sz="1200">
              <a:solidFill>
                <a:srgbClr val="6D6D6C"/>
              </a:solidFill>
              <a:latin typeface="Nunito"/>
              <a:ea typeface="Nunito"/>
              <a:cs typeface="Nunito"/>
              <a:sym typeface="Nunito"/>
            </a:endParaRPr>
          </a:p>
          <a:p>
            <a:pPr indent="-304800" lvl="0" marL="457200" rtl="0" algn="l">
              <a:lnSpc>
                <a:spcPct val="150000"/>
              </a:lnSpc>
              <a:spcBef>
                <a:spcPts val="0"/>
              </a:spcBef>
              <a:spcAft>
                <a:spcPts val="0"/>
              </a:spcAft>
              <a:buClr>
                <a:srgbClr val="6D6D6C"/>
              </a:buClr>
              <a:buSzPts val="1200"/>
              <a:buFont typeface="Nunito"/>
              <a:buChar char="●"/>
            </a:pPr>
            <a:r>
              <a:rPr lang="uk" sz="1200">
                <a:solidFill>
                  <a:srgbClr val="6D6D6C"/>
                </a:solidFill>
                <a:latin typeface="Nunito"/>
                <a:ea typeface="Nunito"/>
                <a:cs typeface="Nunito"/>
                <a:sym typeface="Nunito"/>
              </a:rPr>
              <a:t>Responsible Parties: Team members or departments involved</a:t>
            </a:r>
            <a:endParaRPr sz="1200">
              <a:solidFill>
                <a:srgbClr val="6D6D6C"/>
              </a:solidFill>
              <a:latin typeface="Nunito"/>
              <a:ea typeface="Nunito"/>
              <a:cs typeface="Nunito"/>
              <a:sym typeface="Nunito"/>
            </a:endParaRPr>
          </a:p>
        </p:txBody>
      </p:sp>
      <p:sp>
        <p:nvSpPr>
          <p:cNvPr id="153" name="Google Shape;153;p17"/>
          <p:cNvSpPr txBox="1"/>
          <p:nvPr/>
        </p:nvSpPr>
        <p:spPr>
          <a:xfrm>
            <a:off x="718775" y="7128418"/>
            <a:ext cx="3384300" cy="2154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a:solidFill>
                  <a:srgbClr val="3C3C3B"/>
                </a:solidFill>
                <a:latin typeface="Nunito"/>
                <a:ea typeface="Nunito"/>
                <a:cs typeface="Nunito"/>
                <a:sym typeface="Nunito"/>
              </a:rPr>
              <a:t>Task 2: </a:t>
            </a:r>
            <a:r>
              <a:rPr lang="uk">
                <a:solidFill>
                  <a:srgbClr val="3C3C3B"/>
                </a:solidFill>
                <a:latin typeface="Nunito"/>
                <a:ea typeface="Nunito"/>
                <a:cs typeface="Nunito"/>
                <a:sym typeface="Nunito"/>
              </a:rPr>
              <a:t>Description of Task 2</a:t>
            </a:r>
            <a:endParaRPr>
              <a:solidFill>
                <a:srgbClr val="3C3C3B"/>
              </a:solidFill>
              <a:latin typeface="Nunito"/>
              <a:ea typeface="Nunito"/>
              <a:cs typeface="Nunito"/>
              <a:sym typeface="Nunito"/>
            </a:endParaRPr>
          </a:p>
        </p:txBody>
      </p:sp>
      <p:sp>
        <p:nvSpPr>
          <p:cNvPr id="154" name="Google Shape;154;p17"/>
          <p:cNvSpPr txBox="1"/>
          <p:nvPr/>
        </p:nvSpPr>
        <p:spPr>
          <a:xfrm>
            <a:off x="718680" y="7546423"/>
            <a:ext cx="5033400" cy="738900"/>
          </a:xfrm>
          <a:prstGeom prst="rect">
            <a:avLst/>
          </a:prstGeom>
          <a:noFill/>
          <a:ln>
            <a:noFill/>
          </a:ln>
        </p:spPr>
        <p:txBody>
          <a:bodyPr anchorCtr="0" anchor="t" bIns="0" lIns="0" spcFirstLastPara="1" rIns="0" wrap="square" tIns="0">
            <a:spAutoFit/>
          </a:bodyPr>
          <a:lstStyle/>
          <a:p>
            <a:pPr indent="-304800" lvl="0" marL="457200" rtl="0" algn="l">
              <a:lnSpc>
                <a:spcPct val="150000"/>
              </a:lnSpc>
              <a:spcBef>
                <a:spcPts val="0"/>
              </a:spcBef>
              <a:spcAft>
                <a:spcPts val="0"/>
              </a:spcAft>
              <a:buClr>
                <a:srgbClr val="6D6D6C"/>
              </a:buClr>
              <a:buSzPts val="1200"/>
              <a:buFont typeface="Nunito"/>
              <a:buChar char="●"/>
            </a:pPr>
            <a:r>
              <a:rPr lang="uk" sz="1200">
                <a:solidFill>
                  <a:srgbClr val="6D6D6C"/>
                </a:solidFill>
                <a:latin typeface="Nunito"/>
                <a:ea typeface="Nunito"/>
                <a:cs typeface="Nunito"/>
                <a:sym typeface="Nunito"/>
              </a:rPr>
              <a:t>Deliverable: What will be produced upon completion</a:t>
            </a:r>
            <a:endParaRPr sz="1200">
              <a:solidFill>
                <a:srgbClr val="6D6D6C"/>
              </a:solidFill>
              <a:latin typeface="Nunito"/>
              <a:ea typeface="Nunito"/>
              <a:cs typeface="Nunito"/>
              <a:sym typeface="Nunito"/>
            </a:endParaRPr>
          </a:p>
          <a:p>
            <a:pPr indent="-304800" lvl="0" marL="457200" rtl="0" algn="l">
              <a:lnSpc>
                <a:spcPct val="150000"/>
              </a:lnSpc>
              <a:spcBef>
                <a:spcPts val="0"/>
              </a:spcBef>
              <a:spcAft>
                <a:spcPts val="0"/>
              </a:spcAft>
              <a:buClr>
                <a:srgbClr val="6D6D6C"/>
              </a:buClr>
              <a:buSzPts val="1200"/>
              <a:buFont typeface="Nunito"/>
              <a:buChar char="●"/>
            </a:pPr>
            <a:r>
              <a:rPr lang="uk" sz="1200">
                <a:solidFill>
                  <a:srgbClr val="6D6D6C"/>
                </a:solidFill>
                <a:latin typeface="Nunito"/>
                <a:ea typeface="Nunito"/>
                <a:cs typeface="Nunito"/>
                <a:sym typeface="Nunito"/>
              </a:rPr>
              <a:t>Timeline: Start date - End date</a:t>
            </a:r>
            <a:endParaRPr sz="1200">
              <a:solidFill>
                <a:srgbClr val="6D6D6C"/>
              </a:solidFill>
              <a:latin typeface="Nunito"/>
              <a:ea typeface="Nunito"/>
              <a:cs typeface="Nunito"/>
              <a:sym typeface="Nunito"/>
            </a:endParaRPr>
          </a:p>
          <a:p>
            <a:pPr indent="-304800" lvl="0" marL="457200" rtl="0" algn="l">
              <a:lnSpc>
                <a:spcPct val="150000"/>
              </a:lnSpc>
              <a:spcBef>
                <a:spcPts val="0"/>
              </a:spcBef>
              <a:spcAft>
                <a:spcPts val="0"/>
              </a:spcAft>
              <a:buClr>
                <a:srgbClr val="6D6D6C"/>
              </a:buClr>
              <a:buSzPts val="1200"/>
              <a:buFont typeface="Nunito"/>
              <a:buChar char="●"/>
            </a:pPr>
            <a:r>
              <a:rPr lang="uk" sz="1200">
                <a:solidFill>
                  <a:srgbClr val="6D6D6C"/>
                </a:solidFill>
                <a:latin typeface="Nunito"/>
                <a:ea typeface="Nunito"/>
                <a:cs typeface="Nunito"/>
                <a:sym typeface="Nunito"/>
              </a:rPr>
              <a:t>Responsible Parties: Team members or departments involved</a:t>
            </a:r>
            <a:endParaRPr sz="1200">
              <a:solidFill>
                <a:srgbClr val="6D6D6C"/>
              </a:solidFill>
              <a:latin typeface="Nunito"/>
              <a:ea typeface="Nunito"/>
              <a:cs typeface="Nunito"/>
              <a:sym typeface="Nunito"/>
            </a:endParaRPr>
          </a:p>
        </p:txBody>
      </p:sp>
      <p:sp>
        <p:nvSpPr>
          <p:cNvPr id="155" name="Google Shape;155;p17"/>
          <p:cNvSpPr txBox="1"/>
          <p:nvPr/>
        </p:nvSpPr>
        <p:spPr>
          <a:xfrm>
            <a:off x="718775" y="8622349"/>
            <a:ext cx="3384300" cy="2154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a:solidFill>
                  <a:srgbClr val="3C3C3B"/>
                </a:solidFill>
                <a:latin typeface="Nunito"/>
                <a:ea typeface="Nunito"/>
                <a:cs typeface="Nunito"/>
                <a:sym typeface="Nunito"/>
              </a:rPr>
              <a:t>Task 3: </a:t>
            </a:r>
            <a:r>
              <a:rPr lang="uk">
                <a:solidFill>
                  <a:srgbClr val="3C3C3B"/>
                </a:solidFill>
                <a:latin typeface="Nunito"/>
                <a:ea typeface="Nunito"/>
                <a:cs typeface="Nunito"/>
                <a:sym typeface="Nunito"/>
              </a:rPr>
              <a:t>Description of Task 3</a:t>
            </a:r>
            <a:endParaRPr>
              <a:solidFill>
                <a:srgbClr val="3C3C3B"/>
              </a:solidFill>
              <a:latin typeface="Nunito"/>
              <a:ea typeface="Nunito"/>
              <a:cs typeface="Nunito"/>
              <a:sym typeface="Nunito"/>
            </a:endParaRPr>
          </a:p>
        </p:txBody>
      </p:sp>
      <p:sp>
        <p:nvSpPr>
          <p:cNvPr id="156" name="Google Shape;156;p17"/>
          <p:cNvSpPr txBox="1"/>
          <p:nvPr/>
        </p:nvSpPr>
        <p:spPr>
          <a:xfrm>
            <a:off x="718680" y="9040349"/>
            <a:ext cx="5033400" cy="738900"/>
          </a:xfrm>
          <a:prstGeom prst="rect">
            <a:avLst/>
          </a:prstGeom>
          <a:noFill/>
          <a:ln>
            <a:noFill/>
          </a:ln>
        </p:spPr>
        <p:txBody>
          <a:bodyPr anchorCtr="0" anchor="t" bIns="0" lIns="0" spcFirstLastPara="1" rIns="0" wrap="square" tIns="0">
            <a:spAutoFit/>
          </a:bodyPr>
          <a:lstStyle/>
          <a:p>
            <a:pPr indent="-304800" lvl="0" marL="457200" rtl="0" algn="l">
              <a:lnSpc>
                <a:spcPct val="150000"/>
              </a:lnSpc>
              <a:spcBef>
                <a:spcPts val="0"/>
              </a:spcBef>
              <a:spcAft>
                <a:spcPts val="0"/>
              </a:spcAft>
              <a:buClr>
                <a:srgbClr val="6D6D6C"/>
              </a:buClr>
              <a:buSzPts val="1200"/>
              <a:buFont typeface="Nunito"/>
              <a:buChar char="●"/>
            </a:pPr>
            <a:r>
              <a:rPr lang="uk" sz="1200">
                <a:solidFill>
                  <a:srgbClr val="6D6D6C"/>
                </a:solidFill>
                <a:latin typeface="Nunito"/>
                <a:ea typeface="Nunito"/>
                <a:cs typeface="Nunito"/>
                <a:sym typeface="Nunito"/>
              </a:rPr>
              <a:t>Deliverable: What will be produced upon completion</a:t>
            </a:r>
            <a:endParaRPr sz="1200">
              <a:solidFill>
                <a:srgbClr val="6D6D6C"/>
              </a:solidFill>
              <a:latin typeface="Nunito"/>
              <a:ea typeface="Nunito"/>
              <a:cs typeface="Nunito"/>
              <a:sym typeface="Nunito"/>
            </a:endParaRPr>
          </a:p>
          <a:p>
            <a:pPr indent="-304800" lvl="0" marL="457200" rtl="0" algn="l">
              <a:lnSpc>
                <a:spcPct val="150000"/>
              </a:lnSpc>
              <a:spcBef>
                <a:spcPts val="0"/>
              </a:spcBef>
              <a:spcAft>
                <a:spcPts val="0"/>
              </a:spcAft>
              <a:buClr>
                <a:srgbClr val="6D6D6C"/>
              </a:buClr>
              <a:buSzPts val="1200"/>
              <a:buFont typeface="Nunito"/>
              <a:buChar char="●"/>
            </a:pPr>
            <a:r>
              <a:rPr lang="uk" sz="1200">
                <a:solidFill>
                  <a:srgbClr val="6D6D6C"/>
                </a:solidFill>
                <a:latin typeface="Nunito"/>
                <a:ea typeface="Nunito"/>
                <a:cs typeface="Nunito"/>
                <a:sym typeface="Nunito"/>
              </a:rPr>
              <a:t>Timeline: Start date - End date</a:t>
            </a:r>
            <a:endParaRPr sz="1200">
              <a:solidFill>
                <a:srgbClr val="6D6D6C"/>
              </a:solidFill>
              <a:latin typeface="Nunito"/>
              <a:ea typeface="Nunito"/>
              <a:cs typeface="Nunito"/>
              <a:sym typeface="Nunito"/>
            </a:endParaRPr>
          </a:p>
          <a:p>
            <a:pPr indent="-304800" lvl="0" marL="457200" rtl="0" algn="l">
              <a:lnSpc>
                <a:spcPct val="150000"/>
              </a:lnSpc>
              <a:spcBef>
                <a:spcPts val="0"/>
              </a:spcBef>
              <a:spcAft>
                <a:spcPts val="0"/>
              </a:spcAft>
              <a:buClr>
                <a:srgbClr val="6D6D6C"/>
              </a:buClr>
              <a:buSzPts val="1200"/>
              <a:buFont typeface="Nunito"/>
              <a:buChar char="●"/>
            </a:pPr>
            <a:r>
              <a:rPr lang="uk" sz="1200">
                <a:solidFill>
                  <a:srgbClr val="6D6D6C"/>
                </a:solidFill>
                <a:latin typeface="Nunito"/>
                <a:ea typeface="Nunito"/>
                <a:cs typeface="Nunito"/>
                <a:sym typeface="Nunito"/>
              </a:rPr>
              <a:t>Responsible Parties: Team members or departments involved</a:t>
            </a:r>
            <a:endParaRPr sz="1200">
              <a:solidFill>
                <a:srgbClr val="6D6D6C"/>
              </a:solidFill>
              <a:latin typeface="Nunito"/>
              <a:ea typeface="Nunito"/>
              <a:cs typeface="Nunito"/>
              <a:sym typeface="Nunito"/>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0" name="Shape 160"/>
        <p:cNvGrpSpPr/>
        <p:nvPr/>
      </p:nvGrpSpPr>
      <p:grpSpPr>
        <a:xfrm>
          <a:off x="0" y="0"/>
          <a:ext cx="0" cy="0"/>
          <a:chOff x="0" y="0"/>
          <a:chExt cx="0" cy="0"/>
        </a:xfrm>
      </p:grpSpPr>
      <p:sp>
        <p:nvSpPr>
          <p:cNvPr id="161" name="Google Shape;161;p18"/>
          <p:cNvSpPr txBox="1"/>
          <p:nvPr/>
        </p:nvSpPr>
        <p:spPr>
          <a:xfrm>
            <a:off x="678950" y="483300"/>
            <a:ext cx="6144300" cy="6465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3100">
                <a:solidFill>
                  <a:srgbClr val="3C3C3B"/>
                </a:solidFill>
                <a:latin typeface="Bitter"/>
                <a:ea typeface="Bitter"/>
                <a:cs typeface="Bitter"/>
                <a:sym typeface="Bitter"/>
              </a:rPr>
              <a:t>6.</a:t>
            </a:r>
            <a:r>
              <a:rPr b="1" lang="uk" sz="4200">
                <a:solidFill>
                  <a:srgbClr val="3C3C3B"/>
                </a:solidFill>
                <a:latin typeface="Bitter"/>
                <a:ea typeface="Bitter"/>
                <a:cs typeface="Bitter"/>
                <a:sym typeface="Bitter"/>
              </a:rPr>
              <a:t> </a:t>
            </a:r>
            <a:r>
              <a:rPr b="1" lang="uk" sz="3100">
                <a:solidFill>
                  <a:srgbClr val="3C3C3B"/>
                </a:solidFill>
                <a:latin typeface="Bitter"/>
                <a:ea typeface="Bitter"/>
                <a:cs typeface="Bitter"/>
                <a:sym typeface="Bitter"/>
              </a:rPr>
              <a:t>Project Proposal Timeline</a:t>
            </a:r>
            <a:endParaRPr b="1" sz="3100">
              <a:solidFill>
                <a:srgbClr val="3C3C3B"/>
              </a:solidFill>
              <a:latin typeface="Bitter"/>
              <a:ea typeface="Bitter"/>
              <a:cs typeface="Bitter"/>
              <a:sym typeface="Bitter"/>
            </a:endParaRPr>
          </a:p>
        </p:txBody>
      </p:sp>
      <p:cxnSp>
        <p:nvCxnSpPr>
          <p:cNvPr id="162" name="Google Shape;162;p18"/>
          <p:cNvCxnSpPr/>
          <p:nvPr/>
        </p:nvCxnSpPr>
        <p:spPr>
          <a:xfrm>
            <a:off x="721875" y="1318350"/>
            <a:ext cx="2952000" cy="0"/>
          </a:xfrm>
          <a:prstGeom prst="straightConnector1">
            <a:avLst/>
          </a:prstGeom>
          <a:noFill/>
          <a:ln cap="flat" cmpd="sng" w="28575">
            <a:solidFill>
              <a:srgbClr val="DC8367"/>
            </a:solidFill>
            <a:prstDash val="solid"/>
            <a:round/>
            <a:headEnd len="med" w="med" type="none"/>
            <a:tailEnd len="med" w="med" type="none"/>
          </a:ln>
        </p:spPr>
      </p:cxnSp>
      <p:sp>
        <p:nvSpPr>
          <p:cNvPr id="163" name="Google Shape;163;p18"/>
          <p:cNvSpPr txBox="1"/>
          <p:nvPr/>
        </p:nvSpPr>
        <p:spPr>
          <a:xfrm>
            <a:off x="704130" y="10304704"/>
            <a:ext cx="12690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100">
                <a:solidFill>
                  <a:srgbClr val="3C3C3B"/>
                </a:solidFill>
                <a:latin typeface="Nunito"/>
                <a:ea typeface="Nunito"/>
                <a:cs typeface="Nunito"/>
                <a:sym typeface="Nunito"/>
              </a:rPr>
              <a:t>Page 6</a:t>
            </a:r>
            <a:endParaRPr b="1" sz="1100">
              <a:solidFill>
                <a:srgbClr val="3C3C3B"/>
              </a:solidFill>
              <a:latin typeface="Nunito"/>
              <a:ea typeface="Nunito"/>
              <a:cs typeface="Nunito"/>
              <a:sym typeface="Nunito"/>
            </a:endParaRPr>
          </a:p>
        </p:txBody>
      </p:sp>
      <p:sp>
        <p:nvSpPr>
          <p:cNvPr id="164" name="Google Shape;164;p18"/>
          <p:cNvSpPr/>
          <p:nvPr/>
        </p:nvSpPr>
        <p:spPr>
          <a:xfrm>
            <a:off x="5571400" y="10340601"/>
            <a:ext cx="1988700" cy="362700"/>
          </a:xfrm>
          <a:prstGeom prst="rect">
            <a:avLst/>
          </a:prstGeom>
          <a:solidFill>
            <a:srgbClr val="E9E9EB"/>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grpSp>
        <p:nvGrpSpPr>
          <p:cNvPr id="165" name="Google Shape;165;p18"/>
          <p:cNvGrpSpPr/>
          <p:nvPr/>
        </p:nvGrpSpPr>
        <p:grpSpPr>
          <a:xfrm>
            <a:off x="6255875" y="-9575"/>
            <a:ext cx="1311475" cy="1325850"/>
            <a:chOff x="6255875" y="-9575"/>
            <a:chExt cx="1311475" cy="1325850"/>
          </a:xfrm>
        </p:grpSpPr>
        <p:sp>
          <p:nvSpPr>
            <p:cNvPr id="166" name="Google Shape;166;p18"/>
            <p:cNvSpPr/>
            <p:nvPr/>
          </p:nvSpPr>
          <p:spPr>
            <a:xfrm>
              <a:off x="6255875" y="-5975"/>
              <a:ext cx="1311475" cy="1322250"/>
            </a:xfrm>
            <a:custGeom>
              <a:rect b="b" l="l" r="r" t="t"/>
              <a:pathLst>
                <a:path extrusionOk="0" h="52890" w="52459">
                  <a:moveTo>
                    <a:pt x="5" y="0"/>
                  </a:moveTo>
                  <a:lnTo>
                    <a:pt x="0" y="52890"/>
                  </a:lnTo>
                  <a:lnTo>
                    <a:pt x="52459" y="52890"/>
                  </a:lnTo>
                </a:path>
              </a:pathLst>
            </a:custGeom>
            <a:noFill/>
            <a:ln cap="flat" cmpd="sng" w="19050">
              <a:solidFill>
                <a:srgbClr val="E9E9EB"/>
              </a:solidFill>
              <a:prstDash val="solid"/>
              <a:round/>
              <a:headEnd len="med" w="med" type="none"/>
              <a:tailEnd len="med" w="med" type="none"/>
            </a:ln>
          </p:spPr>
        </p:sp>
        <p:sp>
          <p:nvSpPr>
            <p:cNvPr id="167" name="Google Shape;167;p18"/>
            <p:cNvSpPr/>
            <p:nvPr/>
          </p:nvSpPr>
          <p:spPr>
            <a:xfrm>
              <a:off x="6839800" y="-9575"/>
              <a:ext cx="725625" cy="727550"/>
            </a:xfrm>
            <a:custGeom>
              <a:rect b="b" l="l" r="r" t="t"/>
              <a:pathLst>
                <a:path extrusionOk="0" h="29102" w="29025">
                  <a:moveTo>
                    <a:pt x="0" y="0"/>
                  </a:moveTo>
                  <a:lnTo>
                    <a:pt x="11" y="29102"/>
                  </a:lnTo>
                  <a:lnTo>
                    <a:pt x="29025" y="29022"/>
                  </a:lnTo>
                </a:path>
              </a:pathLst>
            </a:custGeom>
            <a:noFill/>
            <a:ln cap="flat" cmpd="sng" w="19050">
              <a:solidFill>
                <a:srgbClr val="E9E9EB"/>
              </a:solidFill>
              <a:prstDash val="solid"/>
              <a:round/>
              <a:headEnd len="med" w="med" type="none"/>
              <a:tailEnd len="med" w="med" type="none"/>
            </a:ln>
          </p:spPr>
        </p:sp>
      </p:grpSp>
      <p:grpSp>
        <p:nvGrpSpPr>
          <p:cNvPr id="168" name="Google Shape;168;p18"/>
          <p:cNvGrpSpPr/>
          <p:nvPr/>
        </p:nvGrpSpPr>
        <p:grpSpPr>
          <a:xfrm>
            <a:off x="695597" y="1699768"/>
            <a:ext cx="6144098" cy="1430319"/>
            <a:chOff x="695625" y="1699775"/>
            <a:chExt cx="5056455" cy="1430319"/>
          </a:xfrm>
        </p:grpSpPr>
        <p:sp>
          <p:nvSpPr>
            <p:cNvPr id="169" name="Google Shape;169;p18"/>
            <p:cNvSpPr txBox="1"/>
            <p:nvPr/>
          </p:nvSpPr>
          <p:spPr>
            <a:xfrm>
              <a:off x="695625" y="1699775"/>
              <a:ext cx="3059400" cy="2154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a:solidFill>
                    <a:srgbClr val="3C3C3B"/>
                  </a:solidFill>
                  <a:latin typeface="Nunito"/>
                  <a:ea typeface="Nunito"/>
                  <a:cs typeface="Nunito"/>
                  <a:sym typeface="Nunito"/>
                </a:rPr>
                <a:t>6.1 Initiation Phase:</a:t>
              </a:r>
              <a:endParaRPr b="1">
                <a:solidFill>
                  <a:srgbClr val="3C3C3B"/>
                </a:solidFill>
                <a:latin typeface="Nunito"/>
                <a:ea typeface="Nunito"/>
                <a:cs typeface="Nunito"/>
                <a:sym typeface="Nunito"/>
              </a:endParaRPr>
            </a:p>
          </p:txBody>
        </p:sp>
        <p:sp>
          <p:nvSpPr>
            <p:cNvPr id="170" name="Google Shape;170;p18"/>
            <p:cNvSpPr txBox="1"/>
            <p:nvPr/>
          </p:nvSpPr>
          <p:spPr>
            <a:xfrm>
              <a:off x="718680" y="2114294"/>
              <a:ext cx="5033400" cy="1015800"/>
            </a:xfrm>
            <a:prstGeom prst="rect">
              <a:avLst/>
            </a:prstGeom>
            <a:noFill/>
            <a:ln>
              <a:noFill/>
            </a:ln>
          </p:spPr>
          <p:txBody>
            <a:bodyPr anchorCtr="0" anchor="t" bIns="0" lIns="0" spcFirstLastPara="1" rIns="0" wrap="square" tIns="0">
              <a:spAutoFit/>
            </a:bodyPr>
            <a:lstStyle/>
            <a:p>
              <a:pPr indent="-304800" lvl="0" marL="457200" rtl="0" algn="l">
                <a:lnSpc>
                  <a:spcPct val="150000"/>
                </a:lnSpc>
                <a:spcBef>
                  <a:spcPts val="0"/>
                </a:spcBef>
                <a:spcAft>
                  <a:spcPts val="0"/>
                </a:spcAft>
                <a:buClr>
                  <a:srgbClr val="6D6D6C"/>
                </a:buClr>
                <a:buSzPts val="1200"/>
                <a:buFont typeface="Nunito"/>
                <a:buChar char="●"/>
              </a:pPr>
              <a:r>
                <a:rPr lang="uk" sz="1200">
                  <a:solidFill>
                    <a:srgbClr val="6D6D6C"/>
                  </a:solidFill>
                  <a:latin typeface="Nunito"/>
                  <a:ea typeface="Nunito"/>
                  <a:cs typeface="Nunito"/>
                  <a:sym typeface="Nunito"/>
                </a:rPr>
                <a:t>Duration: 1 month</a:t>
              </a:r>
              <a:endParaRPr sz="1200">
                <a:solidFill>
                  <a:srgbClr val="6D6D6C"/>
                </a:solidFill>
                <a:latin typeface="Nunito"/>
                <a:ea typeface="Nunito"/>
                <a:cs typeface="Nunito"/>
                <a:sym typeface="Nunito"/>
              </a:endParaRPr>
            </a:p>
            <a:p>
              <a:pPr indent="-304800" lvl="0" marL="457200" rtl="0" algn="l">
                <a:lnSpc>
                  <a:spcPct val="150000"/>
                </a:lnSpc>
                <a:spcBef>
                  <a:spcPts val="0"/>
                </a:spcBef>
                <a:spcAft>
                  <a:spcPts val="0"/>
                </a:spcAft>
                <a:buClr>
                  <a:srgbClr val="6D6D6C"/>
                </a:buClr>
                <a:buSzPts val="1200"/>
                <a:buFont typeface="Nunito"/>
                <a:buChar char="●"/>
              </a:pPr>
              <a:r>
                <a:rPr lang="uk" sz="1200">
                  <a:solidFill>
                    <a:srgbClr val="6D6D6C"/>
                  </a:solidFill>
                  <a:latin typeface="Nunito"/>
                  <a:ea typeface="Nunito"/>
                  <a:cs typeface="Nunito"/>
                  <a:sym typeface="Nunito"/>
                </a:rPr>
                <a:t>Define project scope, objectives, and stakeholders.</a:t>
              </a:r>
              <a:endParaRPr sz="1200">
                <a:solidFill>
                  <a:srgbClr val="6D6D6C"/>
                </a:solidFill>
                <a:latin typeface="Nunito"/>
                <a:ea typeface="Nunito"/>
                <a:cs typeface="Nunito"/>
                <a:sym typeface="Nunito"/>
              </a:endParaRPr>
            </a:p>
            <a:p>
              <a:pPr indent="-304800" lvl="0" marL="457200" rtl="0" algn="l">
                <a:lnSpc>
                  <a:spcPct val="150000"/>
                </a:lnSpc>
                <a:spcBef>
                  <a:spcPts val="0"/>
                </a:spcBef>
                <a:spcAft>
                  <a:spcPts val="0"/>
                </a:spcAft>
                <a:buClr>
                  <a:srgbClr val="6D6D6C"/>
                </a:buClr>
                <a:buSzPts val="1200"/>
                <a:buFont typeface="Nunito"/>
                <a:buChar char="●"/>
              </a:pPr>
              <a:r>
                <a:rPr lang="uk" sz="1200">
                  <a:solidFill>
                    <a:srgbClr val="6D6D6C"/>
                  </a:solidFill>
                  <a:latin typeface="Nunito"/>
                  <a:ea typeface="Nunito"/>
                  <a:cs typeface="Nunito"/>
                  <a:sym typeface="Nunito"/>
                </a:rPr>
                <a:t>Conduct initial research and feasibility studies.</a:t>
              </a:r>
              <a:endParaRPr sz="1200">
                <a:solidFill>
                  <a:srgbClr val="6D6D6C"/>
                </a:solidFill>
                <a:latin typeface="Nunito"/>
                <a:ea typeface="Nunito"/>
                <a:cs typeface="Nunito"/>
                <a:sym typeface="Nunito"/>
              </a:endParaRPr>
            </a:p>
            <a:p>
              <a:pPr indent="-304800" lvl="0" marL="457200" rtl="0" algn="l">
                <a:lnSpc>
                  <a:spcPct val="150000"/>
                </a:lnSpc>
                <a:spcBef>
                  <a:spcPts val="0"/>
                </a:spcBef>
                <a:spcAft>
                  <a:spcPts val="0"/>
                </a:spcAft>
                <a:buClr>
                  <a:srgbClr val="6D6D6C"/>
                </a:buClr>
                <a:buSzPts val="1200"/>
                <a:buFont typeface="Nunito"/>
                <a:buChar char="●"/>
              </a:pPr>
              <a:r>
                <a:rPr lang="uk" sz="1200">
                  <a:solidFill>
                    <a:srgbClr val="6D6D6C"/>
                  </a:solidFill>
                  <a:latin typeface="Nunito"/>
                  <a:ea typeface="Nunito"/>
                  <a:cs typeface="Nunito"/>
                  <a:sym typeface="Nunito"/>
                </a:rPr>
                <a:t>Develop a project charter</a:t>
              </a:r>
              <a:endParaRPr sz="1200">
                <a:solidFill>
                  <a:srgbClr val="6D6D6C"/>
                </a:solidFill>
                <a:latin typeface="Nunito"/>
                <a:ea typeface="Nunito"/>
                <a:cs typeface="Nunito"/>
                <a:sym typeface="Nunito"/>
              </a:endParaRPr>
            </a:p>
          </p:txBody>
        </p:sp>
      </p:grpSp>
      <p:grpSp>
        <p:nvGrpSpPr>
          <p:cNvPr id="171" name="Google Shape;171;p18"/>
          <p:cNvGrpSpPr/>
          <p:nvPr/>
        </p:nvGrpSpPr>
        <p:grpSpPr>
          <a:xfrm>
            <a:off x="695597" y="3458247"/>
            <a:ext cx="6144098" cy="1430319"/>
            <a:chOff x="695625" y="1699775"/>
            <a:chExt cx="5056455" cy="1430319"/>
          </a:xfrm>
        </p:grpSpPr>
        <p:sp>
          <p:nvSpPr>
            <p:cNvPr id="172" name="Google Shape;172;p18"/>
            <p:cNvSpPr txBox="1"/>
            <p:nvPr/>
          </p:nvSpPr>
          <p:spPr>
            <a:xfrm>
              <a:off x="695625" y="1699775"/>
              <a:ext cx="3059400" cy="2154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a:solidFill>
                    <a:srgbClr val="3C3C3B"/>
                  </a:solidFill>
                  <a:latin typeface="Nunito"/>
                  <a:ea typeface="Nunito"/>
                  <a:cs typeface="Nunito"/>
                  <a:sym typeface="Nunito"/>
                </a:rPr>
                <a:t>6.2 Planning Phase:</a:t>
              </a:r>
              <a:endParaRPr b="1">
                <a:solidFill>
                  <a:srgbClr val="3C3C3B"/>
                </a:solidFill>
                <a:latin typeface="Nunito"/>
                <a:ea typeface="Nunito"/>
                <a:cs typeface="Nunito"/>
                <a:sym typeface="Nunito"/>
              </a:endParaRPr>
            </a:p>
          </p:txBody>
        </p:sp>
        <p:sp>
          <p:nvSpPr>
            <p:cNvPr id="173" name="Google Shape;173;p18"/>
            <p:cNvSpPr txBox="1"/>
            <p:nvPr/>
          </p:nvSpPr>
          <p:spPr>
            <a:xfrm>
              <a:off x="718680" y="2114294"/>
              <a:ext cx="5033400" cy="1015800"/>
            </a:xfrm>
            <a:prstGeom prst="rect">
              <a:avLst/>
            </a:prstGeom>
            <a:noFill/>
            <a:ln>
              <a:noFill/>
            </a:ln>
          </p:spPr>
          <p:txBody>
            <a:bodyPr anchorCtr="0" anchor="t" bIns="0" lIns="0" spcFirstLastPara="1" rIns="0" wrap="square" tIns="0">
              <a:spAutoFit/>
            </a:bodyPr>
            <a:lstStyle/>
            <a:p>
              <a:pPr indent="-304800" lvl="0" marL="457200" rtl="0" algn="l">
                <a:lnSpc>
                  <a:spcPct val="150000"/>
                </a:lnSpc>
                <a:spcBef>
                  <a:spcPts val="0"/>
                </a:spcBef>
                <a:spcAft>
                  <a:spcPts val="0"/>
                </a:spcAft>
                <a:buClr>
                  <a:srgbClr val="6D6D6C"/>
                </a:buClr>
                <a:buSzPts val="1200"/>
                <a:buFont typeface="Nunito"/>
                <a:buChar char="●"/>
              </a:pPr>
              <a:r>
                <a:rPr lang="uk" sz="1200">
                  <a:solidFill>
                    <a:srgbClr val="6D6D6C"/>
                  </a:solidFill>
                  <a:latin typeface="Nunito"/>
                  <a:ea typeface="Nunito"/>
                  <a:cs typeface="Nunito"/>
                  <a:sym typeface="Nunito"/>
                </a:rPr>
                <a:t>Duration: 2 months</a:t>
              </a:r>
              <a:endParaRPr sz="1200">
                <a:solidFill>
                  <a:srgbClr val="6D6D6C"/>
                </a:solidFill>
                <a:latin typeface="Nunito"/>
                <a:ea typeface="Nunito"/>
                <a:cs typeface="Nunito"/>
                <a:sym typeface="Nunito"/>
              </a:endParaRPr>
            </a:p>
            <a:p>
              <a:pPr indent="-304800" lvl="0" marL="457200" rtl="0" algn="l">
                <a:lnSpc>
                  <a:spcPct val="150000"/>
                </a:lnSpc>
                <a:spcBef>
                  <a:spcPts val="0"/>
                </a:spcBef>
                <a:spcAft>
                  <a:spcPts val="0"/>
                </a:spcAft>
                <a:buClr>
                  <a:srgbClr val="6D6D6C"/>
                </a:buClr>
                <a:buSzPts val="1200"/>
                <a:buFont typeface="Nunito"/>
                <a:buChar char="●"/>
              </a:pPr>
              <a:r>
                <a:rPr lang="uk" sz="1200">
                  <a:solidFill>
                    <a:srgbClr val="6D6D6C"/>
                  </a:solidFill>
                  <a:latin typeface="Nunito"/>
                  <a:ea typeface="Nunito"/>
                  <a:cs typeface="Nunito"/>
                  <a:sym typeface="Nunito"/>
                </a:rPr>
                <a:t>Create a detailed project plan, including tasks, resources, and timelines.</a:t>
              </a:r>
              <a:endParaRPr sz="1200">
                <a:solidFill>
                  <a:srgbClr val="6D6D6C"/>
                </a:solidFill>
                <a:latin typeface="Nunito"/>
                <a:ea typeface="Nunito"/>
                <a:cs typeface="Nunito"/>
                <a:sym typeface="Nunito"/>
              </a:endParaRPr>
            </a:p>
            <a:p>
              <a:pPr indent="-304800" lvl="0" marL="457200" rtl="0" algn="l">
                <a:lnSpc>
                  <a:spcPct val="150000"/>
                </a:lnSpc>
                <a:spcBef>
                  <a:spcPts val="0"/>
                </a:spcBef>
                <a:spcAft>
                  <a:spcPts val="0"/>
                </a:spcAft>
                <a:buClr>
                  <a:srgbClr val="6D6D6C"/>
                </a:buClr>
                <a:buSzPts val="1200"/>
                <a:buFont typeface="Nunito"/>
                <a:buChar char="●"/>
              </a:pPr>
              <a:r>
                <a:rPr lang="uk" sz="1200">
                  <a:solidFill>
                    <a:srgbClr val="6D6D6C"/>
                  </a:solidFill>
                  <a:latin typeface="Nunito"/>
                  <a:ea typeface="Nunito"/>
                  <a:cs typeface="Nunito"/>
                  <a:sym typeface="Nunito"/>
                </a:rPr>
                <a:t>Identify risks and mitigation strategies.</a:t>
              </a:r>
              <a:endParaRPr sz="1200">
                <a:solidFill>
                  <a:srgbClr val="6D6D6C"/>
                </a:solidFill>
                <a:latin typeface="Nunito"/>
                <a:ea typeface="Nunito"/>
                <a:cs typeface="Nunito"/>
                <a:sym typeface="Nunito"/>
              </a:endParaRPr>
            </a:p>
            <a:p>
              <a:pPr indent="-304800" lvl="0" marL="457200" rtl="0" algn="l">
                <a:lnSpc>
                  <a:spcPct val="150000"/>
                </a:lnSpc>
                <a:spcBef>
                  <a:spcPts val="0"/>
                </a:spcBef>
                <a:spcAft>
                  <a:spcPts val="0"/>
                </a:spcAft>
                <a:buClr>
                  <a:srgbClr val="6D6D6C"/>
                </a:buClr>
                <a:buSzPts val="1200"/>
                <a:buFont typeface="Nunito"/>
                <a:buChar char="●"/>
              </a:pPr>
              <a:r>
                <a:rPr lang="uk" sz="1200">
                  <a:solidFill>
                    <a:srgbClr val="6D6D6C"/>
                  </a:solidFill>
                  <a:latin typeface="Nunito"/>
                  <a:ea typeface="Nunito"/>
                  <a:cs typeface="Nunito"/>
                  <a:sym typeface="Nunito"/>
                </a:rPr>
                <a:t>Finalize budget and procure necessary resources.</a:t>
              </a:r>
              <a:endParaRPr sz="1200">
                <a:solidFill>
                  <a:srgbClr val="6D6D6C"/>
                </a:solidFill>
                <a:latin typeface="Nunito"/>
                <a:ea typeface="Nunito"/>
                <a:cs typeface="Nunito"/>
                <a:sym typeface="Nunito"/>
              </a:endParaRPr>
            </a:p>
          </p:txBody>
        </p:sp>
      </p:grpSp>
      <p:grpSp>
        <p:nvGrpSpPr>
          <p:cNvPr id="174" name="Google Shape;174;p18"/>
          <p:cNvGrpSpPr/>
          <p:nvPr/>
        </p:nvGrpSpPr>
        <p:grpSpPr>
          <a:xfrm>
            <a:off x="695597" y="5225906"/>
            <a:ext cx="6144098" cy="1430319"/>
            <a:chOff x="695625" y="1699775"/>
            <a:chExt cx="5056455" cy="1430319"/>
          </a:xfrm>
        </p:grpSpPr>
        <p:sp>
          <p:nvSpPr>
            <p:cNvPr id="175" name="Google Shape;175;p18"/>
            <p:cNvSpPr txBox="1"/>
            <p:nvPr/>
          </p:nvSpPr>
          <p:spPr>
            <a:xfrm>
              <a:off x="695625" y="1699775"/>
              <a:ext cx="3059400" cy="2154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a:solidFill>
                    <a:srgbClr val="3C3C3B"/>
                  </a:solidFill>
                  <a:latin typeface="Nunito"/>
                  <a:ea typeface="Nunito"/>
                  <a:cs typeface="Nunito"/>
                  <a:sym typeface="Nunito"/>
                </a:rPr>
                <a:t>6.3 Execution Phase:</a:t>
              </a:r>
              <a:endParaRPr b="1">
                <a:solidFill>
                  <a:srgbClr val="3C3C3B"/>
                </a:solidFill>
                <a:latin typeface="Nunito"/>
                <a:ea typeface="Nunito"/>
                <a:cs typeface="Nunito"/>
                <a:sym typeface="Nunito"/>
              </a:endParaRPr>
            </a:p>
          </p:txBody>
        </p:sp>
        <p:sp>
          <p:nvSpPr>
            <p:cNvPr id="176" name="Google Shape;176;p18"/>
            <p:cNvSpPr txBox="1"/>
            <p:nvPr/>
          </p:nvSpPr>
          <p:spPr>
            <a:xfrm>
              <a:off x="718680" y="2114294"/>
              <a:ext cx="5033400" cy="1015800"/>
            </a:xfrm>
            <a:prstGeom prst="rect">
              <a:avLst/>
            </a:prstGeom>
            <a:noFill/>
            <a:ln>
              <a:noFill/>
            </a:ln>
          </p:spPr>
          <p:txBody>
            <a:bodyPr anchorCtr="0" anchor="t" bIns="0" lIns="0" spcFirstLastPara="1" rIns="0" wrap="square" tIns="0">
              <a:spAutoFit/>
            </a:bodyPr>
            <a:lstStyle/>
            <a:p>
              <a:pPr indent="-304800" lvl="0" marL="457200" rtl="0" algn="l">
                <a:lnSpc>
                  <a:spcPct val="150000"/>
                </a:lnSpc>
                <a:spcBef>
                  <a:spcPts val="0"/>
                </a:spcBef>
                <a:spcAft>
                  <a:spcPts val="0"/>
                </a:spcAft>
                <a:buClr>
                  <a:srgbClr val="6D6D6C"/>
                </a:buClr>
                <a:buSzPts val="1200"/>
                <a:buFont typeface="Nunito"/>
                <a:buChar char="●"/>
              </a:pPr>
              <a:r>
                <a:rPr lang="uk" sz="1200">
                  <a:solidFill>
                    <a:srgbClr val="6D6D6C"/>
                  </a:solidFill>
                  <a:latin typeface="Nunito"/>
                  <a:ea typeface="Nunito"/>
                  <a:cs typeface="Nunito"/>
                  <a:sym typeface="Nunito"/>
                </a:rPr>
                <a:t>Duration: 4 months</a:t>
              </a:r>
              <a:endParaRPr sz="1200">
                <a:solidFill>
                  <a:srgbClr val="6D6D6C"/>
                </a:solidFill>
                <a:latin typeface="Nunito"/>
                <a:ea typeface="Nunito"/>
                <a:cs typeface="Nunito"/>
                <a:sym typeface="Nunito"/>
              </a:endParaRPr>
            </a:p>
            <a:p>
              <a:pPr indent="-304800" lvl="0" marL="457200" rtl="0" algn="l">
                <a:lnSpc>
                  <a:spcPct val="150000"/>
                </a:lnSpc>
                <a:spcBef>
                  <a:spcPts val="0"/>
                </a:spcBef>
                <a:spcAft>
                  <a:spcPts val="0"/>
                </a:spcAft>
                <a:buClr>
                  <a:srgbClr val="6D6D6C"/>
                </a:buClr>
                <a:buSzPts val="1200"/>
                <a:buFont typeface="Nunito"/>
                <a:buChar char="●"/>
              </a:pPr>
              <a:r>
                <a:rPr lang="uk" sz="1200">
                  <a:solidFill>
                    <a:srgbClr val="6D6D6C"/>
                  </a:solidFill>
                  <a:latin typeface="Nunito"/>
                  <a:ea typeface="Nunito"/>
                  <a:cs typeface="Nunito"/>
                  <a:sym typeface="Nunito"/>
                </a:rPr>
                <a:t>Implement the project plan.</a:t>
              </a:r>
              <a:endParaRPr sz="1200">
                <a:solidFill>
                  <a:srgbClr val="6D6D6C"/>
                </a:solidFill>
                <a:latin typeface="Nunito"/>
                <a:ea typeface="Nunito"/>
                <a:cs typeface="Nunito"/>
                <a:sym typeface="Nunito"/>
              </a:endParaRPr>
            </a:p>
            <a:p>
              <a:pPr indent="-304800" lvl="0" marL="457200" rtl="0" algn="l">
                <a:lnSpc>
                  <a:spcPct val="150000"/>
                </a:lnSpc>
                <a:spcBef>
                  <a:spcPts val="0"/>
                </a:spcBef>
                <a:spcAft>
                  <a:spcPts val="0"/>
                </a:spcAft>
                <a:buClr>
                  <a:srgbClr val="6D6D6C"/>
                </a:buClr>
                <a:buSzPts val="1200"/>
                <a:buFont typeface="Nunito"/>
                <a:buChar char="●"/>
              </a:pPr>
              <a:r>
                <a:rPr lang="uk" sz="1200">
                  <a:solidFill>
                    <a:srgbClr val="6D6D6C"/>
                  </a:solidFill>
                  <a:latin typeface="Nunito"/>
                  <a:ea typeface="Nunito"/>
                  <a:cs typeface="Nunito"/>
                  <a:sym typeface="Nunito"/>
                </a:rPr>
                <a:t>Regular team meetings and progress tracking.</a:t>
              </a:r>
              <a:endParaRPr sz="1200">
                <a:solidFill>
                  <a:srgbClr val="6D6D6C"/>
                </a:solidFill>
                <a:latin typeface="Nunito"/>
                <a:ea typeface="Nunito"/>
                <a:cs typeface="Nunito"/>
                <a:sym typeface="Nunito"/>
              </a:endParaRPr>
            </a:p>
            <a:p>
              <a:pPr indent="-304800" lvl="0" marL="457200" rtl="0" algn="l">
                <a:lnSpc>
                  <a:spcPct val="150000"/>
                </a:lnSpc>
                <a:spcBef>
                  <a:spcPts val="0"/>
                </a:spcBef>
                <a:spcAft>
                  <a:spcPts val="0"/>
                </a:spcAft>
                <a:buClr>
                  <a:srgbClr val="6D6D6C"/>
                </a:buClr>
                <a:buSzPts val="1200"/>
                <a:buFont typeface="Nunito"/>
                <a:buChar char="●"/>
              </a:pPr>
              <a:r>
                <a:rPr lang="uk" sz="1200">
                  <a:solidFill>
                    <a:srgbClr val="6D6D6C"/>
                  </a:solidFill>
                  <a:latin typeface="Nunito"/>
                  <a:ea typeface="Nunito"/>
                  <a:cs typeface="Nunito"/>
                  <a:sym typeface="Nunito"/>
                </a:rPr>
                <a:t>Quality control and assurance.</a:t>
              </a:r>
              <a:endParaRPr sz="1200">
                <a:solidFill>
                  <a:srgbClr val="6D6D6C"/>
                </a:solidFill>
                <a:latin typeface="Nunito"/>
                <a:ea typeface="Nunito"/>
                <a:cs typeface="Nunito"/>
                <a:sym typeface="Nunito"/>
              </a:endParaRPr>
            </a:p>
          </p:txBody>
        </p:sp>
      </p:grpSp>
      <p:grpSp>
        <p:nvGrpSpPr>
          <p:cNvPr id="177" name="Google Shape;177;p18"/>
          <p:cNvGrpSpPr/>
          <p:nvPr/>
        </p:nvGrpSpPr>
        <p:grpSpPr>
          <a:xfrm>
            <a:off x="695597" y="6975198"/>
            <a:ext cx="6144098" cy="1430319"/>
            <a:chOff x="695625" y="1699775"/>
            <a:chExt cx="5056455" cy="1430319"/>
          </a:xfrm>
        </p:grpSpPr>
        <p:sp>
          <p:nvSpPr>
            <p:cNvPr id="178" name="Google Shape;178;p18"/>
            <p:cNvSpPr txBox="1"/>
            <p:nvPr/>
          </p:nvSpPr>
          <p:spPr>
            <a:xfrm>
              <a:off x="695625" y="1699775"/>
              <a:ext cx="3059400" cy="2154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a:solidFill>
                    <a:srgbClr val="3C3C3B"/>
                  </a:solidFill>
                  <a:latin typeface="Nunito"/>
                  <a:ea typeface="Nunito"/>
                  <a:cs typeface="Nunito"/>
                  <a:sym typeface="Nunito"/>
                </a:rPr>
                <a:t>6.4 Monitoring &amp; Controlling Phase:</a:t>
              </a:r>
              <a:endParaRPr b="1">
                <a:solidFill>
                  <a:srgbClr val="3C3C3B"/>
                </a:solidFill>
                <a:latin typeface="Nunito"/>
                <a:ea typeface="Nunito"/>
                <a:cs typeface="Nunito"/>
                <a:sym typeface="Nunito"/>
              </a:endParaRPr>
            </a:p>
          </p:txBody>
        </p:sp>
        <p:sp>
          <p:nvSpPr>
            <p:cNvPr id="179" name="Google Shape;179;p18"/>
            <p:cNvSpPr txBox="1"/>
            <p:nvPr/>
          </p:nvSpPr>
          <p:spPr>
            <a:xfrm>
              <a:off x="718680" y="2114294"/>
              <a:ext cx="5033400" cy="1015800"/>
            </a:xfrm>
            <a:prstGeom prst="rect">
              <a:avLst/>
            </a:prstGeom>
            <a:noFill/>
            <a:ln>
              <a:noFill/>
            </a:ln>
          </p:spPr>
          <p:txBody>
            <a:bodyPr anchorCtr="0" anchor="t" bIns="0" lIns="0" spcFirstLastPara="1" rIns="0" wrap="square" tIns="0">
              <a:spAutoFit/>
            </a:bodyPr>
            <a:lstStyle/>
            <a:p>
              <a:pPr indent="-304800" lvl="0" marL="457200" rtl="0" algn="l">
                <a:lnSpc>
                  <a:spcPct val="150000"/>
                </a:lnSpc>
                <a:spcBef>
                  <a:spcPts val="0"/>
                </a:spcBef>
                <a:spcAft>
                  <a:spcPts val="0"/>
                </a:spcAft>
                <a:buClr>
                  <a:srgbClr val="6D6D6C"/>
                </a:buClr>
                <a:buSzPts val="1200"/>
                <a:buFont typeface="Nunito"/>
                <a:buChar char="●"/>
              </a:pPr>
              <a:r>
                <a:rPr lang="uk" sz="1200">
                  <a:solidFill>
                    <a:srgbClr val="6D6D6C"/>
                  </a:solidFill>
                  <a:latin typeface="Nunito"/>
                  <a:ea typeface="Nunito"/>
                  <a:cs typeface="Nunito"/>
                  <a:sym typeface="Nunito"/>
                </a:rPr>
                <a:t>Duration: Ongoing throughout the project</a:t>
              </a:r>
              <a:endParaRPr sz="1200">
                <a:solidFill>
                  <a:srgbClr val="6D6D6C"/>
                </a:solidFill>
                <a:latin typeface="Nunito"/>
                <a:ea typeface="Nunito"/>
                <a:cs typeface="Nunito"/>
                <a:sym typeface="Nunito"/>
              </a:endParaRPr>
            </a:p>
            <a:p>
              <a:pPr indent="-304800" lvl="0" marL="457200" rtl="0" algn="l">
                <a:lnSpc>
                  <a:spcPct val="150000"/>
                </a:lnSpc>
                <a:spcBef>
                  <a:spcPts val="0"/>
                </a:spcBef>
                <a:spcAft>
                  <a:spcPts val="0"/>
                </a:spcAft>
                <a:buClr>
                  <a:srgbClr val="6D6D6C"/>
                </a:buClr>
                <a:buSzPts val="1200"/>
                <a:buFont typeface="Nunito"/>
                <a:buChar char="●"/>
              </a:pPr>
              <a:r>
                <a:rPr lang="uk" sz="1200">
                  <a:solidFill>
                    <a:srgbClr val="6D6D6C"/>
                  </a:solidFill>
                  <a:latin typeface="Nunito"/>
                  <a:ea typeface="Nunito"/>
                  <a:cs typeface="Nunito"/>
                  <a:sym typeface="Nunito"/>
                </a:rPr>
                <a:t>Monitor project performance against the plan.</a:t>
              </a:r>
              <a:endParaRPr sz="1200">
                <a:solidFill>
                  <a:srgbClr val="6D6D6C"/>
                </a:solidFill>
                <a:latin typeface="Nunito"/>
                <a:ea typeface="Nunito"/>
                <a:cs typeface="Nunito"/>
                <a:sym typeface="Nunito"/>
              </a:endParaRPr>
            </a:p>
            <a:p>
              <a:pPr indent="-304800" lvl="0" marL="457200" rtl="0" algn="l">
                <a:lnSpc>
                  <a:spcPct val="150000"/>
                </a:lnSpc>
                <a:spcBef>
                  <a:spcPts val="0"/>
                </a:spcBef>
                <a:spcAft>
                  <a:spcPts val="0"/>
                </a:spcAft>
                <a:buClr>
                  <a:srgbClr val="6D6D6C"/>
                </a:buClr>
                <a:buSzPts val="1200"/>
                <a:buFont typeface="Nunito"/>
                <a:buChar char="●"/>
              </a:pPr>
              <a:r>
                <a:rPr lang="uk" sz="1200">
                  <a:solidFill>
                    <a:srgbClr val="6D6D6C"/>
                  </a:solidFill>
                  <a:latin typeface="Nunito"/>
                  <a:ea typeface="Nunito"/>
                  <a:cs typeface="Nunito"/>
                  <a:sym typeface="Nunito"/>
                </a:rPr>
                <a:t>Address any issues or deviations promptly.</a:t>
              </a:r>
              <a:endParaRPr sz="1200">
                <a:solidFill>
                  <a:srgbClr val="6D6D6C"/>
                </a:solidFill>
                <a:latin typeface="Nunito"/>
                <a:ea typeface="Nunito"/>
                <a:cs typeface="Nunito"/>
                <a:sym typeface="Nunito"/>
              </a:endParaRPr>
            </a:p>
            <a:p>
              <a:pPr indent="-304800" lvl="0" marL="457200" rtl="0" algn="l">
                <a:lnSpc>
                  <a:spcPct val="150000"/>
                </a:lnSpc>
                <a:spcBef>
                  <a:spcPts val="0"/>
                </a:spcBef>
                <a:spcAft>
                  <a:spcPts val="0"/>
                </a:spcAft>
                <a:buClr>
                  <a:srgbClr val="6D6D6C"/>
                </a:buClr>
                <a:buSzPts val="1200"/>
                <a:buFont typeface="Nunito"/>
                <a:buChar char="●"/>
              </a:pPr>
              <a:r>
                <a:rPr lang="uk" sz="1200">
                  <a:solidFill>
                    <a:srgbClr val="6D6D6C"/>
                  </a:solidFill>
                  <a:latin typeface="Nunito"/>
                  <a:ea typeface="Nunito"/>
                  <a:cs typeface="Nunito"/>
                  <a:sym typeface="Nunito"/>
                </a:rPr>
                <a:t>Adjust plans if necessary.</a:t>
              </a:r>
              <a:endParaRPr sz="1200">
                <a:solidFill>
                  <a:srgbClr val="6D6D6C"/>
                </a:solidFill>
                <a:latin typeface="Nunito"/>
                <a:ea typeface="Nunito"/>
                <a:cs typeface="Nunito"/>
                <a:sym typeface="Nunito"/>
              </a:endParaRPr>
            </a:p>
          </p:txBody>
        </p:sp>
      </p:grpSp>
      <p:grpSp>
        <p:nvGrpSpPr>
          <p:cNvPr id="180" name="Google Shape;180;p18"/>
          <p:cNvGrpSpPr/>
          <p:nvPr/>
        </p:nvGrpSpPr>
        <p:grpSpPr>
          <a:xfrm>
            <a:off x="695597" y="8715340"/>
            <a:ext cx="6144098" cy="1153419"/>
            <a:chOff x="695625" y="1699775"/>
            <a:chExt cx="5056455" cy="1153419"/>
          </a:xfrm>
        </p:grpSpPr>
        <p:sp>
          <p:nvSpPr>
            <p:cNvPr id="181" name="Google Shape;181;p18"/>
            <p:cNvSpPr txBox="1"/>
            <p:nvPr/>
          </p:nvSpPr>
          <p:spPr>
            <a:xfrm>
              <a:off x="695625" y="1699775"/>
              <a:ext cx="3059400" cy="2154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a:solidFill>
                    <a:srgbClr val="3C3C3B"/>
                  </a:solidFill>
                  <a:latin typeface="Nunito"/>
                  <a:ea typeface="Nunito"/>
                  <a:cs typeface="Nunito"/>
                  <a:sym typeface="Nunito"/>
                </a:rPr>
                <a:t>6.5 Closing Phase:</a:t>
              </a:r>
              <a:endParaRPr b="1">
                <a:solidFill>
                  <a:srgbClr val="3C3C3B"/>
                </a:solidFill>
                <a:latin typeface="Nunito"/>
                <a:ea typeface="Nunito"/>
                <a:cs typeface="Nunito"/>
                <a:sym typeface="Nunito"/>
              </a:endParaRPr>
            </a:p>
          </p:txBody>
        </p:sp>
        <p:sp>
          <p:nvSpPr>
            <p:cNvPr id="182" name="Google Shape;182;p18"/>
            <p:cNvSpPr txBox="1"/>
            <p:nvPr/>
          </p:nvSpPr>
          <p:spPr>
            <a:xfrm>
              <a:off x="718680" y="2114294"/>
              <a:ext cx="5033400" cy="738900"/>
            </a:xfrm>
            <a:prstGeom prst="rect">
              <a:avLst/>
            </a:prstGeom>
            <a:noFill/>
            <a:ln>
              <a:noFill/>
            </a:ln>
          </p:spPr>
          <p:txBody>
            <a:bodyPr anchorCtr="0" anchor="t" bIns="0" lIns="0" spcFirstLastPara="1" rIns="0" wrap="square" tIns="0">
              <a:spAutoFit/>
            </a:bodyPr>
            <a:lstStyle/>
            <a:p>
              <a:pPr indent="-304800" lvl="0" marL="457200" rtl="0" algn="l">
                <a:lnSpc>
                  <a:spcPct val="150000"/>
                </a:lnSpc>
                <a:spcBef>
                  <a:spcPts val="0"/>
                </a:spcBef>
                <a:spcAft>
                  <a:spcPts val="0"/>
                </a:spcAft>
                <a:buClr>
                  <a:srgbClr val="6D6D6C"/>
                </a:buClr>
                <a:buSzPts val="1200"/>
                <a:buFont typeface="Nunito"/>
                <a:buChar char="●"/>
              </a:pPr>
              <a:r>
                <a:rPr lang="uk" sz="1200">
                  <a:solidFill>
                    <a:srgbClr val="6D6D6C"/>
                  </a:solidFill>
                  <a:latin typeface="Nunito"/>
                  <a:ea typeface="Nunito"/>
                  <a:cs typeface="Nunito"/>
                  <a:sym typeface="Nunito"/>
                </a:rPr>
                <a:t>Duration: 1 month</a:t>
              </a:r>
              <a:endParaRPr sz="1200">
                <a:solidFill>
                  <a:srgbClr val="6D6D6C"/>
                </a:solidFill>
                <a:latin typeface="Nunito"/>
                <a:ea typeface="Nunito"/>
                <a:cs typeface="Nunito"/>
                <a:sym typeface="Nunito"/>
              </a:endParaRPr>
            </a:p>
            <a:p>
              <a:pPr indent="-304800" lvl="0" marL="457200" rtl="0" algn="l">
                <a:lnSpc>
                  <a:spcPct val="150000"/>
                </a:lnSpc>
                <a:spcBef>
                  <a:spcPts val="0"/>
                </a:spcBef>
                <a:spcAft>
                  <a:spcPts val="0"/>
                </a:spcAft>
                <a:buClr>
                  <a:srgbClr val="6D6D6C"/>
                </a:buClr>
                <a:buSzPts val="1200"/>
                <a:buFont typeface="Nunito"/>
                <a:buChar char="●"/>
              </a:pPr>
              <a:r>
                <a:rPr lang="uk" sz="1200">
                  <a:solidFill>
                    <a:srgbClr val="6D6D6C"/>
                  </a:solidFill>
                  <a:latin typeface="Nunito"/>
                  <a:ea typeface="Nunito"/>
                  <a:cs typeface="Nunito"/>
                  <a:sym typeface="Nunito"/>
                </a:rPr>
                <a:t>Finalize deliverables and obtain client/stakeholder approval.</a:t>
              </a:r>
              <a:endParaRPr sz="1200">
                <a:solidFill>
                  <a:srgbClr val="6D6D6C"/>
                </a:solidFill>
                <a:latin typeface="Nunito"/>
                <a:ea typeface="Nunito"/>
                <a:cs typeface="Nunito"/>
                <a:sym typeface="Nunito"/>
              </a:endParaRPr>
            </a:p>
            <a:p>
              <a:pPr indent="-304800" lvl="0" marL="457200" rtl="0" algn="l">
                <a:lnSpc>
                  <a:spcPct val="150000"/>
                </a:lnSpc>
                <a:spcBef>
                  <a:spcPts val="0"/>
                </a:spcBef>
                <a:spcAft>
                  <a:spcPts val="0"/>
                </a:spcAft>
                <a:buClr>
                  <a:srgbClr val="6D6D6C"/>
                </a:buClr>
                <a:buSzPts val="1200"/>
                <a:buFont typeface="Nunito"/>
                <a:buChar char="●"/>
              </a:pPr>
              <a:r>
                <a:rPr lang="uk" sz="1200">
                  <a:solidFill>
                    <a:srgbClr val="6D6D6C"/>
                  </a:solidFill>
                  <a:latin typeface="Nunito"/>
                  <a:ea typeface="Nunito"/>
                  <a:cs typeface="Nunito"/>
                  <a:sym typeface="Nunito"/>
                </a:rPr>
                <a:t>Conduct project review and documentation.</a:t>
              </a:r>
              <a:endParaRPr sz="1200">
                <a:solidFill>
                  <a:srgbClr val="6D6D6C"/>
                </a:solidFill>
                <a:latin typeface="Nunito"/>
                <a:ea typeface="Nunito"/>
                <a:cs typeface="Nunito"/>
                <a:sym typeface="Nunito"/>
              </a:endParaRPr>
            </a:p>
          </p:txBody>
        </p:sp>
      </p:gr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6" name="Shape 186"/>
        <p:cNvGrpSpPr/>
        <p:nvPr/>
      </p:nvGrpSpPr>
      <p:grpSpPr>
        <a:xfrm>
          <a:off x="0" y="0"/>
          <a:ext cx="0" cy="0"/>
          <a:chOff x="0" y="0"/>
          <a:chExt cx="0" cy="0"/>
        </a:xfrm>
      </p:grpSpPr>
      <p:grpSp>
        <p:nvGrpSpPr>
          <p:cNvPr id="187" name="Google Shape;187;p19"/>
          <p:cNvGrpSpPr/>
          <p:nvPr/>
        </p:nvGrpSpPr>
        <p:grpSpPr>
          <a:xfrm>
            <a:off x="723525" y="2436121"/>
            <a:ext cx="6099600" cy="3367579"/>
            <a:chOff x="723525" y="2436121"/>
            <a:chExt cx="6099600" cy="3367579"/>
          </a:xfrm>
        </p:grpSpPr>
        <p:sp>
          <p:nvSpPr>
            <p:cNvPr id="188" name="Google Shape;188;p19"/>
            <p:cNvSpPr/>
            <p:nvPr/>
          </p:nvSpPr>
          <p:spPr>
            <a:xfrm>
              <a:off x="723525" y="2436121"/>
              <a:ext cx="6099600" cy="3367500"/>
            </a:xfrm>
            <a:prstGeom prst="rect">
              <a:avLst/>
            </a:prstGeom>
            <a:noFill/>
            <a:ln cap="flat" cmpd="sng" w="28575">
              <a:solidFill>
                <a:srgbClr val="EFC7BA"/>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189" name="Google Shape;189;p19"/>
            <p:cNvSpPr/>
            <p:nvPr/>
          </p:nvSpPr>
          <p:spPr>
            <a:xfrm>
              <a:off x="723525" y="2436200"/>
              <a:ext cx="6099600" cy="409800"/>
            </a:xfrm>
            <a:prstGeom prst="rect">
              <a:avLst/>
            </a:prstGeom>
            <a:noFill/>
            <a:ln cap="flat" cmpd="sng" w="28575">
              <a:solidFill>
                <a:srgbClr val="EFC7BA"/>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190" name="Google Shape;190;p19"/>
            <p:cNvSpPr/>
            <p:nvPr/>
          </p:nvSpPr>
          <p:spPr>
            <a:xfrm>
              <a:off x="723525" y="2846000"/>
              <a:ext cx="6099600" cy="369600"/>
            </a:xfrm>
            <a:prstGeom prst="rect">
              <a:avLst/>
            </a:prstGeom>
            <a:noFill/>
            <a:ln cap="flat" cmpd="sng" w="9525">
              <a:solidFill>
                <a:srgbClr val="EFC7BA"/>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191" name="Google Shape;191;p19"/>
            <p:cNvSpPr/>
            <p:nvPr/>
          </p:nvSpPr>
          <p:spPr>
            <a:xfrm>
              <a:off x="723525" y="3215721"/>
              <a:ext cx="6099600" cy="369600"/>
            </a:xfrm>
            <a:prstGeom prst="rect">
              <a:avLst/>
            </a:prstGeom>
            <a:noFill/>
            <a:ln cap="flat" cmpd="sng" w="9525">
              <a:solidFill>
                <a:srgbClr val="EFC7BA"/>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192" name="Google Shape;192;p19"/>
            <p:cNvSpPr/>
            <p:nvPr/>
          </p:nvSpPr>
          <p:spPr>
            <a:xfrm>
              <a:off x="723525" y="3585443"/>
              <a:ext cx="6099600" cy="369600"/>
            </a:xfrm>
            <a:prstGeom prst="rect">
              <a:avLst/>
            </a:prstGeom>
            <a:noFill/>
            <a:ln cap="flat" cmpd="sng" w="9525">
              <a:solidFill>
                <a:srgbClr val="EFC7BA"/>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193" name="Google Shape;193;p19"/>
            <p:cNvSpPr/>
            <p:nvPr/>
          </p:nvSpPr>
          <p:spPr>
            <a:xfrm>
              <a:off x="723525" y="3955164"/>
              <a:ext cx="6099600" cy="369600"/>
            </a:xfrm>
            <a:prstGeom prst="rect">
              <a:avLst/>
            </a:prstGeom>
            <a:noFill/>
            <a:ln cap="flat" cmpd="sng" w="9525">
              <a:solidFill>
                <a:srgbClr val="EFC7BA"/>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194" name="Google Shape;194;p19"/>
            <p:cNvSpPr/>
            <p:nvPr/>
          </p:nvSpPr>
          <p:spPr>
            <a:xfrm>
              <a:off x="723525" y="4324886"/>
              <a:ext cx="6099600" cy="369600"/>
            </a:xfrm>
            <a:prstGeom prst="rect">
              <a:avLst/>
            </a:prstGeom>
            <a:noFill/>
            <a:ln cap="flat" cmpd="sng" w="9525">
              <a:solidFill>
                <a:srgbClr val="EFC7BA"/>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195" name="Google Shape;195;p19"/>
            <p:cNvSpPr/>
            <p:nvPr/>
          </p:nvSpPr>
          <p:spPr>
            <a:xfrm>
              <a:off x="723525" y="4694607"/>
              <a:ext cx="6099600" cy="369600"/>
            </a:xfrm>
            <a:prstGeom prst="rect">
              <a:avLst/>
            </a:prstGeom>
            <a:noFill/>
            <a:ln cap="flat" cmpd="sng" w="9525">
              <a:solidFill>
                <a:srgbClr val="EFC7BA"/>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196" name="Google Shape;196;p19"/>
            <p:cNvSpPr/>
            <p:nvPr/>
          </p:nvSpPr>
          <p:spPr>
            <a:xfrm>
              <a:off x="723525" y="5064329"/>
              <a:ext cx="6099600" cy="369600"/>
            </a:xfrm>
            <a:prstGeom prst="rect">
              <a:avLst/>
            </a:prstGeom>
            <a:noFill/>
            <a:ln cap="flat" cmpd="sng" w="9525">
              <a:solidFill>
                <a:srgbClr val="EFC7BA"/>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cxnSp>
          <p:nvCxnSpPr>
            <p:cNvPr id="197" name="Google Shape;197;p19"/>
            <p:cNvCxnSpPr>
              <a:stCxn id="189" idx="0"/>
              <a:endCxn id="188" idx="2"/>
            </p:cNvCxnSpPr>
            <p:nvPr/>
          </p:nvCxnSpPr>
          <p:spPr>
            <a:xfrm>
              <a:off x="3773325" y="2436200"/>
              <a:ext cx="0" cy="3367500"/>
            </a:xfrm>
            <a:prstGeom prst="straightConnector1">
              <a:avLst/>
            </a:prstGeom>
            <a:noFill/>
            <a:ln cap="flat" cmpd="sng" w="9525">
              <a:solidFill>
                <a:srgbClr val="EFC7BA"/>
              </a:solidFill>
              <a:prstDash val="solid"/>
              <a:round/>
              <a:headEnd len="med" w="med" type="none"/>
              <a:tailEnd len="med" w="med" type="none"/>
            </a:ln>
          </p:spPr>
        </p:cxnSp>
      </p:grpSp>
      <p:sp>
        <p:nvSpPr>
          <p:cNvPr id="198" name="Google Shape;198;p19"/>
          <p:cNvSpPr txBox="1"/>
          <p:nvPr/>
        </p:nvSpPr>
        <p:spPr>
          <a:xfrm>
            <a:off x="678950" y="483300"/>
            <a:ext cx="6144300" cy="6465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3100">
                <a:solidFill>
                  <a:srgbClr val="3C3C3B"/>
                </a:solidFill>
                <a:latin typeface="Bitter"/>
                <a:ea typeface="Bitter"/>
                <a:cs typeface="Bitter"/>
                <a:sym typeface="Bitter"/>
              </a:rPr>
              <a:t>7</a:t>
            </a:r>
            <a:r>
              <a:rPr b="1" lang="uk" sz="3100">
                <a:solidFill>
                  <a:srgbClr val="3C3C3B"/>
                </a:solidFill>
                <a:latin typeface="Bitter"/>
                <a:ea typeface="Bitter"/>
                <a:cs typeface="Bitter"/>
                <a:sym typeface="Bitter"/>
              </a:rPr>
              <a:t>.</a:t>
            </a:r>
            <a:r>
              <a:rPr b="1" lang="uk" sz="4200">
                <a:solidFill>
                  <a:srgbClr val="3C3C3B"/>
                </a:solidFill>
                <a:latin typeface="Bitter"/>
                <a:ea typeface="Bitter"/>
                <a:cs typeface="Bitter"/>
                <a:sym typeface="Bitter"/>
              </a:rPr>
              <a:t> </a:t>
            </a:r>
            <a:r>
              <a:rPr b="1" lang="uk" sz="3100">
                <a:solidFill>
                  <a:srgbClr val="3C3C3B"/>
                </a:solidFill>
                <a:latin typeface="Bitter"/>
                <a:ea typeface="Bitter"/>
                <a:cs typeface="Bitter"/>
                <a:sym typeface="Bitter"/>
              </a:rPr>
              <a:t>Resources</a:t>
            </a:r>
            <a:endParaRPr b="1" sz="3100">
              <a:solidFill>
                <a:srgbClr val="3C3C3B"/>
              </a:solidFill>
              <a:latin typeface="Bitter"/>
              <a:ea typeface="Bitter"/>
              <a:cs typeface="Bitter"/>
              <a:sym typeface="Bitter"/>
            </a:endParaRPr>
          </a:p>
        </p:txBody>
      </p:sp>
      <p:cxnSp>
        <p:nvCxnSpPr>
          <p:cNvPr id="199" name="Google Shape;199;p19"/>
          <p:cNvCxnSpPr/>
          <p:nvPr/>
        </p:nvCxnSpPr>
        <p:spPr>
          <a:xfrm>
            <a:off x="721875" y="1318350"/>
            <a:ext cx="2952000" cy="0"/>
          </a:xfrm>
          <a:prstGeom prst="straightConnector1">
            <a:avLst/>
          </a:prstGeom>
          <a:noFill/>
          <a:ln cap="flat" cmpd="sng" w="28575">
            <a:solidFill>
              <a:srgbClr val="DC8367"/>
            </a:solidFill>
            <a:prstDash val="solid"/>
            <a:round/>
            <a:headEnd len="med" w="med" type="none"/>
            <a:tailEnd len="med" w="med" type="none"/>
          </a:ln>
        </p:spPr>
      </p:cxnSp>
      <p:sp>
        <p:nvSpPr>
          <p:cNvPr id="200" name="Google Shape;200;p19"/>
          <p:cNvSpPr txBox="1"/>
          <p:nvPr/>
        </p:nvSpPr>
        <p:spPr>
          <a:xfrm>
            <a:off x="704130" y="10304704"/>
            <a:ext cx="12690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100">
                <a:solidFill>
                  <a:srgbClr val="3C3C3B"/>
                </a:solidFill>
                <a:latin typeface="Nunito"/>
                <a:ea typeface="Nunito"/>
                <a:cs typeface="Nunito"/>
                <a:sym typeface="Nunito"/>
              </a:rPr>
              <a:t>Page 7</a:t>
            </a:r>
            <a:endParaRPr b="1" sz="1100">
              <a:solidFill>
                <a:srgbClr val="3C3C3B"/>
              </a:solidFill>
              <a:latin typeface="Nunito"/>
              <a:ea typeface="Nunito"/>
              <a:cs typeface="Nunito"/>
              <a:sym typeface="Nunito"/>
            </a:endParaRPr>
          </a:p>
        </p:txBody>
      </p:sp>
      <p:sp>
        <p:nvSpPr>
          <p:cNvPr id="201" name="Google Shape;201;p19"/>
          <p:cNvSpPr/>
          <p:nvPr/>
        </p:nvSpPr>
        <p:spPr>
          <a:xfrm>
            <a:off x="5571400" y="10340601"/>
            <a:ext cx="1988700" cy="362700"/>
          </a:xfrm>
          <a:prstGeom prst="rect">
            <a:avLst/>
          </a:prstGeom>
          <a:solidFill>
            <a:srgbClr val="E9E9EB"/>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grpSp>
        <p:nvGrpSpPr>
          <p:cNvPr id="202" name="Google Shape;202;p19"/>
          <p:cNvGrpSpPr/>
          <p:nvPr/>
        </p:nvGrpSpPr>
        <p:grpSpPr>
          <a:xfrm>
            <a:off x="6255875" y="-9575"/>
            <a:ext cx="1311475" cy="1325850"/>
            <a:chOff x="6255875" y="-9575"/>
            <a:chExt cx="1311475" cy="1325850"/>
          </a:xfrm>
        </p:grpSpPr>
        <p:sp>
          <p:nvSpPr>
            <p:cNvPr id="203" name="Google Shape;203;p19"/>
            <p:cNvSpPr/>
            <p:nvPr/>
          </p:nvSpPr>
          <p:spPr>
            <a:xfrm>
              <a:off x="6255875" y="-5975"/>
              <a:ext cx="1311475" cy="1322250"/>
            </a:xfrm>
            <a:custGeom>
              <a:rect b="b" l="l" r="r" t="t"/>
              <a:pathLst>
                <a:path extrusionOk="0" h="52890" w="52459">
                  <a:moveTo>
                    <a:pt x="5" y="0"/>
                  </a:moveTo>
                  <a:lnTo>
                    <a:pt x="0" y="52890"/>
                  </a:lnTo>
                  <a:lnTo>
                    <a:pt x="52459" y="52890"/>
                  </a:lnTo>
                </a:path>
              </a:pathLst>
            </a:custGeom>
            <a:noFill/>
            <a:ln cap="flat" cmpd="sng" w="19050">
              <a:solidFill>
                <a:srgbClr val="E9E9EB"/>
              </a:solidFill>
              <a:prstDash val="solid"/>
              <a:round/>
              <a:headEnd len="med" w="med" type="none"/>
              <a:tailEnd len="med" w="med" type="none"/>
            </a:ln>
          </p:spPr>
        </p:sp>
        <p:sp>
          <p:nvSpPr>
            <p:cNvPr id="204" name="Google Shape;204;p19"/>
            <p:cNvSpPr/>
            <p:nvPr/>
          </p:nvSpPr>
          <p:spPr>
            <a:xfrm>
              <a:off x="6839800" y="-9575"/>
              <a:ext cx="725625" cy="727550"/>
            </a:xfrm>
            <a:custGeom>
              <a:rect b="b" l="l" r="r" t="t"/>
              <a:pathLst>
                <a:path extrusionOk="0" h="29102" w="29025">
                  <a:moveTo>
                    <a:pt x="0" y="0"/>
                  </a:moveTo>
                  <a:lnTo>
                    <a:pt x="11" y="29102"/>
                  </a:lnTo>
                  <a:lnTo>
                    <a:pt x="29025" y="29022"/>
                  </a:lnTo>
                </a:path>
              </a:pathLst>
            </a:custGeom>
            <a:noFill/>
            <a:ln cap="flat" cmpd="sng" w="19050">
              <a:solidFill>
                <a:srgbClr val="E9E9EB"/>
              </a:solidFill>
              <a:prstDash val="solid"/>
              <a:round/>
              <a:headEnd len="med" w="med" type="none"/>
              <a:tailEnd len="med" w="med" type="none"/>
            </a:ln>
          </p:spPr>
        </p:sp>
      </p:grpSp>
      <p:sp>
        <p:nvSpPr>
          <p:cNvPr id="205" name="Google Shape;205;p19"/>
          <p:cNvSpPr txBox="1"/>
          <p:nvPr/>
        </p:nvSpPr>
        <p:spPr>
          <a:xfrm>
            <a:off x="695626" y="1700119"/>
            <a:ext cx="6144300" cy="4311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a:solidFill>
                  <a:srgbClr val="3C3C3B"/>
                </a:solidFill>
                <a:latin typeface="Nunito"/>
                <a:ea typeface="Nunito"/>
                <a:cs typeface="Nunito"/>
                <a:sym typeface="Nunito"/>
              </a:rPr>
              <a:t>7.1 Personnel:</a:t>
            </a:r>
            <a:r>
              <a:rPr lang="uk">
                <a:solidFill>
                  <a:srgbClr val="3C3C3B"/>
                </a:solidFill>
                <a:latin typeface="Nunito"/>
                <a:ea typeface="Nunito"/>
                <a:cs typeface="Nunito"/>
                <a:sym typeface="Nunito"/>
              </a:rPr>
              <a:t> Define roles and responsibilities. List the team members </a:t>
            </a:r>
            <a:endParaRPr>
              <a:solidFill>
                <a:srgbClr val="3C3C3B"/>
              </a:solidFill>
              <a:latin typeface="Nunito"/>
              <a:ea typeface="Nunito"/>
              <a:cs typeface="Nunito"/>
              <a:sym typeface="Nunito"/>
            </a:endParaRPr>
          </a:p>
          <a:p>
            <a:pPr indent="0" lvl="0" marL="0" rtl="0" algn="l">
              <a:spcBef>
                <a:spcPts val="0"/>
              </a:spcBef>
              <a:spcAft>
                <a:spcPts val="0"/>
              </a:spcAft>
              <a:buNone/>
            </a:pPr>
            <a:r>
              <a:rPr lang="uk">
                <a:solidFill>
                  <a:srgbClr val="3C3C3B"/>
                </a:solidFill>
                <a:latin typeface="Nunito"/>
                <a:ea typeface="Nunito"/>
                <a:cs typeface="Nunito"/>
                <a:sym typeface="Nunito"/>
              </a:rPr>
              <a:t>required and their respective tasks.</a:t>
            </a:r>
            <a:endParaRPr>
              <a:solidFill>
                <a:srgbClr val="3C3C3B"/>
              </a:solidFill>
              <a:latin typeface="Nunito"/>
              <a:ea typeface="Nunito"/>
              <a:cs typeface="Nunito"/>
              <a:sym typeface="Nunito"/>
            </a:endParaRPr>
          </a:p>
        </p:txBody>
      </p:sp>
      <p:sp>
        <p:nvSpPr>
          <p:cNvPr id="206" name="Google Shape;206;p19"/>
          <p:cNvSpPr txBox="1"/>
          <p:nvPr/>
        </p:nvSpPr>
        <p:spPr>
          <a:xfrm>
            <a:off x="812349" y="2531325"/>
            <a:ext cx="2640600" cy="2154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a:solidFill>
                  <a:srgbClr val="3C3C3B"/>
                </a:solidFill>
                <a:latin typeface="Nunito"/>
                <a:ea typeface="Nunito"/>
                <a:cs typeface="Nunito"/>
                <a:sym typeface="Nunito"/>
              </a:rPr>
              <a:t>Team member:</a:t>
            </a:r>
            <a:endParaRPr b="1">
              <a:solidFill>
                <a:srgbClr val="3C3C3B"/>
              </a:solidFill>
              <a:latin typeface="Nunito"/>
              <a:ea typeface="Nunito"/>
              <a:cs typeface="Nunito"/>
              <a:sym typeface="Nunito"/>
            </a:endParaRPr>
          </a:p>
        </p:txBody>
      </p:sp>
      <p:sp>
        <p:nvSpPr>
          <p:cNvPr id="207" name="Google Shape;207;p19"/>
          <p:cNvSpPr txBox="1"/>
          <p:nvPr/>
        </p:nvSpPr>
        <p:spPr>
          <a:xfrm>
            <a:off x="3871342" y="2531325"/>
            <a:ext cx="2640600" cy="2154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a:solidFill>
                  <a:srgbClr val="3C3C3B"/>
                </a:solidFill>
                <a:latin typeface="Nunito"/>
                <a:ea typeface="Nunito"/>
                <a:cs typeface="Nunito"/>
                <a:sym typeface="Nunito"/>
              </a:rPr>
              <a:t>Task:</a:t>
            </a:r>
            <a:endParaRPr b="1">
              <a:solidFill>
                <a:srgbClr val="3C3C3B"/>
              </a:solidFill>
              <a:latin typeface="Nunito"/>
              <a:ea typeface="Nunito"/>
              <a:cs typeface="Nunito"/>
              <a:sym typeface="Nunito"/>
            </a:endParaRPr>
          </a:p>
        </p:txBody>
      </p:sp>
      <p:grpSp>
        <p:nvGrpSpPr>
          <p:cNvPr id="208" name="Google Shape;208;p19"/>
          <p:cNvGrpSpPr/>
          <p:nvPr/>
        </p:nvGrpSpPr>
        <p:grpSpPr>
          <a:xfrm>
            <a:off x="695602" y="6179525"/>
            <a:ext cx="6144094" cy="1388862"/>
            <a:chOff x="695629" y="1699784"/>
            <a:chExt cx="5056451" cy="1388862"/>
          </a:xfrm>
        </p:grpSpPr>
        <p:sp>
          <p:nvSpPr>
            <p:cNvPr id="209" name="Google Shape;209;p19"/>
            <p:cNvSpPr txBox="1"/>
            <p:nvPr/>
          </p:nvSpPr>
          <p:spPr>
            <a:xfrm>
              <a:off x="695629" y="1699784"/>
              <a:ext cx="5033400" cy="6465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Clr>
                  <a:schemeClr val="dk1"/>
                </a:buClr>
                <a:buSzPts val="1100"/>
                <a:buFont typeface="Arial"/>
                <a:buNone/>
              </a:pPr>
              <a:r>
                <a:rPr b="1" lang="uk">
                  <a:solidFill>
                    <a:srgbClr val="3C3C3B"/>
                  </a:solidFill>
                  <a:latin typeface="Nunito"/>
                  <a:ea typeface="Nunito"/>
                  <a:cs typeface="Nunito"/>
                  <a:sym typeface="Nunito"/>
                </a:rPr>
                <a:t>7.2 Equipment/Tools: </a:t>
              </a:r>
              <a:r>
                <a:rPr lang="uk">
                  <a:solidFill>
                    <a:srgbClr val="3C3C3B"/>
                  </a:solidFill>
                  <a:latin typeface="Nunito"/>
                  <a:ea typeface="Nunito"/>
                  <a:cs typeface="Nunito"/>
                  <a:sym typeface="Nunito"/>
                </a:rPr>
                <a:t>Identify necessary tools, software, hardware, </a:t>
              </a:r>
              <a:endParaRPr>
                <a:solidFill>
                  <a:srgbClr val="3C3C3B"/>
                </a:solidFill>
                <a:latin typeface="Nunito"/>
                <a:ea typeface="Nunito"/>
                <a:cs typeface="Nunito"/>
                <a:sym typeface="Nunito"/>
              </a:endParaRPr>
            </a:p>
            <a:p>
              <a:pPr indent="0" lvl="0" marL="0" rtl="0" algn="l">
                <a:spcBef>
                  <a:spcPts val="0"/>
                </a:spcBef>
                <a:spcAft>
                  <a:spcPts val="0"/>
                </a:spcAft>
                <a:buClr>
                  <a:schemeClr val="dk1"/>
                </a:buClr>
                <a:buSzPts val="1100"/>
                <a:buFont typeface="Arial"/>
                <a:buNone/>
              </a:pPr>
              <a:r>
                <a:rPr lang="uk">
                  <a:solidFill>
                    <a:srgbClr val="3C3C3B"/>
                  </a:solidFill>
                  <a:latin typeface="Nunito"/>
                  <a:ea typeface="Nunito"/>
                  <a:cs typeface="Nunito"/>
                  <a:sym typeface="Nunito"/>
                </a:rPr>
                <a:t>or any specialized equipment needed for the project.</a:t>
              </a:r>
              <a:endParaRPr>
                <a:solidFill>
                  <a:srgbClr val="3C3C3B"/>
                </a:solidFill>
                <a:latin typeface="Nunito"/>
                <a:ea typeface="Nunito"/>
                <a:cs typeface="Nunito"/>
                <a:sym typeface="Nunito"/>
              </a:endParaRPr>
            </a:p>
            <a:p>
              <a:pPr indent="0" lvl="0" marL="0" rtl="0" algn="l">
                <a:spcBef>
                  <a:spcPts val="0"/>
                </a:spcBef>
                <a:spcAft>
                  <a:spcPts val="0"/>
                </a:spcAft>
                <a:buNone/>
              </a:pPr>
              <a:r>
                <a:t/>
              </a:r>
              <a:endParaRPr b="1">
                <a:solidFill>
                  <a:srgbClr val="3C3C3B"/>
                </a:solidFill>
                <a:latin typeface="Nunito"/>
                <a:ea typeface="Nunito"/>
                <a:cs typeface="Nunito"/>
                <a:sym typeface="Nunito"/>
              </a:endParaRPr>
            </a:p>
          </p:txBody>
        </p:sp>
        <p:sp>
          <p:nvSpPr>
            <p:cNvPr id="210" name="Google Shape;210;p19"/>
            <p:cNvSpPr txBox="1"/>
            <p:nvPr/>
          </p:nvSpPr>
          <p:spPr>
            <a:xfrm>
              <a:off x="718680" y="2349746"/>
              <a:ext cx="5033400" cy="738900"/>
            </a:xfrm>
            <a:prstGeom prst="rect">
              <a:avLst/>
            </a:prstGeom>
            <a:noFill/>
            <a:ln>
              <a:noFill/>
            </a:ln>
          </p:spPr>
          <p:txBody>
            <a:bodyPr anchorCtr="0" anchor="t" bIns="0" lIns="0" spcFirstLastPara="1" rIns="0" wrap="square" tIns="0">
              <a:spAutoFit/>
            </a:bodyPr>
            <a:lstStyle/>
            <a:p>
              <a:pPr indent="-304800" lvl="0" marL="457200" rtl="0" algn="l">
                <a:lnSpc>
                  <a:spcPct val="150000"/>
                </a:lnSpc>
                <a:spcBef>
                  <a:spcPts val="0"/>
                </a:spcBef>
                <a:spcAft>
                  <a:spcPts val="0"/>
                </a:spcAft>
                <a:buClr>
                  <a:srgbClr val="6D6D6C"/>
                </a:buClr>
                <a:buSzPts val="1200"/>
                <a:buFont typeface="Nunito"/>
                <a:buChar char="●"/>
              </a:pPr>
              <a:r>
                <a:rPr lang="uk" sz="1200">
                  <a:solidFill>
                    <a:srgbClr val="6D6D6C"/>
                  </a:solidFill>
                  <a:latin typeface="Nunito"/>
                  <a:ea typeface="Nunito"/>
                  <a:cs typeface="Nunito"/>
                  <a:sym typeface="Nunito"/>
                </a:rPr>
                <a:t>Tools</a:t>
              </a:r>
              <a:endParaRPr sz="1200">
                <a:solidFill>
                  <a:srgbClr val="6D6D6C"/>
                </a:solidFill>
                <a:latin typeface="Nunito"/>
                <a:ea typeface="Nunito"/>
                <a:cs typeface="Nunito"/>
                <a:sym typeface="Nunito"/>
              </a:endParaRPr>
            </a:p>
            <a:p>
              <a:pPr indent="-304800" lvl="0" marL="457200" rtl="0" algn="l">
                <a:lnSpc>
                  <a:spcPct val="150000"/>
                </a:lnSpc>
                <a:spcBef>
                  <a:spcPts val="0"/>
                </a:spcBef>
                <a:spcAft>
                  <a:spcPts val="0"/>
                </a:spcAft>
                <a:buClr>
                  <a:srgbClr val="6D6D6C"/>
                </a:buClr>
                <a:buSzPts val="1200"/>
                <a:buFont typeface="Nunito"/>
                <a:buChar char="●"/>
              </a:pPr>
              <a:r>
                <a:rPr lang="uk" sz="1200">
                  <a:solidFill>
                    <a:srgbClr val="6D6D6C"/>
                  </a:solidFill>
                  <a:latin typeface="Nunito"/>
                  <a:ea typeface="Nunito"/>
                  <a:cs typeface="Nunito"/>
                  <a:sym typeface="Nunito"/>
                </a:rPr>
                <a:t>Software</a:t>
              </a:r>
              <a:endParaRPr sz="1200">
                <a:solidFill>
                  <a:srgbClr val="6D6D6C"/>
                </a:solidFill>
                <a:latin typeface="Nunito"/>
                <a:ea typeface="Nunito"/>
                <a:cs typeface="Nunito"/>
                <a:sym typeface="Nunito"/>
              </a:endParaRPr>
            </a:p>
            <a:p>
              <a:pPr indent="-304800" lvl="0" marL="457200" rtl="0" algn="l">
                <a:lnSpc>
                  <a:spcPct val="150000"/>
                </a:lnSpc>
                <a:spcBef>
                  <a:spcPts val="0"/>
                </a:spcBef>
                <a:spcAft>
                  <a:spcPts val="0"/>
                </a:spcAft>
                <a:buClr>
                  <a:srgbClr val="6D6D6C"/>
                </a:buClr>
                <a:buSzPts val="1200"/>
                <a:buFont typeface="Nunito"/>
                <a:buChar char="●"/>
              </a:pPr>
              <a:r>
                <a:rPr lang="uk" sz="1200">
                  <a:solidFill>
                    <a:srgbClr val="6D6D6C"/>
                  </a:solidFill>
                  <a:latin typeface="Nunito"/>
                  <a:ea typeface="Nunito"/>
                  <a:cs typeface="Nunito"/>
                  <a:sym typeface="Nunito"/>
                </a:rPr>
                <a:t>Hardware</a:t>
              </a:r>
              <a:endParaRPr sz="1200">
                <a:solidFill>
                  <a:srgbClr val="6D6D6C"/>
                </a:solidFill>
                <a:latin typeface="Nunito"/>
                <a:ea typeface="Nunito"/>
                <a:cs typeface="Nunito"/>
                <a:sym typeface="Nunito"/>
              </a:endParaRPr>
            </a:p>
          </p:txBody>
        </p:sp>
      </p:grpSp>
      <p:grpSp>
        <p:nvGrpSpPr>
          <p:cNvPr id="211" name="Google Shape;211;p19"/>
          <p:cNvGrpSpPr/>
          <p:nvPr/>
        </p:nvGrpSpPr>
        <p:grpSpPr>
          <a:xfrm>
            <a:off x="695602" y="7908950"/>
            <a:ext cx="6144094" cy="1942962"/>
            <a:chOff x="695629" y="1699784"/>
            <a:chExt cx="5056451" cy="1942962"/>
          </a:xfrm>
        </p:grpSpPr>
        <p:sp>
          <p:nvSpPr>
            <p:cNvPr id="212" name="Google Shape;212;p19"/>
            <p:cNvSpPr txBox="1"/>
            <p:nvPr/>
          </p:nvSpPr>
          <p:spPr>
            <a:xfrm>
              <a:off x="695629" y="1699784"/>
              <a:ext cx="5033400" cy="4311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Clr>
                  <a:schemeClr val="dk1"/>
                </a:buClr>
                <a:buSzPts val="1100"/>
                <a:buFont typeface="Arial"/>
                <a:buNone/>
              </a:pPr>
              <a:r>
                <a:rPr b="1" lang="uk">
                  <a:solidFill>
                    <a:srgbClr val="3C3C3B"/>
                  </a:solidFill>
                  <a:latin typeface="Nunito"/>
                  <a:ea typeface="Nunito"/>
                  <a:cs typeface="Nunito"/>
                  <a:sym typeface="Nunito"/>
                </a:rPr>
                <a:t>7.3 Materials/Supplies:</a:t>
              </a:r>
              <a:r>
                <a:rPr lang="uk">
                  <a:solidFill>
                    <a:srgbClr val="3C3C3B"/>
                  </a:solidFill>
                  <a:latin typeface="Nunito"/>
                  <a:ea typeface="Nunito"/>
                  <a:cs typeface="Nunito"/>
                  <a:sym typeface="Nunito"/>
                </a:rPr>
                <a:t> List consumables or tangible items necessary </a:t>
              </a:r>
              <a:endParaRPr>
                <a:solidFill>
                  <a:srgbClr val="3C3C3B"/>
                </a:solidFill>
                <a:latin typeface="Nunito"/>
                <a:ea typeface="Nunito"/>
                <a:cs typeface="Nunito"/>
                <a:sym typeface="Nunito"/>
              </a:endParaRPr>
            </a:p>
            <a:p>
              <a:pPr indent="0" lvl="0" marL="0" rtl="0" algn="l">
                <a:spcBef>
                  <a:spcPts val="0"/>
                </a:spcBef>
                <a:spcAft>
                  <a:spcPts val="0"/>
                </a:spcAft>
                <a:buNone/>
              </a:pPr>
              <a:r>
                <a:rPr lang="uk">
                  <a:solidFill>
                    <a:srgbClr val="3C3C3B"/>
                  </a:solidFill>
                  <a:latin typeface="Nunito"/>
                  <a:ea typeface="Nunito"/>
                  <a:cs typeface="Nunito"/>
                  <a:sym typeface="Nunito"/>
                </a:rPr>
                <a:t>for project completion.</a:t>
              </a:r>
              <a:endParaRPr>
                <a:solidFill>
                  <a:srgbClr val="3C3C3B"/>
                </a:solidFill>
                <a:latin typeface="Nunito"/>
                <a:ea typeface="Nunito"/>
                <a:cs typeface="Nunito"/>
                <a:sym typeface="Nunito"/>
              </a:endParaRPr>
            </a:p>
          </p:txBody>
        </p:sp>
        <p:sp>
          <p:nvSpPr>
            <p:cNvPr id="213" name="Google Shape;213;p19"/>
            <p:cNvSpPr txBox="1"/>
            <p:nvPr/>
          </p:nvSpPr>
          <p:spPr>
            <a:xfrm>
              <a:off x="718680" y="2349746"/>
              <a:ext cx="5033400" cy="1293000"/>
            </a:xfrm>
            <a:prstGeom prst="rect">
              <a:avLst/>
            </a:prstGeom>
            <a:noFill/>
            <a:ln>
              <a:noFill/>
            </a:ln>
          </p:spPr>
          <p:txBody>
            <a:bodyPr anchorCtr="0" anchor="t" bIns="0" lIns="0" spcFirstLastPara="1" rIns="0" wrap="square" tIns="0">
              <a:spAutoFit/>
            </a:bodyPr>
            <a:lstStyle/>
            <a:p>
              <a:pPr indent="-304800" lvl="0" marL="457200" rtl="0" algn="l">
                <a:lnSpc>
                  <a:spcPct val="150000"/>
                </a:lnSpc>
                <a:spcBef>
                  <a:spcPts val="0"/>
                </a:spcBef>
                <a:spcAft>
                  <a:spcPts val="0"/>
                </a:spcAft>
                <a:buClr>
                  <a:srgbClr val="6D6D6C"/>
                </a:buClr>
                <a:buSzPts val="1200"/>
                <a:buFont typeface="Nunito"/>
                <a:buChar char="●"/>
              </a:pPr>
              <a:r>
                <a:rPr lang="uk" sz="1200">
                  <a:solidFill>
                    <a:srgbClr val="6D6D6C"/>
                  </a:solidFill>
                  <a:latin typeface="Nunito"/>
                  <a:ea typeface="Nunito"/>
                  <a:cs typeface="Nunito"/>
                  <a:sym typeface="Nunito"/>
                </a:rPr>
                <a:t>Consumables 1</a:t>
              </a:r>
              <a:endParaRPr sz="1200">
                <a:solidFill>
                  <a:srgbClr val="6D6D6C"/>
                </a:solidFill>
                <a:latin typeface="Nunito"/>
                <a:ea typeface="Nunito"/>
                <a:cs typeface="Nunito"/>
                <a:sym typeface="Nunito"/>
              </a:endParaRPr>
            </a:p>
            <a:p>
              <a:pPr indent="-304800" lvl="0" marL="457200" rtl="0" algn="l">
                <a:lnSpc>
                  <a:spcPct val="150000"/>
                </a:lnSpc>
                <a:spcBef>
                  <a:spcPts val="0"/>
                </a:spcBef>
                <a:spcAft>
                  <a:spcPts val="0"/>
                </a:spcAft>
                <a:buClr>
                  <a:srgbClr val="6D6D6C"/>
                </a:buClr>
                <a:buSzPts val="1200"/>
                <a:buFont typeface="Nunito"/>
                <a:buChar char="●"/>
              </a:pPr>
              <a:r>
                <a:rPr lang="uk" sz="1200">
                  <a:solidFill>
                    <a:srgbClr val="6D6D6C"/>
                  </a:solidFill>
                  <a:latin typeface="Nunito"/>
                  <a:ea typeface="Nunito"/>
                  <a:cs typeface="Nunito"/>
                  <a:sym typeface="Nunito"/>
                </a:rPr>
                <a:t>Consumables 2</a:t>
              </a:r>
              <a:endParaRPr sz="1200">
                <a:solidFill>
                  <a:srgbClr val="6D6D6C"/>
                </a:solidFill>
                <a:latin typeface="Nunito"/>
                <a:ea typeface="Nunito"/>
                <a:cs typeface="Nunito"/>
                <a:sym typeface="Nunito"/>
              </a:endParaRPr>
            </a:p>
            <a:p>
              <a:pPr indent="-304800" lvl="0" marL="457200" rtl="0" algn="l">
                <a:lnSpc>
                  <a:spcPct val="150000"/>
                </a:lnSpc>
                <a:spcBef>
                  <a:spcPts val="0"/>
                </a:spcBef>
                <a:spcAft>
                  <a:spcPts val="0"/>
                </a:spcAft>
                <a:buClr>
                  <a:srgbClr val="6D6D6C"/>
                </a:buClr>
                <a:buSzPts val="1200"/>
                <a:buFont typeface="Nunito"/>
                <a:buChar char="●"/>
              </a:pPr>
              <a:r>
                <a:rPr lang="uk" sz="1200">
                  <a:solidFill>
                    <a:srgbClr val="6D6D6C"/>
                  </a:solidFill>
                  <a:latin typeface="Nunito"/>
                  <a:ea typeface="Nunito"/>
                  <a:cs typeface="Nunito"/>
                  <a:sym typeface="Nunito"/>
                </a:rPr>
                <a:t>Consumables 3</a:t>
              </a:r>
              <a:endParaRPr sz="1200">
                <a:solidFill>
                  <a:srgbClr val="6D6D6C"/>
                </a:solidFill>
                <a:latin typeface="Nunito"/>
                <a:ea typeface="Nunito"/>
                <a:cs typeface="Nunito"/>
                <a:sym typeface="Nunito"/>
              </a:endParaRPr>
            </a:p>
            <a:p>
              <a:pPr indent="-304800" lvl="0" marL="457200" rtl="0" algn="l">
                <a:lnSpc>
                  <a:spcPct val="150000"/>
                </a:lnSpc>
                <a:spcBef>
                  <a:spcPts val="0"/>
                </a:spcBef>
                <a:spcAft>
                  <a:spcPts val="0"/>
                </a:spcAft>
                <a:buClr>
                  <a:srgbClr val="6D6D6C"/>
                </a:buClr>
                <a:buSzPts val="1200"/>
                <a:buFont typeface="Nunito"/>
                <a:buChar char="●"/>
              </a:pPr>
              <a:r>
                <a:rPr lang="uk" sz="1200">
                  <a:solidFill>
                    <a:srgbClr val="6D6D6C"/>
                  </a:solidFill>
                  <a:latin typeface="Nunito"/>
                  <a:ea typeface="Nunito"/>
                  <a:cs typeface="Nunito"/>
                  <a:sym typeface="Nunito"/>
                </a:rPr>
                <a:t>Consumables 4</a:t>
              </a:r>
              <a:endParaRPr sz="1200">
                <a:solidFill>
                  <a:srgbClr val="6D6D6C"/>
                </a:solidFill>
                <a:latin typeface="Nunito"/>
                <a:ea typeface="Nunito"/>
                <a:cs typeface="Nunito"/>
                <a:sym typeface="Nunito"/>
              </a:endParaRPr>
            </a:p>
            <a:p>
              <a:pPr indent="-304800" lvl="0" marL="457200" rtl="0" algn="l">
                <a:lnSpc>
                  <a:spcPct val="150000"/>
                </a:lnSpc>
                <a:spcBef>
                  <a:spcPts val="0"/>
                </a:spcBef>
                <a:spcAft>
                  <a:spcPts val="0"/>
                </a:spcAft>
                <a:buClr>
                  <a:srgbClr val="6D6D6C"/>
                </a:buClr>
                <a:buSzPts val="1200"/>
                <a:buFont typeface="Nunito"/>
                <a:buChar char="●"/>
              </a:pPr>
              <a:r>
                <a:rPr lang="uk" sz="1200">
                  <a:solidFill>
                    <a:srgbClr val="6D6D6C"/>
                  </a:solidFill>
                  <a:latin typeface="Nunito"/>
                  <a:ea typeface="Nunito"/>
                  <a:cs typeface="Nunito"/>
                  <a:sym typeface="Nunito"/>
                </a:rPr>
                <a:t>Consumables 5</a:t>
              </a:r>
              <a:endParaRPr sz="1200">
                <a:solidFill>
                  <a:srgbClr val="6D6D6C"/>
                </a:solidFill>
                <a:latin typeface="Nunito"/>
                <a:ea typeface="Nunito"/>
                <a:cs typeface="Nunito"/>
                <a:sym typeface="Nunito"/>
              </a:endParaRPr>
            </a:p>
          </p:txBody>
        </p:sp>
      </p:gr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7" name="Shape 217"/>
        <p:cNvGrpSpPr/>
        <p:nvPr/>
      </p:nvGrpSpPr>
      <p:grpSpPr>
        <a:xfrm>
          <a:off x="0" y="0"/>
          <a:ext cx="0" cy="0"/>
          <a:chOff x="0" y="0"/>
          <a:chExt cx="0" cy="0"/>
        </a:xfrm>
      </p:grpSpPr>
      <p:grpSp>
        <p:nvGrpSpPr>
          <p:cNvPr id="218" name="Google Shape;218;p20"/>
          <p:cNvGrpSpPr/>
          <p:nvPr/>
        </p:nvGrpSpPr>
        <p:grpSpPr>
          <a:xfrm>
            <a:off x="723525" y="5409200"/>
            <a:ext cx="6099600" cy="2628129"/>
            <a:chOff x="723525" y="5409200"/>
            <a:chExt cx="6099600" cy="2628129"/>
          </a:xfrm>
        </p:grpSpPr>
        <p:sp>
          <p:nvSpPr>
            <p:cNvPr id="219" name="Google Shape;219;p20"/>
            <p:cNvSpPr/>
            <p:nvPr/>
          </p:nvSpPr>
          <p:spPr>
            <a:xfrm>
              <a:off x="723525" y="5409329"/>
              <a:ext cx="6099600" cy="409800"/>
            </a:xfrm>
            <a:prstGeom prst="rect">
              <a:avLst/>
            </a:prstGeom>
            <a:noFill/>
            <a:ln cap="flat" cmpd="sng" w="28575">
              <a:solidFill>
                <a:srgbClr val="EFC7BA"/>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220" name="Google Shape;220;p20"/>
            <p:cNvSpPr/>
            <p:nvPr/>
          </p:nvSpPr>
          <p:spPr>
            <a:xfrm>
              <a:off x="723525" y="5819129"/>
              <a:ext cx="6099600" cy="369600"/>
            </a:xfrm>
            <a:prstGeom prst="rect">
              <a:avLst/>
            </a:prstGeom>
            <a:noFill/>
            <a:ln cap="flat" cmpd="sng" w="9525">
              <a:solidFill>
                <a:srgbClr val="EFC7BA"/>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221" name="Google Shape;221;p20"/>
            <p:cNvSpPr/>
            <p:nvPr/>
          </p:nvSpPr>
          <p:spPr>
            <a:xfrm>
              <a:off x="723525" y="6188850"/>
              <a:ext cx="6099600" cy="369600"/>
            </a:xfrm>
            <a:prstGeom prst="rect">
              <a:avLst/>
            </a:prstGeom>
            <a:noFill/>
            <a:ln cap="flat" cmpd="sng" w="9525">
              <a:solidFill>
                <a:srgbClr val="EFC7BA"/>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222" name="Google Shape;222;p20"/>
            <p:cNvSpPr/>
            <p:nvPr/>
          </p:nvSpPr>
          <p:spPr>
            <a:xfrm>
              <a:off x="723525" y="6558571"/>
              <a:ext cx="6099600" cy="369600"/>
            </a:xfrm>
            <a:prstGeom prst="rect">
              <a:avLst/>
            </a:prstGeom>
            <a:noFill/>
            <a:ln cap="flat" cmpd="sng" w="9525">
              <a:solidFill>
                <a:srgbClr val="EFC7BA"/>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223" name="Google Shape;223;p20"/>
            <p:cNvSpPr/>
            <p:nvPr/>
          </p:nvSpPr>
          <p:spPr>
            <a:xfrm>
              <a:off x="723525" y="6928293"/>
              <a:ext cx="6099600" cy="369600"/>
            </a:xfrm>
            <a:prstGeom prst="rect">
              <a:avLst/>
            </a:prstGeom>
            <a:noFill/>
            <a:ln cap="flat" cmpd="sng" w="9525">
              <a:solidFill>
                <a:srgbClr val="EFC7BA"/>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224" name="Google Shape;224;p20"/>
            <p:cNvSpPr/>
            <p:nvPr/>
          </p:nvSpPr>
          <p:spPr>
            <a:xfrm>
              <a:off x="723525" y="5409200"/>
              <a:ext cx="6099600" cy="2628000"/>
            </a:xfrm>
            <a:prstGeom prst="rect">
              <a:avLst/>
            </a:prstGeom>
            <a:noFill/>
            <a:ln cap="flat" cmpd="sng" w="28575">
              <a:solidFill>
                <a:srgbClr val="EFC7BA"/>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cxnSp>
          <p:nvCxnSpPr>
            <p:cNvPr id="225" name="Google Shape;225;p20"/>
            <p:cNvCxnSpPr>
              <a:stCxn id="219" idx="0"/>
              <a:endCxn id="226" idx="2"/>
            </p:cNvCxnSpPr>
            <p:nvPr/>
          </p:nvCxnSpPr>
          <p:spPr>
            <a:xfrm>
              <a:off x="3773325" y="5409329"/>
              <a:ext cx="0" cy="2628000"/>
            </a:xfrm>
            <a:prstGeom prst="straightConnector1">
              <a:avLst/>
            </a:prstGeom>
            <a:noFill/>
            <a:ln cap="flat" cmpd="sng" w="9525">
              <a:solidFill>
                <a:srgbClr val="EFC7BA"/>
              </a:solidFill>
              <a:prstDash val="solid"/>
              <a:round/>
              <a:headEnd len="med" w="med" type="none"/>
              <a:tailEnd len="med" w="med" type="none"/>
            </a:ln>
          </p:spPr>
        </p:cxnSp>
      </p:grpSp>
      <p:sp>
        <p:nvSpPr>
          <p:cNvPr id="227" name="Google Shape;227;p20"/>
          <p:cNvSpPr txBox="1"/>
          <p:nvPr/>
        </p:nvSpPr>
        <p:spPr>
          <a:xfrm>
            <a:off x="678950" y="483300"/>
            <a:ext cx="6144300" cy="6465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3100">
                <a:solidFill>
                  <a:srgbClr val="3C3C3B"/>
                </a:solidFill>
                <a:latin typeface="Bitter"/>
                <a:ea typeface="Bitter"/>
                <a:cs typeface="Bitter"/>
                <a:sym typeface="Bitter"/>
              </a:rPr>
              <a:t>8</a:t>
            </a:r>
            <a:r>
              <a:rPr b="1" lang="uk" sz="3100">
                <a:solidFill>
                  <a:srgbClr val="3C3C3B"/>
                </a:solidFill>
                <a:latin typeface="Bitter"/>
                <a:ea typeface="Bitter"/>
                <a:cs typeface="Bitter"/>
                <a:sym typeface="Bitter"/>
              </a:rPr>
              <a:t>.</a:t>
            </a:r>
            <a:r>
              <a:rPr b="1" lang="uk" sz="4200">
                <a:solidFill>
                  <a:srgbClr val="3C3C3B"/>
                </a:solidFill>
                <a:latin typeface="Bitter"/>
                <a:ea typeface="Bitter"/>
                <a:cs typeface="Bitter"/>
                <a:sym typeface="Bitter"/>
              </a:rPr>
              <a:t> </a:t>
            </a:r>
            <a:r>
              <a:rPr b="1" lang="uk" sz="3100">
                <a:solidFill>
                  <a:srgbClr val="3C3C3B"/>
                </a:solidFill>
                <a:latin typeface="Bitter"/>
                <a:ea typeface="Bitter"/>
                <a:cs typeface="Bitter"/>
                <a:sym typeface="Bitter"/>
              </a:rPr>
              <a:t>Budget:</a:t>
            </a:r>
            <a:endParaRPr b="1" sz="3100">
              <a:solidFill>
                <a:srgbClr val="3C3C3B"/>
              </a:solidFill>
              <a:latin typeface="Bitter"/>
              <a:ea typeface="Bitter"/>
              <a:cs typeface="Bitter"/>
              <a:sym typeface="Bitter"/>
            </a:endParaRPr>
          </a:p>
        </p:txBody>
      </p:sp>
      <p:cxnSp>
        <p:nvCxnSpPr>
          <p:cNvPr id="228" name="Google Shape;228;p20"/>
          <p:cNvCxnSpPr/>
          <p:nvPr/>
        </p:nvCxnSpPr>
        <p:spPr>
          <a:xfrm>
            <a:off x="721875" y="1318350"/>
            <a:ext cx="2952000" cy="0"/>
          </a:xfrm>
          <a:prstGeom prst="straightConnector1">
            <a:avLst/>
          </a:prstGeom>
          <a:noFill/>
          <a:ln cap="flat" cmpd="sng" w="28575">
            <a:solidFill>
              <a:srgbClr val="DC8367"/>
            </a:solidFill>
            <a:prstDash val="solid"/>
            <a:round/>
            <a:headEnd len="med" w="med" type="none"/>
            <a:tailEnd len="med" w="med" type="none"/>
          </a:ln>
        </p:spPr>
      </p:cxnSp>
      <p:sp>
        <p:nvSpPr>
          <p:cNvPr id="229" name="Google Shape;229;p20"/>
          <p:cNvSpPr txBox="1"/>
          <p:nvPr/>
        </p:nvSpPr>
        <p:spPr>
          <a:xfrm>
            <a:off x="704130" y="10304704"/>
            <a:ext cx="12690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100">
                <a:solidFill>
                  <a:srgbClr val="3C3C3B"/>
                </a:solidFill>
                <a:latin typeface="Nunito"/>
                <a:ea typeface="Nunito"/>
                <a:cs typeface="Nunito"/>
                <a:sym typeface="Nunito"/>
              </a:rPr>
              <a:t>Page 8</a:t>
            </a:r>
            <a:endParaRPr b="1" sz="1100">
              <a:solidFill>
                <a:srgbClr val="3C3C3B"/>
              </a:solidFill>
              <a:latin typeface="Nunito"/>
              <a:ea typeface="Nunito"/>
              <a:cs typeface="Nunito"/>
              <a:sym typeface="Nunito"/>
            </a:endParaRPr>
          </a:p>
        </p:txBody>
      </p:sp>
      <p:sp>
        <p:nvSpPr>
          <p:cNvPr id="230" name="Google Shape;230;p20"/>
          <p:cNvSpPr/>
          <p:nvPr/>
        </p:nvSpPr>
        <p:spPr>
          <a:xfrm>
            <a:off x="5571400" y="10340601"/>
            <a:ext cx="1988700" cy="362700"/>
          </a:xfrm>
          <a:prstGeom prst="rect">
            <a:avLst/>
          </a:prstGeom>
          <a:solidFill>
            <a:srgbClr val="E9E9EB"/>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grpSp>
        <p:nvGrpSpPr>
          <p:cNvPr id="231" name="Google Shape;231;p20"/>
          <p:cNvGrpSpPr/>
          <p:nvPr/>
        </p:nvGrpSpPr>
        <p:grpSpPr>
          <a:xfrm>
            <a:off x="6255875" y="-9575"/>
            <a:ext cx="1311475" cy="1325850"/>
            <a:chOff x="6255875" y="-9575"/>
            <a:chExt cx="1311475" cy="1325850"/>
          </a:xfrm>
        </p:grpSpPr>
        <p:sp>
          <p:nvSpPr>
            <p:cNvPr id="232" name="Google Shape;232;p20"/>
            <p:cNvSpPr/>
            <p:nvPr/>
          </p:nvSpPr>
          <p:spPr>
            <a:xfrm>
              <a:off x="6255875" y="-5975"/>
              <a:ext cx="1311475" cy="1322250"/>
            </a:xfrm>
            <a:custGeom>
              <a:rect b="b" l="l" r="r" t="t"/>
              <a:pathLst>
                <a:path extrusionOk="0" h="52890" w="52459">
                  <a:moveTo>
                    <a:pt x="5" y="0"/>
                  </a:moveTo>
                  <a:lnTo>
                    <a:pt x="0" y="52890"/>
                  </a:lnTo>
                  <a:lnTo>
                    <a:pt x="52459" y="52890"/>
                  </a:lnTo>
                </a:path>
              </a:pathLst>
            </a:custGeom>
            <a:noFill/>
            <a:ln cap="flat" cmpd="sng" w="19050">
              <a:solidFill>
                <a:srgbClr val="E9E9EB"/>
              </a:solidFill>
              <a:prstDash val="solid"/>
              <a:round/>
              <a:headEnd len="med" w="med" type="none"/>
              <a:tailEnd len="med" w="med" type="none"/>
            </a:ln>
          </p:spPr>
        </p:sp>
        <p:sp>
          <p:nvSpPr>
            <p:cNvPr id="233" name="Google Shape;233;p20"/>
            <p:cNvSpPr/>
            <p:nvPr/>
          </p:nvSpPr>
          <p:spPr>
            <a:xfrm>
              <a:off x="6839800" y="-9575"/>
              <a:ext cx="725625" cy="727550"/>
            </a:xfrm>
            <a:custGeom>
              <a:rect b="b" l="l" r="r" t="t"/>
              <a:pathLst>
                <a:path extrusionOk="0" h="29102" w="29025">
                  <a:moveTo>
                    <a:pt x="0" y="0"/>
                  </a:moveTo>
                  <a:lnTo>
                    <a:pt x="11" y="29102"/>
                  </a:lnTo>
                  <a:lnTo>
                    <a:pt x="29025" y="29022"/>
                  </a:lnTo>
                </a:path>
              </a:pathLst>
            </a:custGeom>
            <a:noFill/>
            <a:ln cap="flat" cmpd="sng" w="19050">
              <a:solidFill>
                <a:srgbClr val="E9E9EB"/>
              </a:solidFill>
              <a:prstDash val="solid"/>
              <a:round/>
              <a:headEnd len="med" w="med" type="none"/>
              <a:tailEnd len="med" w="med" type="none"/>
            </a:ln>
          </p:spPr>
        </p:sp>
      </p:grpSp>
      <p:sp>
        <p:nvSpPr>
          <p:cNvPr id="234" name="Google Shape;234;p20"/>
          <p:cNvSpPr txBox="1"/>
          <p:nvPr/>
        </p:nvSpPr>
        <p:spPr>
          <a:xfrm>
            <a:off x="695626" y="1700119"/>
            <a:ext cx="6144300" cy="4311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a:solidFill>
                  <a:srgbClr val="3C3C3B"/>
                </a:solidFill>
                <a:latin typeface="Nunito"/>
                <a:ea typeface="Nunito"/>
                <a:cs typeface="Nunito"/>
                <a:sym typeface="Nunito"/>
              </a:rPr>
              <a:t>8.1 Personnel Costs:</a:t>
            </a:r>
            <a:r>
              <a:rPr lang="uk">
                <a:solidFill>
                  <a:srgbClr val="3C3C3B"/>
                </a:solidFill>
                <a:latin typeface="Nunito"/>
                <a:ea typeface="Nunito"/>
                <a:cs typeface="Nunito"/>
                <a:sym typeface="Nunito"/>
              </a:rPr>
              <a:t> Include salaries, wages, benefits, and any additional</a:t>
            </a:r>
            <a:endParaRPr>
              <a:solidFill>
                <a:srgbClr val="3C3C3B"/>
              </a:solidFill>
              <a:latin typeface="Nunito"/>
              <a:ea typeface="Nunito"/>
              <a:cs typeface="Nunito"/>
              <a:sym typeface="Nunito"/>
            </a:endParaRPr>
          </a:p>
          <a:p>
            <a:pPr indent="0" lvl="0" marL="0" rtl="0" algn="l">
              <a:spcBef>
                <a:spcPts val="0"/>
              </a:spcBef>
              <a:spcAft>
                <a:spcPts val="0"/>
              </a:spcAft>
              <a:buNone/>
            </a:pPr>
            <a:r>
              <a:rPr lang="uk">
                <a:solidFill>
                  <a:srgbClr val="3C3C3B"/>
                </a:solidFill>
                <a:latin typeface="Nunito"/>
                <a:ea typeface="Nunito"/>
                <a:cs typeface="Nunito"/>
                <a:sym typeface="Nunito"/>
              </a:rPr>
              <a:t>compensation for team members involved.</a:t>
            </a:r>
            <a:endParaRPr>
              <a:solidFill>
                <a:srgbClr val="3C3C3B"/>
              </a:solidFill>
              <a:latin typeface="Nunito"/>
              <a:ea typeface="Nunito"/>
              <a:cs typeface="Nunito"/>
              <a:sym typeface="Nunito"/>
            </a:endParaRPr>
          </a:p>
        </p:txBody>
      </p:sp>
      <p:sp>
        <p:nvSpPr>
          <p:cNvPr id="235" name="Google Shape;235;p20"/>
          <p:cNvSpPr txBox="1"/>
          <p:nvPr/>
        </p:nvSpPr>
        <p:spPr>
          <a:xfrm>
            <a:off x="812349" y="5504454"/>
            <a:ext cx="2640600" cy="2154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a:solidFill>
                  <a:srgbClr val="3C3C3B"/>
                </a:solidFill>
                <a:latin typeface="Nunito"/>
                <a:ea typeface="Nunito"/>
                <a:cs typeface="Nunito"/>
                <a:sym typeface="Nunito"/>
              </a:rPr>
              <a:t>Resource</a:t>
            </a:r>
            <a:endParaRPr b="1">
              <a:solidFill>
                <a:srgbClr val="3C3C3B"/>
              </a:solidFill>
              <a:latin typeface="Nunito"/>
              <a:ea typeface="Nunito"/>
              <a:cs typeface="Nunito"/>
              <a:sym typeface="Nunito"/>
            </a:endParaRPr>
          </a:p>
        </p:txBody>
      </p:sp>
      <p:sp>
        <p:nvSpPr>
          <p:cNvPr id="236" name="Google Shape;236;p20"/>
          <p:cNvSpPr txBox="1"/>
          <p:nvPr/>
        </p:nvSpPr>
        <p:spPr>
          <a:xfrm>
            <a:off x="3871342" y="5504454"/>
            <a:ext cx="2640600" cy="2154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a:solidFill>
                  <a:srgbClr val="3C3C3B"/>
                </a:solidFill>
                <a:latin typeface="Nunito"/>
                <a:ea typeface="Nunito"/>
                <a:cs typeface="Nunito"/>
                <a:sym typeface="Nunito"/>
              </a:rPr>
              <a:t>Estimated Cost</a:t>
            </a:r>
            <a:endParaRPr b="1">
              <a:solidFill>
                <a:srgbClr val="3C3C3B"/>
              </a:solidFill>
              <a:latin typeface="Nunito"/>
              <a:ea typeface="Nunito"/>
              <a:cs typeface="Nunito"/>
              <a:sym typeface="Nunito"/>
            </a:endParaRPr>
          </a:p>
        </p:txBody>
      </p:sp>
      <p:sp>
        <p:nvSpPr>
          <p:cNvPr id="237" name="Google Shape;237;p20"/>
          <p:cNvSpPr txBox="1"/>
          <p:nvPr/>
        </p:nvSpPr>
        <p:spPr>
          <a:xfrm>
            <a:off x="695626" y="2415459"/>
            <a:ext cx="6144300" cy="4311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a:solidFill>
                  <a:srgbClr val="3C3C3B"/>
                </a:solidFill>
                <a:latin typeface="Nunito"/>
                <a:ea typeface="Nunito"/>
                <a:cs typeface="Nunito"/>
                <a:sym typeface="Nunito"/>
              </a:rPr>
              <a:t>8.2 Equipment/Tools Costs: </a:t>
            </a:r>
            <a:r>
              <a:rPr lang="uk">
                <a:solidFill>
                  <a:srgbClr val="3C3C3B"/>
                </a:solidFill>
                <a:latin typeface="Nunito"/>
                <a:ea typeface="Nunito"/>
                <a:cs typeface="Nunito"/>
                <a:sym typeface="Nunito"/>
              </a:rPr>
              <a:t>Estimate expenses for purchasing or renting </a:t>
            </a:r>
            <a:endParaRPr>
              <a:solidFill>
                <a:srgbClr val="3C3C3B"/>
              </a:solidFill>
              <a:latin typeface="Nunito"/>
              <a:ea typeface="Nunito"/>
              <a:cs typeface="Nunito"/>
              <a:sym typeface="Nunito"/>
            </a:endParaRPr>
          </a:p>
          <a:p>
            <a:pPr indent="0" lvl="0" marL="0" rtl="0" algn="l">
              <a:spcBef>
                <a:spcPts val="0"/>
              </a:spcBef>
              <a:spcAft>
                <a:spcPts val="0"/>
              </a:spcAft>
              <a:buNone/>
            </a:pPr>
            <a:r>
              <a:rPr lang="uk">
                <a:solidFill>
                  <a:srgbClr val="3C3C3B"/>
                </a:solidFill>
                <a:latin typeface="Nunito"/>
                <a:ea typeface="Nunito"/>
                <a:cs typeface="Nunito"/>
                <a:sym typeface="Nunito"/>
              </a:rPr>
              <a:t>necessary tools and equipment.</a:t>
            </a:r>
            <a:endParaRPr>
              <a:solidFill>
                <a:srgbClr val="3C3C3B"/>
              </a:solidFill>
              <a:latin typeface="Nunito"/>
              <a:ea typeface="Nunito"/>
              <a:cs typeface="Nunito"/>
              <a:sym typeface="Nunito"/>
            </a:endParaRPr>
          </a:p>
        </p:txBody>
      </p:sp>
      <p:sp>
        <p:nvSpPr>
          <p:cNvPr id="238" name="Google Shape;238;p20"/>
          <p:cNvSpPr txBox="1"/>
          <p:nvPr/>
        </p:nvSpPr>
        <p:spPr>
          <a:xfrm>
            <a:off x="695626" y="3130800"/>
            <a:ext cx="6144300" cy="4311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a:solidFill>
                  <a:srgbClr val="3C3C3B"/>
                </a:solidFill>
                <a:latin typeface="Nunito"/>
                <a:ea typeface="Nunito"/>
                <a:cs typeface="Nunito"/>
                <a:sym typeface="Nunito"/>
              </a:rPr>
              <a:t>8.3 Materials/Supplies Costs:</a:t>
            </a:r>
            <a:r>
              <a:rPr lang="uk">
                <a:solidFill>
                  <a:srgbClr val="3C3C3B"/>
                </a:solidFill>
                <a:latin typeface="Nunito"/>
                <a:ea typeface="Nunito"/>
                <a:cs typeface="Nunito"/>
                <a:sym typeface="Nunito"/>
              </a:rPr>
              <a:t> Calculate costs for consumables, raw </a:t>
            </a:r>
            <a:endParaRPr>
              <a:solidFill>
                <a:srgbClr val="3C3C3B"/>
              </a:solidFill>
              <a:latin typeface="Nunito"/>
              <a:ea typeface="Nunito"/>
              <a:cs typeface="Nunito"/>
              <a:sym typeface="Nunito"/>
            </a:endParaRPr>
          </a:p>
          <a:p>
            <a:pPr indent="0" lvl="0" marL="0" rtl="0" algn="l">
              <a:spcBef>
                <a:spcPts val="0"/>
              </a:spcBef>
              <a:spcAft>
                <a:spcPts val="0"/>
              </a:spcAft>
              <a:buNone/>
            </a:pPr>
            <a:r>
              <a:rPr lang="uk">
                <a:solidFill>
                  <a:srgbClr val="3C3C3B"/>
                </a:solidFill>
                <a:latin typeface="Nunito"/>
                <a:ea typeface="Nunito"/>
                <a:cs typeface="Nunito"/>
                <a:sym typeface="Nunito"/>
              </a:rPr>
              <a:t>materials, or supplies required.</a:t>
            </a:r>
            <a:endParaRPr>
              <a:solidFill>
                <a:srgbClr val="3C3C3B"/>
              </a:solidFill>
              <a:latin typeface="Nunito"/>
              <a:ea typeface="Nunito"/>
              <a:cs typeface="Nunito"/>
              <a:sym typeface="Nunito"/>
            </a:endParaRPr>
          </a:p>
        </p:txBody>
      </p:sp>
      <p:sp>
        <p:nvSpPr>
          <p:cNvPr id="239" name="Google Shape;239;p20"/>
          <p:cNvSpPr txBox="1"/>
          <p:nvPr/>
        </p:nvSpPr>
        <p:spPr>
          <a:xfrm>
            <a:off x="695626" y="3846141"/>
            <a:ext cx="6144300" cy="4311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a:solidFill>
                  <a:srgbClr val="3C3C3B"/>
                </a:solidFill>
                <a:latin typeface="Nunito"/>
                <a:ea typeface="Nunito"/>
                <a:cs typeface="Nunito"/>
                <a:sym typeface="Nunito"/>
              </a:rPr>
              <a:t>8.4 Facilities/Space Costs:</a:t>
            </a:r>
            <a:r>
              <a:rPr lang="uk">
                <a:solidFill>
                  <a:srgbClr val="3C3C3B"/>
                </a:solidFill>
                <a:latin typeface="Nunito"/>
                <a:ea typeface="Nunito"/>
                <a:cs typeface="Nunito"/>
                <a:sym typeface="Nunito"/>
              </a:rPr>
              <a:t> If applicable, include expenses related to </a:t>
            </a:r>
            <a:endParaRPr>
              <a:solidFill>
                <a:srgbClr val="3C3C3B"/>
              </a:solidFill>
              <a:latin typeface="Nunito"/>
              <a:ea typeface="Nunito"/>
              <a:cs typeface="Nunito"/>
              <a:sym typeface="Nunito"/>
            </a:endParaRPr>
          </a:p>
          <a:p>
            <a:pPr indent="0" lvl="0" marL="0" rtl="0" algn="l">
              <a:spcBef>
                <a:spcPts val="0"/>
              </a:spcBef>
              <a:spcAft>
                <a:spcPts val="0"/>
              </a:spcAft>
              <a:buNone/>
            </a:pPr>
            <a:r>
              <a:rPr lang="uk">
                <a:solidFill>
                  <a:srgbClr val="3C3C3B"/>
                </a:solidFill>
                <a:latin typeface="Nunito"/>
                <a:ea typeface="Nunito"/>
                <a:cs typeface="Nunito"/>
                <a:sym typeface="Nunito"/>
              </a:rPr>
              <a:t>renting or using specific facilities.</a:t>
            </a:r>
            <a:endParaRPr>
              <a:solidFill>
                <a:srgbClr val="3C3C3B"/>
              </a:solidFill>
              <a:latin typeface="Nunito"/>
              <a:ea typeface="Nunito"/>
              <a:cs typeface="Nunito"/>
              <a:sym typeface="Nunito"/>
            </a:endParaRPr>
          </a:p>
        </p:txBody>
      </p:sp>
      <p:sp>
        <p:nvSpPr>
          <p:cNvPr id="240" name="Google Shape;240;p20"/>
          <p:cNvSpPr txBox="1"/>
          <p:nvPr/>
        </p:nvSpPr>
        <p:spPr>
          <a:xfrm>
            <a:off x="695626" y="4561481"/>
            <a:ext cx="6144300" cy="4311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a:solidFill>
                  <a:srgbClr val="3C3C3B"/>
                </a:solidFill>
                <a:latin typeface="Nunito"/>
                <a:ea typeface="Nunito"/>
                <a:cs typeface="Nunito"/>
                <a:sym typeface="Nunito"/>
              </a:rPr>
              <a:t>8.5 Contingency:</a:t>
            </a:r>
            <a:r>
              <a:rPr lang="uk">
                <a:solidFill>
                  <a:srgbClr val="3C3C3B"/>
                </a:solidFill>
                <a:latin typeface="Nunito"/>
                <a:ea typeface="Nunito"/>
                <a:cs typeface="Nunito"/>
                <a:sym typeface="Nunito"/>
              </a:rPr>
              <a:t> Allow for unforeseen expenses by allocating a </a:t>
            </a:r>
            <a:endParaRPr>
              <a:solidFill>
                <a:srgbClr val="3C3C3B"/>
              </a:solidFill>
              <a:latin typeface="Nunito"/>
              <a:ea typeface="Nunito"/>
              <a:cs typeface="Nunito"/>
              <a:sym typeface="Nunito"/>
            </a:endParaRPr>
          </a:p>
          <a:p>
            <a:pPr indent="0" lvl="0" marL="0" rtl="0" algn="l">
              <a:spcBef>
                <a:spcPts val="0"/>
              </a:spcBef>
              <a:spcAft>
                <a:spcPts val="0"/>
              </a:spcAft>
              <a:buNone/>
            </a:pPr>
            <a:r>
              <a:rPr lang="uk">
                <a:solidFill>
                  <a:srgbClr val="3C3C3B"/>
                </a:solidFill>
                <a:latin typeface="Nunito"/>
                <a:ea typeface="Nunito"/>
                <a:cs typeface="Nunito"/>
                <a:sym typeface="Nunito"/>
              </a:rPr>
              <a:t>percentage of the total budget for unexpected costs.</a:t>
            </a:r>
            <a:endParaRPr>
              <a:solidFill>
                <a:srgbClr val="3C3C3B"/>
              </a:solidFill>
              <a:latin typeface="Nunito"/>
              <a:ea typeface="Nunito"/>
              <a:cs typeface="Nunito"/>
              <a:sym typeface="Nunito"/>
            </a:endParaRPr>
          </a:p>
        </p:txBody>
      </p:sp>
      <p:grpSp>
        <p:nvGrpSpPr>
          <p:cNvPr id="241" name="Google Shape;241;p20"/>
          <p:cNvGrpSpPr/>
          <p:nvPr/>
        </p:nvGrpSpPr>
        <p:grpSpPr>
          <a:xfrm>
            <a:off x="812349" y="5899054"/>
            <a:ext cx="5699592" cy="215400"/>
            <a:chOff x="812349" y="5899054"/>
            <a:chExt cx="5699592" cy="215400"/>
          </a:xfrm>
        </p:grpSpPr>
        <p:sp>
          <p:nvSpPr>
            <p:cNvPr id="242" name="Google Shape;242;p20"/>
            <p:cNvSpPr txBox="1"/>
            <p:nvPr/>
          </p:nvSpPr>
          <p:spPr>
            <a:xfrm>
              <a:off x="812349" y="5899054"/>
              <a:ext cx="2640600" cy="2154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a:solidFill>
                    <a:srgbClr val="3C3C3B"/>
                  </a:solidFill>
                  <a:latin typeface="Nunito"/>
                  <a:ea typeface="Nunito"/>
                  <a:cs typeface="Nunito"/>
                  <a:sym typeface="Nunito"/>
                </a:rPr>
                <a:t>Personnel</a:t>
              </a:r>
              <a:endParaRPr>
                <a:solidFill>
                  <a:srgbClr val="3C3C3B"/>
                </a:solidFill>
                <a:latin typeface="Nunito"/>
                <a:ea typeface="Nunito"/>
                <a:cs typeface="Nunito"/>
                <a:sym typeface="Nunito"/>
              </a:endParaRPr>
            </a:p>
          </p:txBody>
        </p:sp>
        <p:sp>
          <p:nvSpPr>
            <p:cNvPr id="243" name="Google Shape;243;p20"/>
            <p:cNvSpPr txBox="1"/>
            <p:nvPr/>
          </p:nvSpPr>
          <p:spPr>
            <a:xfrm>
              <a:off x="3871342" y="5899054"/>
              <a:ext cx="2640600" cy="2154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a:solidFill>
                    <a:srgbClr val="3C3C3B"/>
                  </a:solidFill>
                  <a:latin typeface="Nunito"/>
                  <a:ea typeface="Nunito"/>
                  <a:cs typeface="Nunito"/>
                  <a:sym typeface="Nunito"/>
                </a:rPr>
                <a:t>$0.00</a:t>
              </a:r>
              <a:endParaRPr>
                <a:solidFill>
                  <a:srgbClr val="3C3C3B"/>
                </a:solidFill>
                <a:latin typeface="Nunito"/>
                <a:ea typeface="Nunito"/>
                <a:cs typeface="Nunito"/>
                <a:sym typeface="Nunito"/>
              </a:endParaRPr>
            </a:p>
          </p:txBody>
        </p:sp>
      </p:grpSp>
      <p:grpSp>
        <p:nvGrpSpPr>
          <p:cNvPr id="244" name="Google Shape;244;p20"/>
          <p:cNvGrpSpPr/>
          <p:nvPr/>
        </p:nvGrpSpPr>
        <p:grpSpPr>
          <a:xfrm>
            <a:off x="812349" y="6270982"/>
            <a:ext cx="5699592" cy="215400"/>
            <a:chOff x="812349" y="6293654"/>
            <a:chExt cx="5699592" cy="215400"/>
          </a:xfrm>
        </p:grpSpPr>
        <p:sp>
          <p:nvSpPr>
            <p:cNvPr id="245" name="Google Shape;245;p20"/>
            <p:cNvSpPr txBox="1"/>
            <p:nvPr/>
          </p:nvSpPr>
          <p:spPr>
            <a:xfrm>
              <a:off x="812349" y="6293654"/>
              <a:ext cx="2640600" cy="2154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a:solidFill>
                    <a:srgbClr val="3C3C3B"/>
                  </a:solidFill>
                  <a:latin typeface="Nunito"/>
                  <a:ea typeface="Nunito"/>
                  <a:cs typeface="Nunito"/>
                  <a:sym typeface="Nunito"/>
                </a:rPr>
                <a:t>Equipment/Tools</a:t>
              </a:r>
              <a:endParaRPr>
                <a:solidFill>
                  <a:srgbClr val="3C3C3B"/>
                </a:solidFill>
                <a:latin typeface="Nunito"/>
                <a:ea typeface="Nunito"/>
                <a:cs typeface="Nunito"/>
                <a:sym typeface="Nunito"/>
              </a:endParaRPr>
            </a:p>
          </p:txBody>
        </p:sp>
        <p:sp>
          <p:nvSpPr>
            <p:cNvPr id="246" name="Google Shape;246;p20"/>
            <p:cNvSpPr txBox="1"/>
            <p:nvPr/>
          </p:nvSpPr>
          <p:spPr>
            <a:xfrm>
              <a:off x="3871342" y="6293654"/>
              <a:ext cx="2640600" cy="2154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a:solidFill>
                    <a:srgbClr val="3C3C3B"/>
                  </a:solidFill>
                  <a:latin typeface="Nunito"/>
                  <a:ea typeface="Nunito"/>
                  <a:cs typeface="Nunito"/>
                  <a:sym typeface="Nunito"/>
                </a:rPr>
                <a:t>$0.00</a:t>
              </a:r>
              <a:endParaRPr>
                <a:solidFill>
                  <a:srgbClr val="3C3C3B"/>
                </a:solidFill>
                <a:latin typeface="Nunito"/>
                <a:ea typeface="Nunito"/>
                <a:cs typeface="Nunito"/>
                <a:sym typeface="Nunito"/>
              </a:endParaRPr>
            </a:p>
          </p:txBody>
        </p:sp>
      </p:grpSp>
      <p:grpSp>
        <p:nvGrpSpPr>
          <p:cNvPr id="247" name="Google Shape;247;p20"/>
          <p:cNvGrpSpPr/>
          <p:nvPr/>
        </p:nvGrpSpPr>
        <p:grpSpPr>
          <a:xfrm>
            <a:off x="812349" y="6642911"/>
            <a:ext cx="5699592" cy="215400"/>
            <a:chOff x="812349" y="6647454"/>
            <a:chExt cx="5699592" cy="215400"/>
          </a:xfrm>
        </p:grpSpPr>
        <p:sp>
          <p:nvSpPr>
            <p:cNvPr id="248" name="Google Shape;248;p20"/>
            <p:cNvSpPr txBox="1"/>
            <p:nvPr/>
          </p:nvSpPr>
          <p:spPr>
            <a:xfrm>
              <a:off x="812349" y="6647454"/>
              <a:ext cx="2640600" cy="2154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a:solidFill>
                    <a:srgbClr val="3C3C3B"/>
                  </a:solidFill>
                  <a:latin typeface="Nunito"/>
                  <a:ea typeface="Nunito"/>
                  <a:cs typeface="Nunito"/>
                  <a:sym typeface="Nunito"/>
                </a:rPr>
                <a:t>Materials/Supplies</a:t>
              </a:r>
              <a:endParaRPr>
                <a:solidFill>
                  <a:srgbClr val="3C3C3B"/>
                </a:solidFill>
                <a:latin typeface="Nunito"/>
                <a:ea typeface="Nunito"/>
                <a:cs typeface="Nunito"/>
                <a:sym typeface="Nunito"/>
              </a:endParaRPr>
            </a:p>
          </p:txBody>
        </p:sp>
        <p:sp>
          <p:nvSpPr>
            <p:cNvPr id="249" name="Google Shape;249;p20"/>
            <p:cNvSpPr txBox="1"/>
            <p:nvPr/>
          </p:nvSpPr>
          <p:spPr>
            <a:xfrm>
              <a:off x="3871342" y="6647454"/>
              <a:ext cx="2640600" cy="2154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a:solidFill>
                    <a:srgbClr val="3C3C3B"/>
                  </a:solidFill>
                  <a:latin typeface="Nunito"/>
                  <a:ea typeface="Nunito"/>
                  <a:cs typeface="Nunito"/>
                  <a:sym typeface="Nunito"/>
                </a:rPr>
                <a:t>$0.00</a:t>
              </a:r>
              <a:endParaRPr>
                <a:solidFill>
                  <a:srgbClr val="3C3C3B"/>
                </a:solidFill>
                <a:latin typeface="Nunito"/>
                <a:ea typeface="Nunito"/>
                <a:cs typeface="Nunito"/>
                <a:sym typeface="Nunito"/>
              </a:endParaRPr>
            </a:p>
          </p:txBody>
        </p:sp>
      </p:grpSp>
      <p:grpSp>
        <p:nvGrpSpPr>
          <p:cNvPr id="250" name="Google Shape;250;p20"/>
          <p:cNvGrpSpPr/>
          <p:nvPr/>
        </p:nvGrpSpPr>
        <p:grpSpPr>
          <a:xfrm>
            <a:off x="812349" y="7014839"/>
            <a:ext cx="5699592" cy="215400"/>
            <a:chOff x="812349" y="7014839"/>
            <a:chExt cx="5699592" cy="215400"/>
          </a:xfrm>
        </p:grpSpPr>
        <p:sp>
          <p:nvSpPr>
            <p:cNvPr id="251" name="Google Shape;251;p20"/>
            <p:cNvSpPr txBox="1"/>
            <p:nvPr/>
          </p:nvSpPr>
          <p:spPr>
            <a:xfrm>
              <a:off x="812349" y="7014839"/>
              <a:ext cx="2640600" cy="2154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a:solidFill>
                    <a:srgbClr val="3C3C3B"/>
                  </a:solidFill>
                  <a:latin typeface="Nunito"/>
                  <a:ea typeface="Nunito"/>
                  <a:cs typeface="Nunito"/>
                  <a:sym typeface="Nunito"/>
                </a:rPr>
                <a:t>Facilities/Space</a:t>
              </a:r>
              <a:endParaRPr>
                <a:solidFill>
                  <a:srgbClr val="3C3C3B"/>
                </a:solidFill>
                <a:latin typeface="Nunito"/>
                <a:ea typeface="Nunito"/>
                <a:cs typeface="Nunito"/>
                <a:sym typeface="Nunito"/>
              </a:endParaRPr>
            </a:p>
          </p:txBody>
        </p:sp>
        <p:sp>
          <p:nvSpPr>
            <p:cNvPr id="252" name="Google Shape;252;p20"/>
            <p:cNvSpPr txBox="1"/>
            <p:nvPr/>
          </p:nvSpPr>
          <p:spPr>
            <a:xfrm>
              <a:off x="3871342" y="7014839"/>
              <a:ext cx="2640600" cy="2154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a:solidFill>
                    <a:srgbClr val="3C3C3B"/>
                  </a:solidFill>
                  <a:latin typeface="Nunito"/>
                  <a:ea typeface="Nunito"/>
                  <a:cs typeface="Nunito"/>
                  <a:sym typeface="Nunito"/>
                </a:rPr>
                <a:t>$0.00</a:t>
              </a:r>
              <a:endParaRPr>
                <a:solidFill>
                  <a:srgbClr val="3C3C3B"/>
                </a:solidFill>
                <a:latin typeface="Nunito"/>
                <a:ea typeface="Nunito"/>
                <a:cs typeface="Nunito"/>
                <a:sym typeface="Nunito"/>
              </a:endParaRPr>
            </a:p>
          </p:txBody>
        </p:sp>
      </p:grpSp>
      <p:sp>
        <p:nvSpPr>
          <p:cNvPr id="253" name="Google Shape;253;p20"/>
          <p:cNvSpPr txBox="1"/>
          <p:nvPr/>
        </p:nvSpPr>
        <p:spPr>
          <a:xfrm>
            <a:off x="812349" y="7395854"/>
            <a:ext cx="2640600" cy="4740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lang="uk">
                <a:solidFill>
                  <a:srgbClr val="3C3C3B"/>
                </a:solidFill>
                <a:latin typeface="Nunito"/>
                <a:ea typeface="Nunito"/>
                <a:cs typeface="Nunito"/>
                <a:sym typeface="Nunito"/>
              </a:rPr>
              <a:t>Contingency </a:t>
            </a:r>
            <a:endParaRPr>
              <a:solidFill>
                <a:srgbClr val="3C3C3B"/>
              </a:solidFill>
              <a:latin typeface="Nunito"/>
              <a:ea typeface="Nunito"/>
              <a:cs typeface="Nunito"/>
              <a:sym typeface="Nunito"/>
            </a:endParaRPr>
          </a:p>
          <a:p>
            <a:pPr indent="0" lvl="0" marL="0" rtl="0" algn="l">
              <a:lnSpc>
                <a:spcPct val="120000"/>
              </a:lnSpc>
              <a:spcBef>
                <a:spcPts val="0"/>
              </a:spcBef>
              <a:spcAft>
                <a:spcPts val="0"/>
              </a:spcAft>
              <a:buNone/>
            </a:pPr>
            <a:r>
              <a:rPr lang="uk">
                <a:solidFill>
                  <a:srgbClr val="3C3C3B"/>
                </a:solidFill>
                <a:latin typeface="Nunito"/>
                <a:ea typeface="Nunito"/>
                <a:cs typeface="Nunito"/>
                <a:sym typeface="Nunito"/>
              </a:rPr>
              <a:t>(e.g., 10% of total budget)</a:t>
            </a:r>
            <a:endParaRPr>
              <a:solidFill>
                <a:srgbClr val="3C3C3B"/>
              </a:solidFill>
              <a:latin typeface="Nunito"/>
              <a:ea typeface="Nunito"/>
              <a:cs typeface="Nunito"/>
              <a:sym typeface="Nunito"/>
            </a:endParaRPr>
          </a:p>
        </p:txBody>
      </p:sp>
      <p:sp>
        <p:nvSpPr>
          <p:cNvPr id="254" name="Google Shape;254;p20"/>
          <p:cNvSpPr txBox="1"/>
          <p:nvPr/>
        </p:nvSpPr>
        <p:spPr>
          <a:xfrm>
            <a:off x="3871342" y="7395854"/>
            <a:ext cx="2640600" cy="2154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a:solidFill>
                  <a:srgbClr val="3C3C3B"/>
                </a:solidFill>
                <a:latin typeface="Nunito"/>
                <a:ea typeface="Nunito"/>
                <a:cs typeface="Nunito"/>
                <a:sym typeface="Nunito"/>
              </a:rPr>
              <a:t>$0.00</a:t>
            </a:r>
            <a:endParaRPr>
              <a:solidFill>
                <a:srgbClr val="3C3C3B"/>
              </a:solidFill>
              <a:latin typeface="Nunito"/>
              <a:ea typeface="Nunito"/>
              <a:cs typeface="Nunito"/>
              <a:sym typeface="Nunito"/>
            </a:endParaRPr>
          </a:p>
        </p:txBody>
      </p:sp>
      <p:grpSp>
        <p:nvGrpSpPr>
          <p:cNvPr id="255" name="Google Shape;255;p20"/>
          <p:cNvGrpSpPr/>
          <p:nvPr/>
        </p:nvGrpSpPr>
        <p:grpSpPr>
          <a:xfrm>
            <a:off x="722542" y="8353861"/>
            <a:ext cx="5699592" cy="215400"/>
            <a:chOff x="722542" y="8353861"/>
            <a:chExt cx="5699592" cy="215400"/>
          </a:xfrm>
        </p:grpSpPr>
        <p:sp>
          <p:nvSpPr>
            <p:cNvPr id="256" name="Google Shape;256;p20"/>
            <p:cNvSpPr txBox="1"/>
            <p:nvPr/>
          </p:nvSpPr>
          <p:spPr>
            <a:xfrm>
              <a:off x="722542" y="8353861"/>
              <a:ext cx="2640600" cy="2154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a:solidFill>
                    <a:srgbClr val="3C3C3B"/>
                  </a:solidFill>
                  <a:latin typeface="Nunito"/>
                  <a:ea typeface="Nunito"/>
                  <a:cs typeface="Nunito"/>
                  <a:sym typeface="Nunito"/>
                </a:rPr>
                <a:t>Total Estimated Budget:</a:t>
              </a:r>
              <a:endParaRPr b="1">
                <a:solidFill>
                  <a:srgbClr val="3C3C3B"/>
                </a:solidFill>
                <a:latin typeface="Nunito"/>
                <a:ea typeface="Nunito"/>
                <a:cs typeface="Nunito"/>
                <a:sym typeface="Nunito"/>
              </a:endParaRPr>
            </a:p>
          </p:txBody>
        </p:sp>
        <p:sp>
          <p:nvSpPr>
            <p:cNvPr id="257" name="Google Shape;257;p20"/>
            <p:cNvSpPr txBox="1"/>
            <p:nvPr/>
          </p:nvSpPr>
          <p:spPr>
            <a:xfrm>
              <a:off x="3781534" y="8353861"/>
              <a:ext cx="2640600" cy="2154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a:solidFill>
                    <a:srgbClr val="3C3C3B"/>
                  </a:solidFill>
                  <a:latin typeface="Nunito"/>
                  <a:ea typeface="Nunito"/>
                  <a:cs typeface="Nunito"/>
                  <a:sym typeface="Nunito"/>
                </a:rPr>
                <a:t>$0.00</a:t>
              </a:r>
              <a:endParaRPr b="1">
                <a:solidFill>
                  <a:srgbClr val="3C3C3B"/>
                </a:solidFill>
                <a:latin typeface="Nunito"/>
                <a:ea typeface="Nunito"/>
                <a:cs typeface="Nunito"/>
                <a:sym typeface="Nunito"/>
              </a:endParaRPr>
            </a:p>
          </p:txBody>
        </p:sp>
      </p:gr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1" name="Shape 261"/>
        <p:cNvGrpSpPr/>
        <p:nvPr/>
      </p:nvGrpSpPr>
      <p:grpSpPr>
        <a:xfrm>
          <a:off x="0" y="0"/>
          <a:ext cx="0" cy="0"/>
          <a:chOff x="0" y="0"/>
          <a:chExt cx="0" cy="0"/>
        </a:xfrm>
      </p:grpSpPr>
      <p:sp>
        <p:nvSpPr>
          <p:cNvPr id="262" name="Google Shape;262;p21"/>
          <p:cNvSpPr txBox="1"/>
          <p:nvPr/>
        </p:nvSpPr>
        <p:spPr>
          <a:xfrm>
            <a:off x="678950" y="483300"/>
            <a:ext cx="6144300" cy="6465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3100">
                <a:solidFill>
                  <a:srgbClr val="3C3C3B"/>
                </a:solidFill>
                <a:latin typeface="Bitter"/>
                <a:ea typeface="Bitter"/>
                <a:cs typeface="Bitter"/>
                <a:sym typeface="Bitter"/>
              </a:rPr>
              <a:t>9</a:t>
            </a:r>
            <a:r>
              <a:rPr b="1" lang="uk" sz="4200">
                <a:solidFill>
                  <a:srgbClr val="3C3C3B"/>
                </a:solidFill>
                <a:latin typeface="Bitter"/>
                <a:ea typeface="Bitter"/>
                <a:cs typeface="Bitter"/>
                <a:sym typeface="Bitter"/>
              </a:rPr>
              <a:t>. </a:t>
            </a:r>
            <a:r>
              <a:rPr b="1" lang="uk" sz="3100">
                <a:solidFill>
                  <a:srgbClr val="3C3C3B"/>
                </a:solidFill>
                <a:latin typeface="Bitter"/>
                <a:ea typeface="Bitter"/>
                <a:cs typeface="Bitter"/>
                <a:sym typeface="Bitter"/>
              </a:rPr>
              <a:t>Risk Management:</a:t>
            </a:r>
            <a:endParaRPr b="1" sz="3100">
              <a:solidFill>
                <a:srgbClr val="3C3C3B"/>
              </a:solidFill>
              <a:latin typeface="Bitter"/>
              <a:ea typeface="Bitter"/>
              <a:cs typeface="Bitter"/>
              <a:sym typeface="Bitter"/>
            </a:endParaRPr>
          </a:p>
        </p:txBody>
      </p:sp>
      <p:cxnSp>
        <p:nvCxnSpPr>
          <p:cNvPr id="263" name="Google Shape;263;p21"/>
          <p:cNvCxnSpPr/>
          <p:nvPr/>
        </p:nvCxnSpPr>
        <p:spPr>
          <a:xfrm>
            <a:off x="721875" y="1318350"/>
            <a:ext cx="2952000" cy="0"/>
          </a:xfrm>
          <a:prstGeom prst="straightConnector1">
            <a:avLst/>
          </a:prstGeom>
          <a:noFill/>
          <a:ln cap="flat" cmpd="sng" w="28575">
            <a:solidFill>
              <a:srgbClr val="DC8367"/>
            </a:solidFill>
            <a:prstDash val="solid"/>
            <a:round/>
            <a:headEnd len="med" w="med" type="none"/>
            <a:tailEnd len="med" w="med" type="none"/>
          </a:ln>
        </p:spPr>
      </p:cxnSp>
      <p:sp>
        <p:nvSpPr>
          <p:cNvPr id="264" name="Google Shape;264;p21"/>
          <p:cNvSpPr txBox="1"/>
          <p:nvPr/>
        </p:nvSpPr>
        <p:spPr>
          <a:xfrm>
            <a:off x="704130" y="10304704"/>
            <a:ext cx="12690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100">
                <a:solidFill>
                  <a:srgbClr val="3C3C3B"/>
                </a:solidFill>
                <a:latin typeface="Nunito"/>
                <a:ea typeface="Nunito"/>
                <a:cs typeface="Nunito"/>
                <a:sym typeface="Nunito"/>
              </a:rPr>
              <a:t>Page 9</a:t>
            </a:r>
            <a:endParaRPr b="1" sz="1100">
              <a:solidFill>
                <a:srgbClr val="3C3C3B"/>
              </a:solidFill>
              <a:latin typeface="Nunito"/>
              <a:ea typeface="Nunito"/>
              <a:cs typeface="Nunito"/>
              <a:sym typeface="Nunito"/>
            </a:endParaRPr>
          </a:p>
        </p:txBody>
      </p:sp>
      <p:sp>
        <p:nvSpPr>
          <p:cNvPr id="265" name="Google Shape;265;p21"/>
          <p:cNvSpPr/>
          <p:nvPr/>
        </p:nvSpPr>
        <p:spPr>
          <a:xfrm>
            <a:off x="5571400" y="10340601"/>
            <a:ext cx="1988700" cy="362700"/>
          </a:xfrm>
          <a:prstGeom prst="rect">
            <a:avLst/>
          </a:prstGeom>
          <a:solidFill>
            <a:srgbClr val="E9E9EB"/>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grpSp>
        <p:nvGrpSpPr>
          <p:cNvPr id="266" name="Google Shape;266;p21"/>
          <p:cNvGrpSpPr/>
          <p:nvPr/>
        </p:nvGrpSpPr>
        <p:grpSpPr>
          <a:xfrm>
            <a:off x="6255875" y="-9575"/>
            <a:ext cx="1311475" cy="1325850"/>
            <a:chOff x="6255875" y="-9575"/>
            <a:chExt cx="1311475" cy="1325850"/>
          </a:xfrm>
        </p:grpSpPr>
        <p:sp>
          <p:nvSpPr>
            <p:cNvPr id="267" name="Google Shape;267;p21"/>
            <p:cNvSpPr/>
            <p:nvPr/>
          </p:nvSpPr>
          <p:spPr>
            <a:xfrm>
              <a:off x="6255875" y="-5975"/>
              <a:ext cx="1311475" cy="1322250"/>
            </a:xfrm>
            <a:custGeom>
              <a:rect b="b" l="l" r="r" t="t"/>
              <a:pathLst>
                <a:path extrusionOk="0" h="52890" w="52459">
                  <a:moveTo>
                    <a:pt x="5" y="0"/>
                  </a:moveTo>
                  <a:lnTo>
                    <a:pt x="0" y="52890"/>
                  </a:lnTo>
                  <a:lnTo>
                    <a:pt x="52459" y="52890"/>
                  </a:lnTo>
                </a:path>
              </a:pathLst>
            </a:custGeom>
            <a:noFill/>
            <a:ln cap="flat" cmpd="sng" w="19050">
              <a:solidFill>
                <a:srgbClr val="E9E9EB"/>
              </a:solidFill>
              <a:prstDash val="solid"/>
              <a:round/>
              <a:headEnd len="med" w="med" type="none"/>
              <a:tailEnd len="med" w="med" type="none"/>
            </a:ln>
          </p:spPr>
        </p:sp>
        <p:sp>
          <p:nvSpPr>
            <p:cNvPr id="268" name="Google Shape;268;p21"/>
            <p:cNvSpPr/>
            <p:nvPr/>
          </p:nvSpPr>
          <p:spPr>
            <a:xfrm>
              <a:off x="6839800" y="-9575"/>
              <a:ext cx="725625" cy="727550"/>
            </a:xfrm>
            <a:custGeom>
              <a:rect b="b" l="l" r="r" t="t"/>
              <a:pathLst>
                <a:path extrusionOk="0" h="29102" w="29025">
                  <a:moveTo>
                    <a:pt x="0" y="0"/>
                  </a:moveTo>
                  <a:lnTo>
                    <a:pt x="11" y="29102"/>
                  </a:lnTo>
                  <a:lnTo>
                    <a:pt x="29025" y="29022"/>
                  </a:lnTo>
                </a:path>
              </a:pathLst>
            </a:custGeom>
            <a:noFill/>
            <a:ln cap="flat" cmpd="sng" w="19050">
              <a:solidFill>
                <a:srgbClr val="E9E9EB"/>
              </a:solidFill>
              <a:prstDash val="solid"/>
              <a:round/>
              <a:headEnd len="med" w="med" type="none"/>
              <a:tailEnd len="med" w="med" type="none"/>
            </a:ln>
          </p:spPr>
        </p:sp>
      </p:grpSp>
      <p:sp>
        <p:nvSpPr>
          <p:cNvPr id="269" name="Google Shape;269;p21"/>
          <p:cNvSpPr txBox="1"/>
          <p:nvPr/>
        </p:nvSpPr>
        <p:spPr>
          <a:xfrm>
            <a:off x="695626" y="1700119"/>
            <a:ext cx="6144300" cy="2154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a:solidFill>
                  <a:srgbClr val="3C3C3B"/>
                </a:solidFill>
                <a:latin typeface="Nunito"/>
                <a:ea typeface="Nunito"/>
                <a:cs typeface="Nunito"/>
                <a:sym typeface="Nunito"/>
              </a:rPr>
              <a:t>9.1 Identification of Risks:</a:t>
            </a:r>
            <a:endParaRPr>
              <a:solidFill>
                <a:srgbClr val="3C3C3B"/>
              </a:solidFill>
              <a:latin typeface="Nunito"/>
              <a:ea typeface="Nunito"/>
              <a:cs typeface="Nunito"/>
              <a:sym typeface="Nunito"/>
            </a:endParaRPr>
          </a:p>
        </p:txBody>
      </p:sp>
      <p:sp>
        <p:nvSpPr>
          <p:cNvPr id="270" name="Google Shape;270;p21"/>
          <p:cNvSpPr/>
          <p:nvPr/>
        </p:nvSpPr>
        <p:spPr>
          <a:xfrm>
            <a:off x="721875" y="2175323"/>
            <a:ext cx="6118200" cy="1394100"/>
          </a:xfrm>
          <a:prstGeom prst="rect">
            <a:avLst/>
          </a:prstGeom>
          <a:noFill/>
          <a:ln cap="flat" cmpd="sng" w="19050">
            <a:solidFill>
              <a:srgbClr val="EFC7BA"/>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271" name="Google Shape;271;p21"/>
          <p:cNvSpPr txBox="1"/>
          <p:nvPr/>
        </p:nvSpPr>
        <p:spPr>
          <a:xfrm>
            <a:off x="899374" y="2311765"/>
            <a:ext cx="5751000" cy="7389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lang="uk" sz="1200">
                <a:solidFill>
                  <a:srgbClr val="6D6D6C"/>
                </a:solidFill>
                <a:latin typeface="Nunito"/>
                <a:ea typeface="Nunito"/>
                <a:cs typeface="Nunito"/>
                <a:sym typeface="Nunito"/>
              </a:rPr>
              <a:t>Begin by identifying potential risks that could affect the project. These could include technical, financial, resource-related, scheduling, or external risks (like market changes or regulatory issues).</a:t>
            </a:r>
            <a:endParaRPr sz="1200">
              <a:solidFill>
                <a:srgbClr val="6D6D6C"/>
              </a:solidFill>
              <a:latin typeface="Nunito"/>
              <a:ea typeface="Nunito"/>
              <a:cs typeface="Nunito"/>
              <a:sym typeface="Nunito"/>
            </a:endParaRPr>
          </a:p>
        </p:txBody>
      </p:sp>
      <p:grpSp>
        <p:nvGrpSpPr>
          <p:cNvPr id="272" name="Google Shape;272;p21"/>
          <p:cNvGrpSpPr/>
          <p:nvPr/>
        </p:nvGrpSpPr>
        <p:grpSpPr>
          <a:xfrm>
            <a:off x="695626" y="3951194"/>
            <a:ext cx="6144449" cy="1703706"/>
            <a:chOff x="695626" y="3951194"/>
            <a:chExt cx="6144449" cy="1703706"/>
          </a:xfrm>
        </p:grpSpPr>
        <p:sp>
          <p:nvSpPr>
            <p:cNvPr id="273" name="Google Shape;273;p21"/>
            <p:cNvSpPr txBox="1"/>
            <p:nvPr/>
          </p:nvSpPr>
          <p:spPr>
            <a:xfrm>
              <a:off x="695626" y="3951194"/>
              <a:ext cx="6144300" cy="2154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a:solidFill>
                    <a:srgbClr val="3C3C3B"/>
                  </a:solidFill>
                  <a:latin typeface="Nunito"/>
                  <a:ea typeface="Nunito"/>
                  <a:cs typeface="Nunito"/>
                  <a:sym typeface="Nunito"/>
                </a:rPr>
                <a:t>9.2 Risk Analysis:</a:t>
              </a:r>
              <a:endParaRPr>
                <a:solidFill>
                  <a:srgbClr val="3C3C3B"/>
                </a:solidFill>
                <a:latin typeface="Nunito"/>
                <a:ea typeface="Nunito"/>
                <a:cs typeface="Nunito"/>
                <a:sym typeface="Nunito"/>
              </a:endParaRPr>
            </a:p>
          </p:txBody>
        </p:sp>
        <p:sp>
          <p:nvSpPr>
            <p:cNvPr id="274" name="Google Shape;274;p21"/>
            <p:cNvSpPr/>
            <p:nvPr/>
          </p:nvSpPr>
          <p:spPr>
            <a:xfrm>
              <a:off x="721875" y="4426400"/>
              <a:ext cx="6118200" cy="1228500"/>
            </a:xfrm>
            <a:prstGeom prst="rect">
              <a:avLst/>
            </a:prstGeom>
            <a:noFill/>
            <a:ln cap="flat" cmpd="sng" w="19050">
              <a:solidFill>
                <a:srgbClr val="EFC7BA"/>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275" name="Google Shape;275;p21"/>
            <p:cNvSpPr txBox="1"/>
            <p:nvPr/>
          </p:nvSpPr>
          <p:spPr>
            <a:xfrm>
              <a:off x="899374" y="4562840"/>
              <a:ext cx="5751000" cy="7389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lang="uk" sz="1200">
                  <a:solidFill>
                    <a:srgbClr val="6D6D6C"/>
                  </a:solidFill>
                  <a:latin typeface="Nunito"/>
                  <a:ea typeface="Nunito"/>
                  <a:cs typeface="Nunito"/>
                  <a:sym typeface="Nunito"/>
                </a:rPr>
                <a:t>Assess the likelihood and potential impact of each identified risk. This helps prioritize which risks need immediate attention and which ones can be managed with less urgency.</a:t>
              </a:r>
              <a:endParaRPr sz="1200">
                <a:solidFill>
                  <a:srgbClr val="6D6D6C"/>
                </a:solidFill>
                <a:latin typeface="Nunito"/>
                <a:ea typeface="Nunito"/>
                <a:cs typeface="Nunito"/>
                <a:sym typeface="Nunito"/>
              </a:endParaRPr>
            </a:p>
          </p:txBody>
        </p:sp>
      </p:grpSp>
      <p:grpSp>
        <p:nvGrpSpPr>
          <p:cNvPr id="276" name="Google Shape;276;p21"/>
          <p:cNvGrpSpPr/>
          <p:nvPr/>
        </p:nvGrpSpPr>
        <p:grpSpPr>
          <a:xfrm>
            <a:off x="695626" y="6036669"/>
            <a:ext cx="6144449" cy="1362006"/>
            <a:chOff x="695626" y="3951194"/>
            <a:chExt cx="6144449" cy="1362006"/>
          </a:xfrm>
        </p:grpSpPr>
        <p:sp>
          <p:nvSpPr>
            <p:cNvPr id="277" name="Google Shape;277;p21"/>
            <p:cNvSpPr txBox="1"/>
            <p:nvPr/>
          </p:nvSpPr>
          <p:spPr>
            <a:xfrm>
              <a:off x="695626" y="3951194"/>
              <a:ext cx="6144300" cy="2154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a:solidFill>
                    <a:srgbClr val="3C3C3B"/>
                  </a:solidFill>
                  <a:latin typeface="Nunito"/>
                  <a:ea typeface="Nunito"/>
                  <a:cs typeface="Nunito"/>
                  <a:sym typeface="Nunito"/>
                </a:rPr>
                <a:t>9.3 Contingency Planning:</a:t>
              </a:r>
              <a:endParaRPr>
                <a:solidFill>
                  <a:srgbClr val="3C3C3B"/>
                </a:solidFill>
                <a:latin typeface="Nunito"/>
                <a:ea typeface="Nunito"/>
                <a:cs typeface="Nunito"/>
                <a:sym typeface="Nunito"/>
              </a:endParaRPr>
            </a:p>
          </p:txBody>
        </p:sp>
        <p:sp>
          <p:nvSpPr>
            <p:cNvPr id="278" name="Google Shape;278;p21"/>
            <p:cNvSpPr/>
            <p:nvPr/>
          </p:nvSpPr>
          <p:spPr>
            <a:xfrm>
              <a:off x="721875" y="4426400"/>
              <a:ext cx="6118200" cy="886800"/>
            </a:xfrm>
            <a:prstGeom prst="rect">
              <a:avLst/>
            </a:prstGeom>
            <a:noFill/>
            <a:ln cap="flat" cmpd="sng" w="19050">
              <a:solidFill>
                <a:srgbClr val="EFC7BA"/>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279" name="Google Shape;279;p21"/>
            <p:cNvSpPr txBox="1"/>
            <p:nvPr/>
          </p:nvSpPr>
          <p:spPr>
            <a:xfrm>
              <a:off x="899374" y="4562840"/>
              <a:ext cx="5751000" cy="4617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lang="uk" sz="1200">
                  <a:solidFill>
                    <a:srgbClr val="6D6D6C"/>
                  </a:solidFill>
                  <a:latin typeface="Nunito"/>
                  <a:ea typeface="Nunito"/>
                  <a:cs typeface="Nunito"/>
                  <a:sym typeface="Nunito"/>
                </a:rPr>
                <a:t>Create contingency plans for high-impact risks that are difficult to mitigate. This ensures there's a predefined course of action if these risks materialize.</a:t>
              </a:r>
              <a:endParaRPr sz="1200">
                <a:solidFill>
                  <a:srgbClr val="6D6D6C"/>
                </a:solidFill>
                <a:latin typeface="Nunito"/>
                <a:ea typeface="Nunito"/>
                <a:cs typeface="Nunito"/>
                <a:sym typeface="Nunito"/>
              </a:endParaRPr>
            </a:p>
          </p:txBody>
        </p:sp>
      </p:grpSp>
      <p:grpSp>
        <p:nvGrpSpPr>
          <p:cNvPr id="280" name="Google Shape;280;p21"/>
          <p:cNvGrpSpPr/>
          <p:nvPr/>
        </p:nvGrpSpPr>
        <p:grpSpPr>
          <a:xfrm>
            <a:off x="695626" y="7780444"/>
            <a:ext cx="6144449" cy="2178906"/>
            <a:chOff x="695626" y="3951194"/>
            <a:chExt cx="6144449" cy="2178906"/>
          </a:xfrm>
        </p:grpSpPr>
        <p:sp>
          <p:nvSpPr>
            <p:cNvPr id="281" name="Google Shape;281;p21"/>
            <p:cNvSpPr txBox="1"/>
            <p:nvPr/>
          </p:nvSpPr>
          <p:spPr>
            <a:xfrm>
              <a:off x="695626" y="3951194"/>
              <a:ext cx="6144300" cy="2154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a:solidFill>
                    <a:srgbClr val="3C3C3B"/>
                  </a:solidFill>
                  <a:latin typeface="Nunito"/>
                  <a:ea typeface="Nunito"/>
                  <a:cs typeface="Nunito"/>
                  <a:sym typeface="Nunito"/>
                </a:rPr>
                <a:t>9.4 Risk Monitoring and Review:</a:t>
              </a:r>
              <a:endParaRPr>
                <a:solidFill>
                  <a:srgbClr val="3C3C3B"/>
                </a:solidFill>
                <a:latin typeface="Nunito"/>
                <a:ea typeface="Nunito"/>
                <a:cs typeface="Nunito"/>
                <a:sym typeface="Nunito"/>
              </a:endParaRPr>
            </a:p>
          </p:txBody>
        </p:sp>
        <p:sp>
          <p:nvSpPr>
            <p:cNvPr id="282" name="Google Shape;282;p21"/>
            <p:cNvSpPr/>
            <p:nvPr/>
          </p:nvSpPr>
          <p:spPr>
            <a:xfrm>
              <a:off x="721875" y="4426400"/>
              <a:ext cx="6118200" cy="1703700"/>
            </a:xfrm>
            <a:prstGeom prst="rect">
              <a:avLst/>
            </a:prstGeom>
            <a:noFill/>
            <a:ln cap="flat" cmpd="sng" w="19050">
              <a:solidFill>
                <a:srgbClr val="EFC7BA"/>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283" name="Google Shape;283;p21"/>
            <p:cNvSpPr txBox="1"/>
            <p:nvPr/>
          </p:nvSpPr>
          <p:spPr>
            <a:xfrm>
              <a:off x="899374" y="4562840"/>
              <a:ext cx="5751000" cy="7389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lang="uk" sz="1200">
                  <a:solidFill>
                    <a:srgbClr val="6D6D6C"/>
                  </a:solidFill>
                  <a:latin typeface="Nunito"/>
                  <a:ea typeface="Nunito"/>
                  <a:cs typeface="Nunito"/>
                  <a:sym typeface="Nunito"/>
                </a:rPr>
                <a:t>Continuous monitoring of identified risks throughout the project lifecycle is crucial. Regular reviews allow for adjustments in risk management strategies as the project progresses or as new risks emerge.</a:t>
              </a:r>
              <a:endParaRPr sz="1200">
                <a:solidFill>
                  <a:srgbClr val="6D6D6C"/>
                </a:solidFill>
                <a:latin typeface="Nunito"/>
                <a:ea typeface="Nunito"/>
                <a:cs typeface="Nunito"/>
                <a:sym typeface="Nunito"/>
              </a:endParaRPr>
            </a:p>
          </p:txBody>
        </p:sp>
      </p:gr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