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35">
          <p15:clr>
            <a:srgbClr val="A4A3A4"/>
          </p15:clr>
        </p15:guide>
        <p15:guide id="2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35"/>
        <p:guide pos="2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D9E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91950"/>
            <a:ext cx="3349201" cy="550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136" l="0" r="980" t="0"/>
          <a:stretch/>
        </p:blipFill>
        <p:spPr>
          <a:xfrm>
            <a:off x="4210800" y="6050750"/>
            <a:ext cx="3349200" cy="46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157676" cy="3857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5372100" y="171450"/>
            <a:ext cx="1905002" cy="1464358"/>
            <a:chOff x="5372100" y="171450"/>
            <a:chExt cx="1905002" cy="1464358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5372100" y="171450"/>
              <a:ext cx="195300" cy="180900"/>
              <a:chOff x="5512575" y="180975"/>
              <a:chExt cx="195300" cy="180900"/>
            </a:xfrm>
          </p:grpSpPr>
          <p:cxnSp>
            <p:nvCxnSpPr>
              <p:cNvPr id="60" name="Google Shape;60;p13"/>
              <p:cNvCxnSpPr/>
              <p:nvPr/>
            </p:nvCxnSpPr>
            <p:spPr>
              <a:xfrm>
                <a:off x="5610225" y="180975"/>
                <a:ext cx="0" cy="18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2E3E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 rot="10800000">
                <a:off x="5512575" y="271425"/>
                <a:ext cx="195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2E3E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2" name="Google Shape;62;p13"/>
            <p:cNvGrpSpPr/>
            <p:nvPr/>
          </p:nvGrpSpPr>
          <p:grpSpPr>
            <a:xfrm>
              <a:off x="5803071" y="1237317"/>
              <a:ext cx="150049" cy="138967"/>
              <a:chOff x="5512575" y="180975"/>
              <a:chExt cx="195300" cy="180900"/>
            </a:xfrm>
          </p:grpSpPr>
          <p:cxnSp>
            <p:nvCxnSpPr>
              <p:cNvPr id="63" name="Google Shape;63;p13"/>
              <p:cNvCxnSpPr/>
              <p:nvPr/>
            </p:nvCxnSpPr>
            <p:spPr>
              <a:xfrm>
                <a:off x="5610225" y="180975"/>
                <a:ext cx="0" cy="18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3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 rot="10800000">
                <a:off x="5512575" y="271425"/>
                <a:ext cx="195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3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5" name="Google Shape;65;p13"/>
            <p:cNvGrpSpPr/>
            <p:nvPr/>
          </p:nvGrpSpPr>
          <p:grpSpPr>
            <a:xfrm>
              <a:off x="7081802" y="1454962"/>
              <a:ext cx="195300" cy="180846"/>
              <a:chOff x="5512575" y="180975"/>
              <a:chExt cx="195300" cy="180900"/>
            </a:xfrm>
          </p:grpSpPr>
          <p:cxnSp>
            <p:nvCxnSpPr>
              <p:cNvPr id="66" name="Google Shape;66;p13"/>
              <p:cNvCxnSpPr/>
              <p:nvPr/>
            </p:nvCxnSpPr>
            <p:spPr>
              <a:xfrm>
                <a:off x="5610225" y="180975"/>
                <a:ext cx="0" cy="18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7A83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 rot="10800000">
                <a:off x="5512575" y="271425"/>
                <a:ext cx="195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7A83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4113" y="361950"/>
            <a:ext cx="972400" cy="9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5895963" y="1235863"/>
            <a:ext cx="132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7C7D82"/>
                </a:solidFill>
                <a:latin typeface="Montserrat"/>
                <a:ea typeface="Montserrat"/>
                <a:cs typeface="Montserrat"/>
                <a:sym typeface="Montserrat"/>
              </a:rPr>
              <a:t>Your Company</a:t>
            </a:r>
            <a:endParaRPr b="1" sz="1100">
              <a:solidFill>
                <a:srgbClr val="7C7D8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00051" y="226225"/>
            <a:ext cx="4238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F7A83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1:1 AGENDA</a:t>
            </a:r>
            <a:endParaRPr sz="5000">
              <a:solidFill>
                <a:srgbClr val="F7A83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61950" y="1188138"/>
            <a:ext cx="380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Monday/ September,16 / 2025</a:t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61950" y="1550075"/>
            <a:ext cx="380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C7D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LAST WEEK’S ACHIEVEMENTS</a:t>
            </a:r>
            <a:endParaRPr sz="1500">
              <a:solidFill>
                <a:srgbClr val="7C7D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360000" y="1885950"/>
            <a:ext cx="6840000" cy="1400100"/>
          </a:xfrm>
          <a:prstGeom prst="rect">
            <a:avLst/>
          </a:prstGeom>
          <a:solidFill>
            <a:srgbClr val="FFF3C6"/>
          </a:solidFill>
          <a:ln cap="flat" cmpd="sng" w="19050">
            <a:solidFill>
              <a:srgbClr val="F7A8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261950" y="3362125"/>
            <a:ext cx="380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C7D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NEW TASKS FOR THIS WEEK</a:t>
            </a:r>
            <a:endParaRPr sz="1500">
              <a:solidFill>
                <a:srgbClr val="7C7D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360000" y="3698000"/>
            <a:ext cx="6840000" cy="2436000"/>
          </a:xfrm>
          <a:prstGeom prst="rect">
            <a:avLst/>
          </a:prstGeom>
          <a:solidFill>
            <a:srgbClr val="FFF3C6"/>
          </a:solidFill>
          <a:ln cap="flat" cmpd="sng" w="19050">
            <a:solidFill>
              <a:srgbClr val="F7A8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261950" y="6248225"/>
            <a:ext cx="169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C7D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QUESTIONS</a:t>
            </a:r>
            <a:endParaRPr sz="1500">
              <a:solidFill>
                <a:srgbClr val="7C7D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360000" y="6598375"/>
            <a:ext cx="3278700" cy="1783500"/>
          </a:xfrm>
          <a:prstGeom prst="rect">
            <a:avLst/>
          </a:prstGeom>
          <a:solidFill>
            <a:srgbClr val="FFF3C6"/>
          </a:solidFill>
          <a:ln cap="flat" cmpd="sng" w="19050">
            <a:solidFill>
              <a:srgbClr val="F7A8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3752863" y="6248225"/>
            <a:ext cx="167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C7D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FEEDBACK</a:t>
            </a:r>
            <a:endParaRPr sz="1500">
              <a:solidFill>
                <a:srgbClr val="7C7D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3850925" y="6598375"/>
            <a:ext cx="3349200" cy="1783500"/>
          </a:xfrm>
          <a:prstGeom prst="rect">
            <a:avLst/>
          </a:prstGeom>
          <a:solidFill>
            <a:srgbClr val="FFF3C6"/>
          </a:solidFill>
          <a:ln cap="flat" cmpd="sng" w="19050">
            <a:solidFill>
              <a:srgbClr val="F7A8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261950" y="8496125"/>
            <a:ext cx="169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C7D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SHORT NOTES</a:t>
            </a:r>
            <a:endParaRPr sz="1500">
              <a:solidFill>
                <a:srgbClr val="7C7D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360000" y="8846275"/>
            <a:ext cx="6840000" cy="1283700"/>
          </a:xfrm>
          <a:prstGeom prst="rect">
            <a:avLst/>
          </a:prstGeom>
          <a:solidFill>
            <a:srgbClr val="FFF3C6"/>
          </a:solidFill>
          <a:ln cap="flat" cmpd="sng" w="19050">
            <a:solidFill>
              <a:srgbClr val="F7A8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190526" y="6449892"/>
            <a:ext cx="3767175" cy="3905099"/>
            <a:chOff x="190526" y="6449892"/>
            <a:chExt cx="3767175" cy="3905099"/>
          </a:xfrm>
        </p:grpSpPr>
        <p:grpSp>
          <p:nvGrpSpPr>
            <p:cNvPr id="83" name="Google Shape;83;p13"/>
            <p:cNvGrpSpPr/>
            <p:nvPr/>
          </p:nvGrpSpPr>
          <p:grpSpPr>
            <a:xfrm>
              <a:off x="3612346" y="6449892"/>
              <a:ext cx="150049" cy="138967"/>
              <a:chOff x="5512575" y="180975"/>
              <a:chExt cx="195300" cy="180900"/>
            </a:xfrm>
          </p:grpSpPr>
          <p:cxnSp>
            <p:nvCxnSpPr>
              <p:cNvPr id="84" name="Google Shape;84;p13"/>
              <p:cNvCxnSpPr/>
              <p:nvPr/>
            </p:nvCxnSpPr>
            <p:spPr>
              <a:xfrm>
                <a:off x="5610225" y="180975"/>
                <a:ext cx="0" cy="18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3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 rot="10800000">
                <a:off x="5512575" y="271425"/>
                <a:ext cx="195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3C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6" name="Google Shape;86;p13"/>
            <p:cNvGrpSpPr/>
            <p:nvPr/>
          </p:nvGrpSpPr>
          <p:grpSpPr>
            <a:xfrm>
              <a:off x="3762401" y="8507283"/>
              <a:ext cx="195300" cy="180846"/>
              <a:chOff x="5512575" y="180975"/>
              <a:chExt cx="195300" cy="180900"/>
            </a:xfrm>
          </p:grpSpPr>
          <p:cxnSp>
            <p:nvCxnSpPr>
              <p:cNvPr id="87" name="Google Shape;87;p13"/>
              <p:cNvCxnSpPr/>
              <p:nvPr/>
            </p:nvCxnSpPr>
            <p:spPr>
              <a:xfrm>
                <a:off x="5610225" y="180975"/>
                <a:ext cx="0" cy="18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7A83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 rot="10800000">
                <a:off x="5512575" y="271425"/>
                <a:ext cx="195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7A83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9" name="Google Shape;89;p13"/>
            <p:cNvGrpSpPr/>
            <p:nvPr/>
          </p:nvGrpSpPr>
          <p:grpSpPr>
            <a:xfrm>
              <a:off x="190526" y="10174146"/>
              <a:ext cx="195300" cy="180846"/>
              <a:chOff x="5512575" y="180975"/>
              <a:chExt cx="195300" cy="180900"/>
            </a:xfrm>
          </p:grpSpPr>
          <p:cxnSp>
            <p:nvCxnSpPr>
              <p:cNvPr id="90" name="Google Shape;90;p13"/>
              <p:cNvCxnSpPr/>
              <p:nvPr/>
            </p:nvCxnSpPr>
            <p:spPr>
              <a:xfrm>
                <a:off x="5610225" y="180975"/>
                <a:ext cx="0" cy="180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2E3E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 rot="10800000">
                <a:off x="5512575" y="271425"/>
                <a:ext cx="195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2E3E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