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7560000" cx="10692000"/>
  <p:notesSz cx="6858000" cy="9144000"/>
  <p:embeddedFontLst>
    <p:embeddedFont>
      <p:font typeface="Montserrat"/>
      <p:regular r:id="rId6"/>
      <p:bold r:id="rId7"/>
      <p:italic r:id="rId8"/>
      <p:boldItalic r:id="rId9"/>
    </p:embeddedFont>
    <p:embeddedFont>
      <p:font typeface="Montserrat Medium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MontserratMedium-bold.fntdata"/><Relationship Id="rId10" Type="http://schemas.openxmlformats.org/officeDocument/2006/relationships/font" Target="fonts/MontserratMedium-regular.fntdata"/><Relationship Id="rId13" Type="http://schemas.openxmlformats.org/officeDocument/2006/relationships/font" Target="fonts/MontserratMedium-boldItalic.fntdata"/><Relationship Id="rId12" Type="http://schemas.openxmlformats.org/officeDocument/2006/relationships/font" Target="fonts/MontserratMedium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Montserrat-boldItalic.fntdata"/><Relationship Id="rId5" Type="http://schemas.openxmlformats.org/officeDocument/2006/relationships/slide" Target="slides/slide1.xml"/><Relationship Id="rId6" Type="http://schemas.openxmlformats.org/officeDocument/2006/relationships/font" Target="fonts/Montserrat-regular.fntdata"/><Relationship Id="rId7" Type="http://schemas.openxmlformats.org/officeDocument/2006/relationships/font" Target="fonts/Montserrat-bold.fntdata"/><Relationship Id="rId8" Type="http://schemas.openxmlformats.org/officeDocument/2006/relationships/font" Target="fonts/Montserrat-italic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004515" y="685800"/>
            <a:ext cx="48495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64478" y="1094388"/>
            <a:ext cx="9963000" cy="30168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1pPr>
            <a:lvl2pPr lvl="1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2pPr>
            <a:lvl3pPr lvl="2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3pPr>
            <a:lvl4pPr lvl="3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4pPr>
            <a:lvl5pPr lvl="4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5pPr>
            <a:lvl6pPr lvl="5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6pPr>
            <a:lvl7pPr lvl="6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7pPr>
            <a:lvl8pPr lvl="7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8pPr>
            <a:lvl9pPr lvl="8" algn="ctr">
              <a:spcBef>
                <a:spcPts val="0"/>
              </a:spcBef>
              <a:spcAft>
                <a:spcPts val="0"/>
              </a:spcAft>
              <a:buSzPts val="6600"/>
              <a:buNone/>
              <a:defRPr sz="66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64468" y="4165643"/>
            <a:ext cx="9963000" cy="1164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64468" y="1625801"/>
            <a:ext cx="9963000" cy="28860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15200"/>
              <a:buNone/>
              <a:defRPr sz="15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64468" y="4633192"/>
            <a:ext cx="9963000" cy="19119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 algn="ctr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algn="ctr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algn="ctr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64468" y="3161354"/>
            <a:ext cx="9963000" cy="1237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600"/>
              <a:buNone/>
              <a:defRPr sz="4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64468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650483" y="1693927"/>
            <a:ext cx="4677000" cy="50214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64468" y="816630"/>
            <a:ext cx="3283500" cy="1110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64468" y="2042457"/>
            <a:ext cx="3283500" cy="46731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73245" y="661638"/>
            <a:ext cx="7445700" cy="60126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1pPr>
            <a:lvl2pPr lvl="1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2pPr>
            <a:lvl3pPr lvl="2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3pPr>
            <a:lvl4pPr lvl="3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4pPr>
            <a:lvl5pPr lvl="4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5pPr>
            <a:lvl6pPr lvl="5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6pPr>
            <a:lvl7pPr lvl="6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7pPr>
            <a:lvl8pPr lvl="7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8pPr>
            <a:lvl9pPr lvl="8">
              <a:spcBef>
                <a:spcPts val="0"/>
              </a:spcBef>
              <a:spcAft>
                <a:spcPts val="0"/>
              </a:spcAft>
              <a:buSzPts val="6100"/>
              <a:buNone/>
              <a:defRPr sz="61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346000" y="-184"/>
            <a:ext cx="5346000" cy="75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6050" lIns="116050" spcFirstLastPara="1" rIns="116050" wrap="square" tIns="11605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310447" y="1812541"/>
            <a:ext cx="4730100" cy="2178600"/>
          </a:xfrm>
          <a:prstGeom prst="rect">
            <a:avLst/>
          </a:prstGeom>
        </p:spPr>
        <p:txBody>
          <a:bodyPr anchorCtr="0" anchor="b" bIns="116050" lIns="116050" spcFirstLastPara="1" rIns="116050" wrap="square" tIns="11605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1pPr>
            <a:lvl2pPr lvl="1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2pPr>
            <a:lvl3pPr lvl="2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3pPr>
            <a:lvl4pPr lvl="3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4pPr>
            <a:lvl5pPr lvl="4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5pPr>
            <a:lvl6pPr lvl="5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6pPr>
            <a:lvl7pPr lvl="6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7pPr>
            <a:lvl8pPr lvl="7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8pPr>
            <a:lvl9pPr lvl="8" algn="ctr">
              <a:spcBef>
                <a:spcPts val="0"/>
              </a:spcBef>
              <a:spcAft>
                <a:spcPts val="0"/>
              </a:spcAft>
              <a:buSzPts val="5300"/>
              <a:buNone/>
              <a:defRPr sz="53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310447" y="4120005"/>
            <a:ext cx="4730100" cy="1815300"/>
          </a:xfrm>
          <a:prstGeom prst="rect">
            <a:avLst/>
          </a:prstGeom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700"/>
              <a:buNone/>
              <a:defRPr sz="27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775715" y="1064257"/>
            <a:ext cx="4486500" cy="54312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374650" lvl="0" marL="457200">
              <a:spcBef>
                <a:spcPts val="0"/>
              </a:spcBef>
              <a:spcAft>
                <a:spcPts val="0"/>
              </a:spcAft>
              <a:buSzPts val="2300"/>
              <a:buChar char="●"/>
              <a:defRPr/>
            </a:lvl1pPr>
            <a:lvl2pPr indent="-342900" lvl="1" marL="9144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64468" y="6218168"/>
            <a:ext cx="7014300" cy="8895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64468" y="654105"/>
            <a:ext cx="99630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None/>
              <a:defRPr sz="36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64468" y="1693927"/>
            <a:ext cx="9963000" cy="5021400"/>
          </a:xfrm>
          <a:prstGeom prst="rect">
            <a:avLst/>
          </a:prstGeom>
          <a:noFill/>
          <a:ln>
            <a:noFill/>
          </a:ln>
        </p:spPr>
        <p:txBody>
          <a:bodyPr anchorCtr="0" anchor="t" bIns="116050" lIns="116050" spcFirstLastPara="1" rIns="116050" wrap="square" tIns="116050">
            <a:normAutofit/>
          </a:bodyPr>
          <a:lstStyle>
            <a:lvl1pPr indent="-3746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00"/>
              <a:buChar char="●"/>
              <a:defRPr sz="2300">
                <a:solidFill>
                  <a:schemeClr val="dk2"/>
                </a:solidFill>
              </a:defRPr>
            </a:lvl1pPr>
            <a:lvl2pPr indent="-3429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2pPr>
            <a:lvl3pPr indent="-3429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3pPr>
            <a:lvl4pPr indent="-3429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4pPr>
            <a:lvl5pPr indent="-3429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5pPr>
            <a:lvl6pPr indent="-3429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6pPr>
            <a:lvl7pPr indent="-3429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7pPr>
            <a:lvl8pPr indent="-3429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○"/>
              <a:defRPr sz="1800">
                <a:solidFill>
                  <a:schemeClr val="dk2"/>
                </a:solidFill>
              </a:defRPr>
            </a:lvl8pPr>
            <a:lvl9pPr indent="-3429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■"/>
              <a:defRPr sz="18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906772" y="6854072"/>
            <a:ext cx="641700" cy="5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6050" lIns="116050" spcFirstLastPara="1" rIns="116050" wrap="square" tIns="11605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0" y="0"/>
            <a:ext cx="10692000" cy="7560000"/>
          </a:xfrm>
          <a:prstGeom prst="rect">
            <a:avLst/>
          </a:prstGeom>
          <a:solidFill>
            <a:srgbClr val="EBEFF3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/>
          <p:nvPr/>
        </p:nvSpPr>
        <p:spPr>
          <a:xfrm>
            <a:off x="630000" y="301525"/>
            <a:ext cx="9453900" cy="6957000"/>
          </a:xfrm>
          <a:prstGeom prst="roundRect">
            <a:avLst>
              <a:gd fmla="val 2537" name="adj"/>
            </a:avLst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" name="Google Shape;56;p13"/>
          <p:cNvGrpSpPr/>
          <p:nvPr/>
        </p:nvGrpSpPr>
        <p:grpSpPr>
          <a:xfrm>
            <a:off x="560400" y="1540625"/>
            <a:ext cx="9589200" cy="802950"/>
            <a:chOff x="560400" y="1779100"/>
            <a:chExt cx="9589200" cy="802950"/>
          </a:xfrm>
        </p:grpSpPr>
        <p:sp>
          <p:nvSpPr>
            <p:cNvPr id="57" name="Google Shape;57;p13"/>
            <p:cNvSpPr/>
            <p:nvPr/>
          </p:nvSpPr>
          <p:spPr>
            <a:xfrm>
              <a:off x="560400" y="1779100"/>
              <a:ext cx="9589200" cy="426300"/>
            </a:xfrm>
            <a:prstGeom prst="rect">
              <a:avLst/>
            </a:prstGeom>
            <a:solidFill>
              <a:srgbClr val="EBEFF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8" name="Google Shape;58;p13"/>
            <p:cNvSpPr/>
            <p:nvPr/>
          </p:nvSpPr>
          <p:spPr>
            <a:xfrm>
              <a:off x="630050" y="2155750"/>
              <a:ext cx="9453900" cy="426300"/>
            </a:xfrm>
            <a:prstGeom prst="rect">
              <a:avLst/>
            </a:prstGeom>
            <a:solidFill>
              <a:srgbClr val="F9FAFB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59" name="Google Shape;59;p13"/>
          <p:cNvGrpSpPr/>
          <p:nvPr/>
        </p:nvGrpSpPr>
        <p:grpSpPr>
          <a:xfrm>
            <a:off x="1129175" y="600900"/>
            <a:ext cx="8506750" cy="741643"/>
            <a:chOff x="1129175" y="600900"/>
            <a:chExt cx="8506750" cy="741643"/>
          </a:xfrm>
        </p:grpSpPr>
        <p:grpSp>
          <p:nvGrpSpPr>
            <p:cNvPr id="60" name="Google Shape;60;p13"/>
            <p:cNvGrpSpPr/>
            <p:nvPr/>
          </p:nvGrpSpPr>
          <p:grpSpPr>
            <a:xfrm>
              <a:off x="1129175" y="600900"/>
              <a:ext cx="3040200" cy="740214"/>
              <a:chOff x="1129175" y="600900"/>
              <a:chExt cx="3040200" cy="740214"/>
            </a:xfrm>
          </p:grpSpPr>
          <p:sp>
            <p:nvSpPr>
              <p:cNvPr id="61" name="Google Shape;61;p13"/>
              <p:cNvSpPr txBox="1"/>
              <p:nvPr/>
            </p:nvSpPr>
            <p:spPr>
              <a:xfrm>
                <a:off x="1129175" y="600900"/>
                <a:ext cx="3040200" cy="3693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2400">
                    <a:solidFill>
                      <a:srgbClr val="63606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PROJECT NAME</a:t>
                </a:r>
                <a:endParaRPr b="1" sz="24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  <p:sp>
            <p:nvSpPr>
              <p:cNvPr id="62" name="Google Shape;62;p13"/>
              <p:cNvSpPr txBox="1"/>
              <p:nvPr/>
            </p:nvSpPr>
            <p:spPr>
              <a:xfrm>
                <a:off x="1129175" y="1141014"/>
                <a:ext cx="3040200" cy="2001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1300">
                    <a:solidFill>
                      <a:srgbClr val="63606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JANUARY 2025</a:t>
                </a:r>
                <a:endParaRPr b="1" sz="13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grpSp>
          <p:nvGrpSpPr>
            <p:cNvPr id="63" name="Google Shape;63;p13"/>
            <p:cNvGrpSpPr/>
            <p:nvPr/>
          </p:nvGrpSpPr>
          <p:grpSpPr>
            <a:xfrm>
              <a:off x="6688275" y="625570"/>
              <a:ext cx="2947650" cy="716974"/>
              <a:chOff x="6688275" y="625570"/>
              <a:chExt cx="2947650" cy="716974"/>
            </a:xfrm>
          </p:grpSpPr>
          <p:grpSp>
            <p:nvGrpSpPr>
              <p:cNvPr id="64" name="Google Shape;64;p13"/>
              <p:cNvGrpSpPr/>
              <p:nvPr/>
            </p:nvGrpSpPr>
            <p:grpSpPr>
              <a:xfrm>
                <a:off x="6688287" y="1131943"/>
                <a:ext cx="2947638" cy="210600"/>
                <a:chOff x="6688287" y="1370418"/>
                <a:chExt cx="2947638" cy="210600"/>
              </a:xfrm>
            </p:grpSpPr>
            <p:sp>
              <p:nvSpPr>
                <p:cNvPr id="65" name="Google Shape;65;p13"/>
                <p:cNvSpPr txBox="1"/>
                <p:nvPr/>
              </p:nvSpPr>
              <p:spPr>
                <a:xfrm>
                  <a:off x="6688287" y="1375668"/>
                  <a:ext cx="11346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1300">
                      <a:solidFill>
                        <a:srgbClr val="636060"/>
                      </a:solidFill>
                      <a:latin typeface="Montserrat"/>
                      <a:ea typeface="Montserrat"/>
                      <a:cs typeface="Montserrat"/>
                      <a:sym typeface="Montserrat"/>
                    </a:rPr>
                    <a:t>END DATE</a:t>
                  </a:r>
                  <a:endParaRPr b="1" sz="1300">
                    <a:solidFill>
                      <a:srgbClr val="636060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66" name="Google Shape;66;p13"/>
                <p:cNvSpPr/>
                <p:nvPr/>
              </p:nvSpPr>
              <p:spPr>
                <a:xfrm>
                  <a:off x="7922625" y="1370418"/>
                  <a:ext cx="1713300" cy="2106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EBEFF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67" name="Google Shape;67;p13"/>
                <p:cNvSpPr txBox="1"/>
                <p:nvPr/>
              </p:nvSpPr>
              <p:spPr>
                <a:xfrm>
                  <a:off x="8021213" y="1414218"/>
                  <a:ext cx="15900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636060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rPr>
                    <a:t>MONDAY, JANUARY 25, 2025</a:t>
                  </a:r>
                  <a:endParaRPr sz="800">
                    <a:solidFill>
                      <a:srgbClr val="636060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endParaRPr>
                </a:p>
              </p:txBody>
            </p:sp>
          </p:grpSp>
          <p:grpSp>
            <p:nvGrpSpPr>
              <p:cNvPr id="68" name="Google Shape;68;p13"/>
              <p:cNvGrpSpPr/>
              <p:nvPr/>
            </p:nvGrpSpPr>
            <p:grpSpPr>
              <a:xfrm>
                <a:off x="6688275" y="625570"/>
                <a:ext cx="2947650" cy="210600"/>
                <a:chOff x="6688275" y="1370418"/>
                <a:chExt cx="2947650" cy="210600"/>
              </a:xfrm>
            </p:grpSpPr>
            <p:sp>
              <p:nvSpPr>
                <p:cNvPr id="69" name="Google Shape;69;p13"/>
                <p:cNvSpPr txBox="1"/>
                <p:nvPr/>
              </p:nvSpPr>
              <p:spPr>
                <a:xfrm>
                  <a:off x="6688275" y="1375675"/>
                  <a:ext cx="11739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b="1" lang="uk" sz="1300">
                      <a:solidFill>
                        <a:srgbClr val="636060"/>
                      </a:solidFill>
                      <a:latin typeface="Montserrat"/>
                      <a:ea typeface="Montserrat"/>
                      <a:cs typeface="Montserrat"/>
                      <a:sym typeface="Montserrat"/>
                    </a:rPr>
                    <a:t>START DATE</a:t>
                  </a:r>
                  <a:endParaRPr b="1" sz="1300">
                    <a:solidFill>
                      <a:srgbClr val="636060"/>
                    </a:solidFill>
                    <a:latin typeface="Montserrat"/>
                    <a:ea typeface="Montserrat"/>
                    <a:cs typeface="Montserrat"/>
                    <a:sym typeface="Montserrat"/>
                  </a:endParaRPr>
                </a:p>
              </p:txBody>
            </p:sp>
            <p:sp>
              <p:nvSpPr>
                <p:cNvPr id="70" name="Google Shape;70;p13"/>
                <p:cNvSpPr/>
                <p:nvPr/>
              </p:nvSpPr>
              <p:spPr>
                <a:xfrm>
                  <a:off x="7922625" y="1370418"/>
                  <a:ext cx="1713300" cy="210600"/>
                </a:xfrm>
                <a:prstGeom prst="rect">
                  <a:avLst/>
                </a:prstGeom>
                <a:noFill/>
                <a:ln cap="flat" cmpd="sng" w="9525">
                  <a:solidFill>
                    <a:srgbClr val="EBEFF3"/>
                  </a:solidFill>
                  <a:prstDash val="solid"/>
                  <a:round/>
                  <a:headEnd len="sm" w="sm" type="none"/>
                  <a:tailEnd len="sm" w="sm" type="none"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sp>
              <p:nvSpPr>
                <p:cNvPr id="71" name="Google Shape;71;p13"/>
                <p:cNvSpPr txBox="1"/>
                <p:nvPr/>
              </p:nvSpPr>
              <p:spPr>
                <a:xfrm>
                  <a:off x="8021213" y="1414218"/>
                  <a:ext cx="1590000" cy="1230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800">
                      <a:solidFill>
                        <a:srgbClr val="636060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rPr>
                    <a:t>MONDAY, JANUARY 6, 2025</a:t>
                  </a:r>
                  <a:endParaRPr sz="800">
                    <a:solidFill>
                      <a:srgbClr val="636060"/>
                    </a:solidFill>
                    <a:latin typeface="Montserrat Medium"/>
                    <a:ea typeface="Montserrat Medium"/>
                    <a:cs typeface="Montserrat Medium"/>
                    <a:sym typeface="Montserrat Medium"/>
                  </a:endParaRPr>
                </a:p>
              </p:txBody>
            </p:sp>
          </p:grpSp>
        </p:grpSp>
      </p:grpSp>
      <p:grpSp>
        <p:nvGrpSpPr>
          <p:cNvPr id="72" name="Google Shape;72;p13"/>
          <p:cNvGrpSpPr/>
          <p:nvPr/>
        </p:nvGrpSpPr>
        <p:grpSpPr>
          <a:xfrm>
            <a:off x="1072550" y="1672308"/>
            <a:ext cx="957122" cy="123000"/>
            <a:chOff x="1072550" y="1932725"/>
            <a:chExt cx="957122" cy="123000"/>
          </a:xfrm>
        </p:grpSpPr>
        <p:sp>
          <p:nvSpPr>
            <p:cNvPr id="73" name="Google Shape;73;p13"/>
            <p:cNvSpPr txBox="1"/>
            <p:nvPr/>
          </p:nvSpPr>
          <p:spPr>
            <a:xfrm>
              <a:off x="1312672" y="1932725"/>
              <a:ext cx="7170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FFAB57"/>
                  </a:solidFill>
                  <a:latin typeface="Montserrat"/>
                  <a:ea typeface="Montserrat"/>
                  <a:cs typeface="Montserrat"/>
                  <a:sym typeface="Montserrat"/>
                </a:rPr>
                <a:t>ADD NEW </a:t>
              </a:r>
              <a:endParaRPr b="1" sz="800">
                <a:solidFill>
                  <a:srgbClr val="FFAB57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74" name="Google Shape;74;p13"/>
            <p:cNvSpPr txBox="1"/>
            <p:nvPr/>
          </p:nvSpPr>
          <p:spPr>
            <a:xfrm>
              <a:off x="1072550" y="1932725"/>
              <a:ext cx="1989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+</a:t>
              </a:r>
              <a:endParaRPr b="1" sz="8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75" name="Google Shape;75;p13"/>
          <p:cNvGrpSpPr/>
          <p:nvPr/>
        </p:nvGrpSpPr>
        <p:grpSpPr>
          <a:xfrm>
            <a:off x="2346230" y="1672300"/>
            <a:ext cx="2023904" cy="123000"/>
            <a:chOff x="2250400" y="1932725"/>
            <a:chExt cx="2023904" cy="123000"/>
          </a:xfrm>
        </p:grpSpPr>
        <p:sp>
          <p:nvSpPr>
            <p:cNvPr id="76" name="Google Shape;76;p13"/>
            <p:cNvSpPr/>
            <p:nvPr/>
          </p:nvSpPr>
          <p:spPr>
            <a:xfrm>
              <a:off x="2250400" y="1943425"/>
              <a:ext cx="101100" cy="101100"/>
            </a:xfrm>
            <a:prstGeom prst="ellipse">
              <a:avLst/>
            </a:prstGeom>
            <a:solidFill>
              <a:srgbClr val="FFAB57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13"/>
            <p:cNvSpPr txBox="1"/>
            <p:nvPr/>
          </p:nvSpPr>
          <p:spPr>
            <a:xfrm>
              <a:off x="2420904" y="1932725"/>
              <a:ext cx="18534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PROJECT MANAGER:</a:t>
              </a:r>
              <a:r>
                <a:rPr b="1" lang="uk" sz="8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 </a:t>
              </a:r>
              <a:r>
                <a:rPr lang="uk" sz="8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JOHN SMITH</a:t>
              </a:r>
              <a:endParaRPr sz="8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78" name="Google Shape;78;p13"/>
          <p:cNvGrpSpPr/>
          <p:nvPr/>
        </p:nvGrpSpPr>
        <p:grpSpPr>
          <a:xfrm>
            <a:off x="4760673" y="1672303"/>
            <a:ext cx="2578300" cy="123000"/>
            <a:chOff x="4730500" y="1932725"/>
            <a:chExt cx="2578300" cy="123000"/>
          </a:xfrm>
        </p:grpSpPr>
        <p:grpSp>
          <p:nvGrpSpPr>
            <p:cNvPr id="79" name="Google Shape;79;p13"/>
            <p:cNvGrpSpPr/>
            <p:nvPr/>
          </p:nvGrpSpPr>
          <p:grpSpPr>
            <a:xfrm>
              <a:off x="4730500" y="1932725"/>
              <a:ext cx="1487801" cy="123000"/>
              <a:chOff x="2250400" y="1932725"/>
              <a:chExt cx="1487801" cy="123000"/>
            </a:xfrm>
          </p:grpSpPr>
          <p:sp>
            <p:nvSpPr>
              <p:cNvPr id="80" name="Google Shape;80;p13"/>
              <p:cNvSpPr/>
              <p:nvPr/>
            </p:nvSpPr>
            <p:spPr>
              <a:xfrm>
                <a:off x="2250400" y="1943425"/>
                <a:ext cx="101100" cy="101100"/>
              </a:xfrm>
              <a:prstGeom prst="ellipse">
                <a:avLst/>
              </a:prstGeom>
              <a:solidFill>
                <a:srgbClr val="BE5AFF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13"/>
              <p:cNvSpPr txBox="1"/>
              <p:nvPr/>
            </p:nvSpPr>
            <p:spPr>
              <a:xfrm>
                <a:off x="2420901" y="1932725"/>
                <a:ext cx="13173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63606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BACK</a:t>
                </a:r>
                <a:r>
                  <a:rPr b="1" lang="uk" sz="800">
                    <a:solidFill>
                      <a:srgbClr val="63606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-</a:t>
                </a:r>
                <a:r>
                  <a:rPr b="1" lang="uk" sz="800">
                    <a:solidFill>
                      <a:srgbClr val="63606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END DEVELOPER:</a:t>
                </a:r>
                <a:endParaRPr sz="8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sp>
          <p:nvSpPr>
            <p:cNvPr id="82" name="Google Shape;82;p13"/>
            <p:cNvSpPr txBox="1"/>
            <p:nvPr/>
          </p:nvSpPr>
          <p:spPr>
            <a:xfrm>
              <a:off x="6218300" y="1932725"/>
              <a:ext cx="10905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MIKE JOHNSON</a:t>
              </a:r>
              <a:endParaRPr sz="8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83" name="Google Shape;83;p13"/>
          <p:cNvGrpSpPr/>
          <p:nvPr/>
        </p:nvGrpSpPr>
        <p:grpSpPr>
          <a:xfrm>
            <a:off x="7581550" y="1672305"/>
            <a:ext cx="2305653" cy="123000"/>
            <a:chOff x="4730500" y="1932725"/>
            <a:chExt cx="2476534" cy="123000"/>
          </a:xfrm>
        </p:grpSpPr>
        <p:grpSp>
          <p:nvGrpSpPr>
            <p:cNvPr id="84" name="Google Shape;84;p13"/>
            <p:cNvGrpSpPr/>
            <p:nvPr/>
          </p:nvGrpSpPr>
          <p:grpSpPr>
            <a:xfrm>
              <a:off x="4730500" y="1932725"/>
              <a:ext cx="1664195" cy="123000"/>
              <a:chOff x="2250400" y="1932725"/>
              <a:chExt cx="1664195" cy="123000"/>
            </a:xfrm>
          </p:grpSpPr>
          <p:sp>
            <p:nvSpPr>
              <p:cNvPr id="85" name="Google Shape;85;p13"/>
              <p:cNvSpPr/>
              <p:nvPr/>
            </p:nvSpPr>
            <p:spPr>
              <a:xfrm>
                <a:off x="2250400" y="1943420"/>
                <a:ext cx="108300" cy="101100"/>
              </a:xfrm>
              <a:prstGeom prst="ellipse">
                <a:avLst/>
              </a:prstGeom>
              <a:solidFill>
                <a:srgbClr val="26DBA7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6" name="Google Shape;86;p13"/>
              <p:cNvSpPr txBox="1"/>
              <p:nvPr/>
            </p:nvSpPr>
            <p:spPr>
              <a:xfrm>
                <a:off x="2420895" y="1932725"/>
                <a:ext cx="1493700" cy="12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uk" sz="800">
                    <a:solidFill>
                      <a:srgbClr val="63606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FRONT</a:t>
                </a:r>
                <a:r>
                  <a:rPr b="1" lang="uk" sz="800">
                    <a:solidFill>
                      <a:srgbClr val="63606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-</a:t>
                </a:r>
                <a:r>
                  <a:rPr b="1" lang="uk" sz="800">
                    <a:solidFill>
                      <a:srgbClr val="636060"/>
                    </a:solidFill>
                    <a:latin typeface="Montserrat"/>
                    <a:ea typeface="Montserrat"/>
                    <a:cs typeface="Montserrat"/>
                    <a:sym typeface="Montserrat"/>
                  </a:rPr>
                  <a:t>END DEVELOPER: </a:t>
                </a:r>
                <a:endParaRPr sz="8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endParaRPr>
              </a:p>
            </p:txBody>
          </p:sp>
        </p:grpSp>
        <p:sp>
          <p:nvSpPr>
            <p:cNvPr id="87" name="Google Shape;87;p13"/>
            <p:cNvSpPr txBox="1"/>
            <p:nvPr/>
          </p:nvSpPr>
          <p:spPr>
            <a:xfrm>
              <a:off x="6391934" y="1932725"/>
              <a:ext cx="8151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8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JANE DOE</a:t>
              </a:r>
              <a:endParaRPr sz="8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88" name="Google Shape;88;p13"/>
          <p:cNvSpPr txBox="1"/>
          <p:nvPr/>
        </p:nvSpPr>
        <p:spPr>
          <a:xfrm>
            <a:off x="630000" y="2074800"/>
            <a:ext cx="499200" cy="1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800">
                <a:solidFill>
                  <a:srgbClr val="D5D5D6"/>
                </a:solidFill>
                <a:latin typeface="Montserrat"/>
                <a:ea typeface="Montserrat"/>
                <a:cs typeface="Montserrat"/>
                <a:sym typeface="Montserrat"/>
              </a:rPr>
              <a:t>WEEK</a:t>
            </a:r>
            <a:endParaRPr b="1" sz="800">
              <a:solidFill>
                <a:srgbClr val="D5D5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1186750" y="2061125"/>
            <a:ext cx="11775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rPr>
              <a:t>MONDAY</a:t>
            </a:r>
            <a:endParaRPr b="1" sz="900">
              <a:solidFill>
                <a:srgbClr val="636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2462112" y="2061125"/>
            <a:ext cx="1180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rPr>
              <a:t>TUESDAY</a:t>
            </a:r>
            <a:endParaRPr b="1" sz="900">
              <a:solidFill>
                <a:srgbClr val="636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3740587" y="2061125"/>
            <a:ext cx="1180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rPr>
              <a:t>WEDNESDAY</a:t>
            </a:r>
            <a:endParaRPr b="1" sz="900">
              <a:solidFill>
                <a:srgbClr val="636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5019075" y="2061125"/>
            <a:ext cx="1180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rPr>
              <a:t>THURSDAY</a:t>
            </a:r>
            <a:endParaRPr b="1" sz="900">
              <a:solidFill>
                <a:srgbClr val="636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6297562" y="2061125"/>
            <a:ext cx="1180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rPr>
              <a:t>FRIDAY</a:t>
            </a:r>
            <a:endParaRPr b="1" sz="900">
              <a:solidFill>
                <a:srgbClr val="636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7576037" y="2061125"/>
            <a:ext cx="1180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rPr>
              <a:t>SATURDAY</a:t>
            </a:r>
            <a:endParaRPr b="1" sz="900">
              <a:solidFill>
                <a:srgbClr val="636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8854525" y="2061125"/>
            <a:ext cx="1180200" cy="1386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9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rPr>
              <a:t>SUNDAY</a:t>
            </a:r>
            <a:endParaRPr b="1" sz="900">
              <a:solidFill>
                <a:srgbClr val="63606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96" name="Google Shape;96;p13"/>
          <p:cNvCxnSpPr/>
          <p:nvPr/>
        </p:nvCxnSpPr>
        <p:spPr>
          <a:xfrm>
            <a:off x="1134500" y="1912025"/>
            <a:ext cx="0" cy="5341200"/>
          </a:xfrm>
          <a:prstGeom prst="straightConnector1">
            <a:avLst/>
          </a:prstGeom>
          <a:noFill/>
          <a:ln cap="flat" cmpd="sng" w="9525">
            <a:solidFill>
              <a:srgbClr val="EBEFF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7" name="Google Shape;97;p13"/>
          <p:cNvCxnSpPr/>
          <p:nvPr/>
        </p:nvCxnSpPr>
        <p:spPr>
          <a:xfrm>
            <a:off x="2412979" y="1912025"/>
            <a:ext cx="0" cy="5341200"/>
          </a:xfrm>
          <a:prstGeom prst="straightConnector1">
            <a:avLst/>
          </a:prstGeom>
          <a:noFill/>
          <a:ln cap="flat" cmpd="sng" w="9525">
            <a:solidFill>
              <a:srgbClr val="EBEFF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8" name="Google Shape;98;p13"/>
          <p:cNvCxnSpPr/>
          <p:nvPr/>
        </p:nvCxnSpPr>
        <p:spPr>
          <a:xfrm>
            <a:off x="3691457" y="1912025"/>
            <a:ext cx="0" cy="5341200"/>
          </a:xfrm>
          <a:prstGeom prst="straightConnector1">
            <a:avLst/>
          </a:prstGeom>
          <a:noFill/>
          <a:ln cap="flat" cmpd="sng" w="9525">
            <a:solidFill>
              <a:srgbClr val="EBEFF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99" name="Google Shape;99;p13"/>
          <p:cNvCxnSpPr/>
          <p:nvPr/>
        </p:nvCxnSpPr>
        <p:spPr>
          <a:xfrm>
            <a:off x="4969936" y="1912025"/>
            <a:ext cx="0" cy="5341200"/>
          </a:xfrm>
          <a:prstGeom prst="straightConnector1">
            <a:avLst/>
          </a:prstGeom>
          <a:noFill/>
          <a:ln cap="flat" cmpd="sng" w="9525">
            <a:solidFill>
              <a:srgbClr val="EBEFF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0" name="Google Shape;100;p13"/>
          <p:cNvCxnSpPr/>
          <p:nvPr/>
        </p:nvCxnSpPr>
        <p:spPr>
          <a:xfrm>
            <a:off x="6248414" y="1912025"/>
            <a:ext cx="0" cy="5341200"/>
          </a:xfrm>
          <a:prstGeom prst="straightConnector1">
            <a:avLst/>
          </a:prstGeom>
          <a:noFill/>
          <a:ln cap="flat" cmpd="sng" w="9525">
            <a:solidFill>
              <a:srgbClr val="EBEFF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1" name="Google Shape;101;p13"/>
          <p:cNvCxnSpPr/>
          <p:nvPr/>
        </p:nvCxnSpPr>
        <p:spPr>
          <a:xfrm>
            <a:off x="7526893" y="1917275"/>
            <a:ext cx="0" cy="5341200"/>
          </a:xfrm>
          <a:prstGeom prst="straightConnector1">
            <a:avLst/>
          </a:prstGeom>
          <a:noFill/>
          <a:ln cap="flat" cmpd="sng" w="9525">
            <a:solidFill>
              <a:srgbClr val="EBEFF3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02" name="Google Shape;102;p13"/>
          <p:cNvGrpSpPr/>
          <p:nvPr/>
        </p:nvGrpSpPr>
        <p:grpSpPr>
          <a:xfrm>
            <a:off x="630000" y="2343250"/>
            <a:ext cx="9453025" cy="981250"/>
            <a:chOff x="630000" y="2581725"/>
            <a:chExt cx="9453025" cy="981250"/>
          </a:xfrm>
        </p:grpSpPr>
        <p:cxnSp>
          <p:nvCxnSpPr>
            <p:cNvPr id="103" name="Google Shape;103;p13"/>
            <p:cNvCxnSpPr/>
            <p:nvPr/>
          </p:nvCxnSpPr>
          <p:spPr>
            <a:xfrm>
              <a:off x="630325" y="2581725"/>
              <a:ext cx="9452700" cy="0"/>
            </a:xfrm>
            <a:prstGeom prst="straightConnector1">
              <a:avLst/>
            </a:prstGeom>
            <a:noFill/>
            <a:ln cap="flat" cmpd="sng" w="9525">
              <a:solidFill>
                <a:srgbClr val="EBEF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4" name="Google Shape;104;p13"/>
            <p:cNvCxnSpPr/>
            <p:nvPr/>
          </p:nvCxnSpPr>
          <p:spPr>
            <a:xfrm>
              <a:off x="630325" y="2775825"/>
              <a:ext cx="9452700" cy="0"/>
            </a:xfrm>
            <a:prstGeom prst="straightConnector1">
              <a:avLst/>
            </a:prstGeom>
            <a:noFill/>
            <a:ln cap="flat" cmpd="sng" w="9525">
              <a:solidFill>
                <a:srgbClr val="EBEF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05" name="Google Shape;105;p13"/>
            <p:cNvCxnSpPr/>
            <p:nvPr/>
          </p:nvCxnSpPr>
          <p:spPr>
            <a:xfrm>
              <a:off x="630325" y="3562975"/>
              <a:ext cx="9452700" cy="0"/>
            </a:xfrm>
            <a:prstGeom prst="straightConnector1">
              <a:avLst/>
            </a:prstGeom>
            <a:noFill/>
            <a:ln cap="flat" cmpd="sng" w="9525">
              <a:solidFill>
                <a:srgbClr val="EBEF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06" name="Google Shape;106;p13"/>
            <p:cNvSpPr txBox="1"/>
            <p:nvPr/>
          </p:nvSpPr>
          <p:spPr>
            <a:xfrm>
              <a:off x="630000" y="2617438"/>
              <a:ext cx="499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D5D5D6"/>
                  </a:solidFill>
                  <a:latin typeface="Montserrat"/>
                  <a:ea typeface="Montserrat"/>
                  <a:cs typeface="Montserrat"/>
                  <a:sym typeface="Montserrat"/>
                </a:rPr>
                <a:t>JAN</a:t>
              </a:r>
              <a:endParaRPr b="1" sz="800">
                <a:solidFill>
                  <a:srgbClr val="D5D5D6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7" name="Google Shape;107;p13"/>
            <p:cNvSpPr txBox="1"/>
            <p:nvPr/>
          </p:nvSpPr>
          <p:spPr>
            <a:xfrm>
              <a:off x="1198274" y="2611375"/>
              <a:ext cx="11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630000" y="2961638"/>
              <a:ext cx="4992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700">
                  <a:solidFill>
                    <a:srgbClr val="EBEFF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b="1" sz="2700">
                <a:solidFill>
                  <a:srgbClr val="EBEFF3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109" name="Google Shape;109;p13"/>
            <p:cNvGrpSpPr/>
            <p:nvPr/>
          </p:nvGrpSpPr>
          <p:grpSpPr>
            <a:xfrm>
              <a:off x="7597278" y="2905100"/>
              <a:ext cx="1172825" cy="546424"/>
              <a:chOff x="7597278" y="2905100"/>
              <a:chExt cx="1172825" cy="546424"/>
            </a:xfrm>
          </p:grpSpPr>
          <p:grpSp>
            <p:nvGrpSpPr>
              <p:cNvPr id="110" name="Google Shape;110;p13"/>
              <p:cNvGrpSpPr/>
              <p:nvPr/>
            </p:nvGrpSpPr>
            <p:grpSpPr>
              <a:xfrm>
                <a:off x="7597278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111" name="Google Shape;111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solidFill>
                  <a:srgbClr val="FFAB5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12" name="Google Shape;112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113" name="Google Shape;113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chemeClr val="dk2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rPr>
                      <a:t>JOHN SMITH</a:t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114" name="Google Shape;114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chemeClr val="dk2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rPr>
                      <a:t>Add details here</a:t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115" name="Google Shape;115;p13"/>
              <p:cNvGrpSpPr/>
              <p:nvPr/>
            </p:nvGrpSpPr>
            <p:grpSpPr>
              <a:xfrm>
                <a:off x="7597278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116" name="Google Shape;116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solidFill>
                  <a:srgbClr val="26DBA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17" name="Google Shape;117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118" name="Google Shape;118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chemeClr val="dk2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rPr>
                      <a:t>JANE DOE</a:t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119" name="Google Shape;119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chemeClr val="dk2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rPr>
                      <a:t>Add details here</a:t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grpSp>
          <p:nvGrpSpPr>
            <p:cNvPr id="120" name="Google Shape;120;p13"/>
            <p:cNvGrpSpPr/>
            <p:nvPr/>
          </p:nvGrpSpPr>
          <p:grpSpPr>
            <a:xfrm>
              <a:off x="1186738" y="2905100"/>
              <a:ext cx="1172825" cy="546424"/>
              <a:chOff x="1186738" y="2905100"/>
              <a:chExt cx="1172825" cy="546424"/>
            </a:xfrm>
          </p:grpSpPr>
          <p:grpSp>
            <p:nvGrpSpPr>
              <p:cNvPr id="121" name="Google Shape;121;p13"/>
              <p:cNvGrpSpPr/>
              <p:nvPr/>
            </p:nvGrpSpPr>
            <p:grpSpPr>
              <a:xfrm>
                <a:off x="1186738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122" name="Google Shape;122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23" name="Google Shape;123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124" name="Google Shape;124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125" name="Google Shape;125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126" name="Google Shape;126;p13"/>
              <p:cNvGrpSpPr/>
              <p:nvPr/>
            </p:nvGrpSpPr>
            <p:grpSpPr>
              <a:xfrm>
                <a:off x="1186738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127" name="Google Shape;127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28" name="Google Shape;128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129" name="Google Shape;129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130" name="Google Shape;130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131" name="Google Shape;131;p13"/>
            <p:cNvSpPr txBox="1"/>
            <p:nvPr/>
          </p:nvSpPr>
          <p:spPr>
            <a:xfrm>
              <a:off x="2485574" y="2611375"/>
              <a:ext cx="11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132" name="Google Shape;132;p13"/>
            <p:cNvGrpSpPr/>
            <p:nvPr/>
          </p:nvGrpSpPr>
          <p:grpSpPr>
            <a:xfrm>
              <a:off x="2474038" y="2905100"/>
              <a:ext cx="1172825" cy="546424"/>
              <a:chOff x="2474038" y="2905100"/>
              <a:chExt cx="1172825" cy="546424"/>
            </a:xfrm>
          </p:grpSpPr>
          <p:grpSp>
            <p:nvGrpSpPr>
              <p:cNvPr id="133" name="Google Shape;133;p13"/>
              <p:cNvGrpSpPr/>
              <p:nvPr/>
            </p:nvGrpSpPr>
            <p:grpSpPr>
              <a:xfrm>
                <a:off x="2474038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134" name="Google Shape;134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35" name="Google Shape;135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136" name="Google Shape;136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137" name="Google Shape;137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138" name="Google Shape;138;p13"/>
              <p:cNvGrpSpPr/>
              <p:nvPr/>
            </p:nvGrpSpPr>
            <p:grpSpPr>
              <a:xfrm>
                <a:off x="2474038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139" name="Google Shape;139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40" name="Google Shape;140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141" name="Google Shape;141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142" name="Google Shape;142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143" name="Google Shape;143;p13"/>
            <p:cNvSpPr txBox="1"/>
            <p:nvPr/>
          </p:nvSpPr>
          <p:spPr>
            <a:xfrm>
              <a:off x="3768199" y="2611375"/>
              <a:ext cx="11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144" name="Google Shape;144;p13"/>
            <p:cNvGrpSpPr/>
            <p:nvPr/>
          </p:nvGrpSpPr>
          <p:grpSpPr>
            <a:xfrm>
              <a:off x="3756663" y="2905100"/>
              <a:ext cx="1172825" cy="546424"/>
              <a:chOff x="3756663" y="2905100"/>
              <a:chExt cx="1172825" cy="546424"/>
            </a:xfrm>
          </p:grpSpPr>
          <p:grpSp>
            <p:nvGrpSpPr>
              <p:cNvPr id="145" name="Google Shape;145;p13"/>
              <p:cNvGrpSpPr/>
              <p:nvPr/>
            </p:nvGrpSpPr>
            <p:grpSpPr>
              <a:xfrm>
                <a:off x="375666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146" name="Google Shape;146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47" name="Google Shape;147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148" name="Google Shape;148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149" name="Google Shape;149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150" name="Google Shape;150;p13"/>
              <p:cNvGrpSpPr/>
              <p:nvPr/>
            </p:nvGrpSpPr>
            <p:grpSpPr>
              <a:xfrm>
                <a:off x="375666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151" name="Google Shape;151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52" name="Google Shape;152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153" name="Google Shape;153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154" name="Google Shape;154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155" name="Google Shape;155;p13"/>
            <p:cNvSpPr txBox="1"/>
            <p:nvPr/>
          </p:nvSpPr>
          <p:spPr>
            <a:xfrm>
              <a:off x="5052274" y="2611375"/>
              <a:ext cx="11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156" name="Google Shape;156;p13"/>
            <p:cNvGrpSpPr/>
            <p:nvPr/>
          </p:nvGrpSpPr>
          <p:grpSpPr>
            <a:xfrm>
              <a:off x="5040738" y="2905100"/>
              <a:ext cx="1172825" cy="546424"/>
              <a:chOff x="3756663" y="2905100"/>
              <a:chExt cx="1172825" cy="546424"/>
            </a:xfrm>
          </p:grpSpPr>
          <p:grpSp>
            <p:nvGrpSpPr>
              <p:cNvPr id="157" name="Google Shape;157;p13"/>
              <p:cNvGrpSpPr/>
              <p:nvPr/>
            </p:nvGrpSpPr>
            <p:grpSpPr>
              <a:xfrm>
                <a:off x="375666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158" name="Google Shape;158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59" name="Google Shape;159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160" name="Google Shape;160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161" name="Google Shape;161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162" name="Google Shape;162;p13"/>
              <p:cNvGrpSpPr/>
              <p:nvPr/>
            </p:nvGrpSpPr>
            <p:grpSpPr>
              <a:xfrm>
                <a:off x="375666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163" name="Google Shape;163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64" name="Google Shape;164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165" name="Google Shape;165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166" name="Google Shape;166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167" name="Google Shape;167;p13"/>
            <p:cNvSpPr txBox="1"/>
            <p:nvPr/>
          </p:nvSpPr>
          <p:spPr>
            <a:xfrm>
              <a:off x="6335624" y="2611375"/>
              <a:ext cx="11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168" name="Google Shape;168;p13"/>
            <p:cNvGrpSpPr/>
            <p:nvPr/>
          </p:nvGrpSpPr>
          <p:grpSpPr>
            <a:xfrm>
              <a:off x="6324088" y="2905100"/>
              <a:ext cx="1172825" cy="546424"/>
              <a:chOff x="3756663" y="2905100"/>
              <a:chExt cx="1172825" cy="546424"/>
            </a:xfrm>
          </p:grpSpPr>
          <p:grpSp>
            <p:nvGrpSpPr>
              <p:cNvPr id="169" name="Google Shape;169;p13"/>
              <p:cNvGrpSpPr/>
              <p:nvPr/>
            </p:nvGrpSpPr>
            <p:grpSpPr>
              <a:xfrm>
                <a:off x="375666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170" name="Google Shape;170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71" name="Google Shape;171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172" name="Google Shape;172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173" name="Google Shape;173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174" name="Google Shape;174;p13"/>
              <p:cNvGrpSpPr/>
              <p:nvPr/>
            </p:nvGrpSpPr>
            <p:grpSpPr>
              <a:xfrm>
                <a:off x="375666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175" name="Google Shape;175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76" name="Google Shape;176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177" name="Google Shape;177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178" name="Google Shape;178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179" name="Google Shape;179;p13"/>
            <p:cNvSpPr txBox="1"/>
            <p:nvPr/>
          </p:nvSpPr>
          <p:spPr>
            <a:xfrm>
              <a:off x="7607399" y="2616625"/>
              <a:ext cx="11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6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180" name="Google Shape;180;p13"/>
            <p:cNvGrpSpPr/>
            <p:nvPr/>
          </p:nvGrpSpPr>
          <p:grpSpPr>
            <a:xfrm>
              <a:off x="8870453" y="2905100"/>
              <a:ext cx="1172825" cy="546424"/>
              <a:chOff x="8908703" y="2905100"/>
              <a:chExt cx="1172825" cy="546424"/>
            </a:xfrm>
          </p:grpSpPr>
          <p:grpSp>
            <p:nvGrpSpPr>
              <p:cNvPr id="181" name="Google Shape;181;p13"/>
              <p:cNvGrpSpPr/>
              <p:nvPr/>
            </p:nvGrpSpPr>
            <p:grpSpPr>
              <a:xfrm>
                <a:off x="890870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182" name="Google Shape;182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83" name="Google Shape;183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184" name="Google Shape;184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185" name="Google Shape;185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186" name="Google Shape;186;p13"/>
              <p:cNvGrpSpPr/>
              <p:nvPr/>
            </p:nvGrpSpPr>
            <p:grpSpPr>
              <a:xfrm>
                <a:off x="890870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187" name="Google Shape;187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188" name="Google Shape;188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189" name="Google Shape;189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190" name="Google Shape;190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191" name="Google Shape;191;p13"/>
            <p:cNvSpPr txBox="1"/>
            <p:nvPr/>
          </p:nvSpPr>
          <p:spPr>
            <a:xfrm>
              <a:off x="8880574" y="2616625"/>
              <a:ext cx="11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7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cxnSp>
        <p:nvCxnSpPr>
          <p:cNvPr id="192" name="Google Shape;192;p13"/>
          <p:cNvCxnSpPr/>
          <p:nvPr/>
        </p:nvCxnSpPr>
        <p:spPr>
          <a:xfrm>
            <a:off x="8805371" y="1917275"/>
            <a:ext cx="0" cy="5341200"/>
          </a:xfrm>
          <a:prstGeom prst="straightConnector1">
            <a:avLst/>
          </a:prstGeom>
          <a:noFill/>
          <a:ln cap="flat" cmpd="sng" w="9525">
            <a:solidFill>
              <a:srgbClr val="EBEFF3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93" name="Google Shape;193;p13"/>
          <p:cNvGrpSpPr/>
          <p:nvPr/>
        </p:nvGrpSpPr>
        <p:grpSpPr>
          <a:xfrm>
            <a:off x="630163" y="3354150"/>
            <a:ext cx="9453025" cy="951600"/>
            <a:chOff x="630000" y="2611375"/>
            <a:chExt cx="9453025" cy="951600"/>
          </a:xfrm>
        </p:grpSpPr>
        <p:cxnSp>
          <p:nvCxnSpPr>
            <p:cNvPr id="194" name="Google Shape;194;p13"/>
            <p:cNvCxnSpPr/>
            <p:nvPr/>
          </p:nvCxnSpPr>
          <p:spPr>
            <a:xfrm>
              <a:off x="630325" y="2775825"/>
              <a:ext cx="9452700" cy="0"/>
            </a:xfrm>
            <a:prstGeom prst="straightConnector1">
              <a:avLst/>
            </a:prstGeom>
            <a:noFill/>
            <a:ln cap="flat" cmpd="sng" w="9525">
              <a:solidFill>
                <a:srgbClr val="EBEF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195" name="Google Shape;195;p13"/>
            <p:cNvCxnSpPr/>
            <p:nvPr/>
          </p:nvCxnSpPr>
          <p:spPr>
            <a:xfrm>
              <a:off x="630325" y="3562975"/>
              <a:ext cx="9452700" cy="0"/>
            </a:xfrm>
            <a:prstGeom prst="straightConnector1">
              <a:avLst/>
            </a:prstGeom>
            <a:noFill/>
            <a:ln cap="flat" cmpd="sng" w="9525">
              <a:solidFill>
                <a:srgbClr val="EBEF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196" name="Google Shape;196;p13"/>
            <p:cNvSpPr txBox="1"/>
            <p:nvPr/>
          </p:nvSpPr>
          <p:spPr>
            <a:xfrm>
              <a:off x="630000" y="2617438"/>
              <a:ext cx="499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D5D5D6"/>
                  </a:solidFill>
                  <a:latin typeface="Montserrat"/>
                  <a:ea typeface="Montserrat"/>
                  <a:cs typeface="Montserrat"/>
                  <a:sym typeface="Montserrat"/>
                </a:rPr>
                <a:t>JAN</a:t>
              </a:r>
              <a:endParaRPr b="1" sz="800">
                <a:solidFill>
                  <a:srgbClr val="D5D5D6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97" name="Google Shape;197;p13"/>
            <p:cNvSpPr txBox="1"/>
            <p:nvPr/>
          </p:nvSpPr>
          <p:spPr>
            <a:xfrm>
              <a:off x="1198274" y="2611375"/>
              <a:ext cx="11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8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198" name="Google Shape;198;p13"/>
            <p:cNvSpPr txBox="1"/>
            <p:nvPr/>
          </p:nvSpPr>
          <p:spPr>
            <a:xfrm>
              <a:off x="630000" y="2961638"/>
              <a:ext cx="4992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700">
                  <a:solidFill>
                    <a:srgbClr val="EBEFF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b="1" sz="2700">
                <a:solidFill>
                  <a:srgbClr val="EBEFF3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199" name="Google Shape;199;p13"/>
            <p:cNvGrpSpPr/>
            <p:nvPr/>
          </p:nvGrpSpPr>
          <p:grpSpPr>
            <a:xfrm>
              <a:off x="7597278" y="2905100"/>
              <a:ext cx="1172825" cy="546424"/>
              <a:chOff x="7597278" y="2905100"/>
              <a:chExt cx="1172825" cy="546424"/>
            </a:xfrm>
          </p:grpSpPr>
          <p:grpSp>
            <p:nvGrpSpPr>
              <p:cNvPr id="200" name="Google Shape;200;p13"/>
              <p:cNvGrpSpPr/>
              <p:nvPr/>
            </p:nvGrpSpPr>
            <p:grpSpPr>
              <a:xfrm>
                <a:off x="7597278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201" name="Google Shape;201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02" name="Google Shape;202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203" name="Google Shape;203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204" name="Google Shape;204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205" name="Google Shape;205;p13"/>
              <p:cNvGrpSpPr/>
              <p:nvPr/>
            </p:nvGrpSpPr>
            <p:grpSpPr>
              <a:xfrm>
                <a:off x="7597278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206" name="Google Shape;206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07" name="Google Shape;207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208" name="Google Shape;208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209" name="Google Shape;209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grpSp>
          <p:nvGrpSpPr>
            <p:cNvPr id="210" name="Google Shape;210;p13"/>
            <p:cNvGrpSpPr/>
            <p:nvPr/>
          </p:nvGrpSpPr>
          <p:grpSpPr>
            <a:xfrm>
              <a:off x="1186738" y="2905100"/>
              <a:ext cx="1172825" cy="546424"/>
              <a:chOff x="1186738" y="2905100"/>
              <a:chExt cx="1172825" cy="546424"/>
            </a:xfrm>
          </p:grpSpPr>
          <p:grpSp>
            <p:nvGrpSpPr>
              <p:cNvPr id="211" name="Google Shape;211;p13"/>
              <p:cNvGrpSpPr/>
              <p:nvPr/>
            </p:nvGrpSpPr>
            <p:grpSpPr>
              <a:xfrm>
                <a:off x="1186738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212" name="Google Shape;212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13" name="Google Shape;213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214" name="Google Shape;214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215" name="Google Shape;215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216" name="Google Shape;216;p13"/>
              <p:cNvGrpSpPr/>
              <p:nvPr/>
            </p:nvGrpSpPr>
            <p:grpSpPr>
              <a:xfrm>
                <a:off x="1186738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217" name="Google Shape;217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18" name="Google Shape;218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219" name="Google Shape;219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220" name="Google Shape;220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221" name="Google Shape;221;p13"/>
            <p:cNvSpPr txBox="1"/>
            <p:nvPr/>
          </p:nvSpPr>
          <p:spPr>
            <a:xfrm>
              <a:off x="2485574" y="2611375"/>
              <a:ext cx="11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9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222" name="Google Shape;222;p13"/>
            <p:cNvGrpSpPr/>
            <p:nvPr/>
          </p:nvGrpSpPr>
          <p:grpSpPr>
            <a:xfrm>
              <a:off x="2474038" y="2905100"/>
              <a:ext cx="1172825" cy="546424"/>
              <a:chOff x="2474038" y="2905100"/>
              <a:chExt cx="1172825" cy="546424"/>
            </a:xfrm>
          </p:grpSpPr>
          <p:grpSp>
            <p:nvGrpSpPr>
              <p:cNvPr id="223" name="Google Shape;223;p13"/>
              <p:cNvGrpSpPr/>
              <p:nvPr/>
            </p:nvGrpSpPr>
            <p:grpSpPr>
              <a:xfrm>
                <a:off x="2474038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224" name="Google Shape;224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25" name="Google Shape;225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226" name="Google Shape;226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227" name="Google Shape;227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228" name="Google Shape;228;p13"/>
              <p:cNvGrpSpPr/>
              <p:nvPr/>
            </p:nvGrpSpPr>
            <p:grpSpPr>
              <a:xfrm>
                <a:off x="2474038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229" name="Google Shape;229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solidFill>
                  <a:srgbClr val="FFAB57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30" name="Google Shape;230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231" name="Google Shape;231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chemeClr val="dk2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rPr>
                      <a:t>JOHN SMITH</a:t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232" name="Google Shape;232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chemeClr val="dk2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rPr>
                      <a:t>Add details here</a:t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233" name="Google Shape;233;p13"/>
            <p:cNvSpPr txBox="1"/>
            <p:nvPr/>
          </p:nvSpPr>
          <p:spPr>
            <a:xfrm>
              <a:off x="3768164" y="2611375"/>
              <a:ext cx="216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10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234" name="Google Shape;234;p13"/>
            <p:cNvGrpSpPr/>
            <p:nvPr/>
          </p:nvGrpSpPr>
          <p:grpSpPr>
            <a:xfrm>
              <a:off x="3756663" y="2905100"/>
              <a:ext cx="1172825" cy="546424"/>
              <a:chOff x="3756663" y="2905100"/>
              <a:chExt cx="1172825" cy="546424"/>
            </a:xfrm>
          </p:grpSpPr>
          <p:grpSp>
            <p:nvGrpSpPr>
              <p:cNvPr id="235" name="Google Shape;235;p13"/>
              <p:cNvGrpSpPr/>
              <p:nvPr/>
            </p:nvGrpSpPr>
            <p:grpSpPr>
              <a:xfrm>
                <a:off x="375666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236" name="Google Shape;236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37" name="Google Shape;237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238" name="Google Shape;238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239" name="Google Shape;239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240" name="Google Shape;240;p13"/>
              <p:cNvGrpSpPr/>
              <p:nvPr/>
            </p:nvGrpSpPr>
            <p:grpSpPr>
              <a:xfrm>
                <a:off x="375666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241" name="Google Shape;241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42" name="Google Shape;242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243" name="Google Shape;243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244" name="Google Shape;244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245" name="Google Shape;245;p13"/>
            <p:cNvSpPr txBox="1"/>
            <p:nvPr/>
          </p:nvSpPr>
          <p:spPr>
            <a:xfrm>
              <a:off x="5052254" y="2611375"/>
              <a:ext cx="216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11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246" name="Google Shape;246;p13"/>
            <p:cNvGrpSpPr/>
            <p:nvPr/>
          </p:nvGrpSpPr>
          <p:grpSpPr>
            <a:xfrm>
              <a:off x="5040738" y="2905100"/>
              <a:ext cx="1172825" cy="546424"/>
              <a:chOff x="3756663" y="2905100"/>
              <a:chExt cx="1172825" cy="546424"/>
            </a:xfrm>
          </p:grpSpPr>
          <p:grpSp>
            <p:nvGrpSpPr>
              <p:cNvPr id="247" name="Google Shape;247;p13"/>
              <p:cNvGrpSpPr/>
              <p:nvPr/>
            </p:nvGrpSpPr>
            <p:grpSpPr>
              <a:xfrm>
                <a:off x="375666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248" name="Google Shape;248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49" name="Google Shape;249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250" name="Google Shape;250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251" name="Google Shape;251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252" name="Google Shape;252;p13"/>
              <p:cNvGrpSpPr/>
              <p:nvPr/>
            </p:nvGrpSpPr>
            <p:grpSpPr>
              <a:xfrm>
                <a:off x="375666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253" name="Google Shape;253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54" name="Google Shape;254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255" name="Google Shape;255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256" name="Google Shape;256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257" name="Google Shape;257;p13"/>
            <p:cNvSpPr txBox="1"/>
            <p:nvPr/>
          </p:nvSpPr>
          <p:spPr>
            <a:xfrm>
              <a:off x="6335600" y="2611375"/>
              <a:ext cx="2265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12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258" name="Google Shape;258;p13"/>
            <p:cNvGrpSpPr/>
            <p:nvPr/>
          </p:nvGrpSpPr>
          <p:grpSpPr>
            <a:xfrm>
              <a:off x="6324088" y="2905100"/>
              <a:ext cx="1172825" cy="546424"/>
              <a:chOff x="3756663" y="2905100"/>
              <a:chExt cx="1172825" cy="546424"/>
            </a:xfrm>
          </p:grpSpPr>
          <p:grpSp>
            <p:nvGrpSpPr>
              <p:cNvPr id="259" name="Google Shape;259;p13"/>
              <p:cNvGrpSpPr/>
              <p:nvPr/>
            </p:nvGrpSpPr>
            <p:grpSpPr>
              <a:xfrm>
                <a:off x="375666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260" name="Google Shape;260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61" name="Google Shape;261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262" name="Google Shape;262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263" name="Google Shape;263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264" name="Google Shape;264;p13"/>
              <p:cNvGrpSpPr/>
              <p:nvPr/>
            </p:nvGrpSpPr>
            <p:grpSpPr>
              <a:xfrm>
                <a:off x="375666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265" name="Google Shape;265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66" name="Google Shape;266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267" name="Google Shape;267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268" name="Google Shape;268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269" name="Google Shape;269;p13"/>
            <p:cNvSpPr txBox="1"/>
            <p:nvPr/>
          </p:nvSpPr>
          <p:spPr>
            <a:xfrm>
              <a:off x="7607380" y="2616625"/>
              <a:ext cx="216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13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270" name="Google Shape;270;p13"/>
            <p:cNvGrpSpPr/>
            <p:nvPr/>
          </p:nvGrpSpPr>
          <p:grpSpPr>
            <a:xfrm>
              <a:off x="8870453" y="2905100"/>
              <a:ext cx="1172825" cy="546424"/>
              <a:chOff x="8908703" y="2905100"/>
              <a:chExt cx="1172825" cy="546424"/>
            </a:xfrm>
          </p:grpSpPr>
          <p:grpSp>
            <p:nvGrpSpPr>
              <p:cNvPr id="271" name="Google Shape;271;p13"/>
              <p:cNvGrpSpPr/>
              <p:nvPr/>
            </p:nvGrpSpPr>
            <p:grpSpPr>
              <a:xfrm>
                <a:off x="890870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272" name="Google Shape;272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73" name="Google Shape;273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274" name="Google Shape;274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275" name="Google Shape;275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276" name="Google Shape;276;p13"/>
              <p:cNvGrpSpPr/>
              <p:nvPr/>
            </p:nvGrpSpPr>
            <p:grpSpPr>
              <a:xfrm>
                <a:off x="890870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277" name="Google Shape;277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78" name="Google Shape;278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279" name="Google Shape;279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280" name="Google Shape;280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281" name="Google Shape;281;p13"/>
            <p:cNvSpPr txBox="1"/>
            <p:nvPr/>
          </p:nvSpPr>
          <p:spPr>
            <a:xfrm>
              <a:off x="8880554" y="2616625"/>
              <a:ext cx="216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14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282" name="Google Shape;282;p13"/>
          <p:cNvGrpSpPr/>
          <p:nvPr/>
        </p:nvGrpSpPr>
        <p:grpSpPr>
          <a:xfrm>
            <a:off x="630163" y="4335400"/>
            <a:ext cx="9453025" cy="840149"/>
            <a:chOff x="630000" y="2611375"/>
            <a:chExt cx="9453025" cy="840149"/>
          </a:xfrm>
        </p:grpSpPr>
        <p:cxnSp>
          <p:nvCxnSpPr>
            <p:cNvPr id="283" name="Google Shape;283;p13"/>
            <p:cNvCxnSpPr/>
            <p:nvPr/>
          </p:nvCxnSpPr>
          <p:spPr>
            <a:xfrm>
              <a:off x="630325" y="2775825"/>
              <a:ext cx="9452700" cy="0"/>
            </a:xfrm>
            <a:prstGeom prst="straightConnector1">
              <a:avLst/>
            </a:prstGeom>
            <a:noFill/>
            <a:ln cap="flat" cmpd="sng" w="9525">
              <a:solidFill>
                <a:srgbClr val="EBEF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284" name="Google Shape;284;p13"/>
            <p:cNvSpPr txBox="1"/>
            <p:nvPr/>
          </p:nvSpPr>
          <p:spPr>
            <a:xfrm>
              <a:off x="630000" y="2617438"/>
              <a:ext cx="499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D5D5D6"/>
                  </a:solidFill>
                  <a:latin typeface="Montserrat"/>
                  <a:ea typeface="Montserrat"/>
                  <a:cs typeface="Montserrat"/>
                  <a:sym typeface="Montserrat"/>
                </a:rPr>
                <a:t>JAN</a:t>
              </a:r>
              <a:endParaRPr b="1" sz="800">
                <a:solidFill>
                  <a:srgbClr val="D5D5D6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85" name="Google Shape;285;p13"/>
            <p:cNvSpPr txBox="1"/>
            <p:nvPr/>
          </p:nvSpPr>
          <p:spPr>
            <a:xfrm>
              <a:off x="1198252" y="2611375"/>
              <a:ext cx="219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15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286" name="Google Shape;286;p13"/>
            <p:cNvSpPr txBox="1"/>
            <p:nvPr/>
          </p:nvSpPr>
          <p:spPr>
            <a:xfrm>
              <a:off x="630000" y="2961638"/>
              <a:ext cx="4992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700">
                  <a:solidFill>
                    <a:srgbClr val="EBEFF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b="1" sz="2700">
                <a:solidFill>
                  <a:srgbClr val="EBEFF3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287" name="Google Shape;287;p13"/>
            <p:cNvGrpSpPr/>
            <p:nvPr/>
          </p:nvGrpSpPr>
          <p:grpSpPr>
            <a:xfrm>
              <a:off x="7597278" y="2905100"/>
              <a:ext cx="1172825" cy="546424"/>
              <a:chOff x="7597278" y="2905100"/>
              <a:chExt cx="1172825" cy="546424"/>
            </a:xfrm>
          </p:grpSpPr>
          <p:grpSp>
            <p:nvGrpSpPr>
              <p:cNvPr id="288" name="Google Shape;288;p13"/>
              <p:cNvGrpSpPr/>
              <p:nvPr/>
            </p:nvGrpSpPr>
            <p:grpSpPr>
              <a:xfrm>
                <a:off x="7597278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289" name="Google Shape;289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90" name="Google Shape;290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291" name="Google Shape;291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292" name="Google Shape;292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293" name="Google Shape;293;p13"/>
              <p:cNvGrpSpPr/>
              <p:nvPr/>
            </p:nvGrpSpPr>
            <p:grpSpPr>
              <a:xfrm>
                <a:off x="7597278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294" name="Google Shape;294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295" name="Google Shape;295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296" name="Google Shape;296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297" name="Google Shape;297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grpSp>
          <p:nvGrpSpPr>
            <p:cNvPr id="298" name="Google Shape;298;p13"/>
            <p:cNvGrpSpPr/>
            <p:nvPr/>
          </p:nvGrpSpPr>
          <p:grpSpPr>
            <a:xfrm>
              <a:off x="1186738" y="2905100"/>
              <a:ext cx="1172825" cy="546424"/>
              <a:chOff x="1186738" y="2905100"/>
              <a:chExt cx="1172825" cy="546424"/>
            </a:xfrm>
          </p:grpSpPr>
          <p:grpSp>
            <p:nvGrpSpPr>
              <p:cNvPr id="299" name="Google Shape;299;p13"/>
              <p:cNvGrpSpPr/>
              <p:nvPr/>
            </p:nvGrpSpPr>
            <p:grpSpPr>
              <a:xfrm>
                <a:off x="1186738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300" name="Google Shape;300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01" name="Google Shape;301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302" name="Google Shape;302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303" name="Google Shape;303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304" name="Google Shape;304;p13"/>
              <p:cNvGrpSpPr/>
              <p:nvPr/>
            </p:nvGrpSpPr>
            <p:grpSpPr>
              <a:xfrm>
                <a:off x="1186738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305" name="Google Shape;305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06" name="Google Shape;306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307" name="Google Shape;307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308" name="Google Shape;308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309" name="Google Shape;309;p13"/>
            <p:cNvSpPr txBox="1"/>
            <p:nvPr/>
          </p:nvSpPr>
          <p:spPr>
            <a:xfrm>
              <a:off x="2485555" y="2611375"/>
              <a:ext cx="2193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16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310" name="Google Shape;310;p13"/>
            <p:cNvGrpSpPr/>
            <p:nvPr/>
          </p:nvGrpSpPr>
          <p:grpSpPr>
            <a:xfrm>
              <a:off x="2474038" y="2905100"/>
              <a:ext cx="1172825" cy="546424"/>
              <a:chOff x="2474038" y="2905100"/>
              <a:chExt cx="1172825" cy="546424"/>
            </a:xfrm>
          </p:grpSpPr>
          <p:grpSp>
            <p:nvGrpSpPr>
              <p:cNvPr id="311" name="Google Shape;311;p13"/>
              <p:cNvGrpSpPr/>
              <p:nvPr/>
            </p:nvGrpSpPr>
            <p:grpSpPr>
              <a:xfrm>
                <a:off x="2474038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312" name="Google Shape;312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13" name="Google Shape;313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314" name="Google Shape;314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315" name="Google Shape;315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316" name="Google Shape;316;p13"/>
              <p:cNvGrpSpPr/>
              <p:nvPr/>
            </p:nvGrpSpPr>
            <p:grpSpPr>
              <a:xfrm>
                <a:off x="2474038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317" name="Google Shape;317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18" name="Google Shape;318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319" name="Google Shape;319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320" name="Google Shape;320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321" name="Google Shape;321;p13"/>
            <p:cNvSpPr txBox="1"/>
            <p:nvPr/>
          </p:nvSpPr>
          <p:spPr>
            <a:xfrm>
              <a:off x="3768181" y="2611375"/>
              <a:ext cx="204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17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322" name="Google Shape;322;p13"/>
            <p:cNvGrpSpPr/>
            <p:nvPr/>
          </p:nvGrpSpPr>
          <p:grpSpPr>
            <a:xfrm>
              <a:off x="3756663" y="2905100"/>
              <a:ext cx="1172825" cy="546424"/>
              <a:chOff x="3756663" y="2905100"/>
              <a:chExt cx="1172825" cy="546424"/>
            </a:xfrm>
          </p:grpSpPr>
          <p:grpSp>
            <p:nvGrpSpPr>
              <p:cNvPr id="323" name="Google Shape;323;p13"/>
              <p:cNvGrpSpPr/>
              <p:nvPr/>
            </p:nvGrpSpPr>
            <p:grpSpPr>
              <a:xfrm>
                <a:off x="375666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324" name="Google Shape;324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25" name="Google Shape;325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326" name="Google Shape;326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327" name="Google Shape;327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328" name="Google Shape;328;p13"/>
              <p:cNvGrpSpPr/>
              <p:nvPr/>
            </p:nvGrpSpPr>
            <p:grpSpPr>
              <a:xfrm>
                <a:off x="375666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329" name="Google Shape;329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30" name="Google Shape;330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331" name="Google Shape;331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332" name="Google Shape;332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333" name="Google Shape;333;p13"/>
            <p:cNvSpPr txBox="1"/>
            <p:nvPr/>
          </p:nvSpPr>
          <p:spPr>
            <a:xfrm>
              <a:off x="5052256" y="2611375"/>
              <a:ext cx="204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18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334" name="Google Shape;334;p13"/>
            <p:cNvGrpSpPr/>
            <p:nvPr/>
          </p:nvGrpSpPr>
          <p:grpSpPr>
            <a:xfrm>
              <a:off x="5040738" y="2905100"/>
              <a:ext cx="1172825" cy="546424"/>
              <a:chOff x="3756663" y="2905100"/>
              <a:chExt cx="1172825" cy="546424"/>
            </a:xfrm>
          </p:grpSpPr>
          <p:grpSp>
            <p:nvGrpSpPr>
              <p:cNvPr id="335" name="Google Shape;335;p13"/>
              <p:cNvGrpSpPr/>
              <p:nvPr/>
            </p:nvGrpSpPr>
            <p:grpSpPr>
              <a:xfrm>
                <a:off x="375666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336" name="Google Shape;336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37" name="Google Shape;337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338" name="Google Shape;338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339" name="Google Shape;339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340" name="Google Shape;340;p13"/>
              <p:cNvGrpSpPr/>
              <p:nvPr/>
            </p:nvGrpSpPr>
            <p:grpSpPr>
              <a:xfrm>
                <a:off x="375666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341" name="Google Shape;341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42" name="Google Shape;342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343" name="Google Shape;343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344" name="Google Shape;344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345" name="Google Shape;345;p13"/>
            <p:cNvSpPr txBox="1"/>
            <p:nvPr/>
          </p:nvSpPr>
          <p:spPr>
            <a:xfrm>
              <a:off x="6335605" y="2611375"/>
              <a:ext cx="204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19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346" name="Google Shape;346;p13"/>
            <p:cNvGrpSpPr/>
            <p:nvPr/>
          </p:nvGrpSpPr>
          <p:grpSpPr>
            <a:xfrm>
              <a:off x="6324088" y="2905100"/>
              <a:ext cx="1172825" cy="546424"/>
              <a:chOff x="3756663" y="2905100"/>
              <a:chExt cx="1172825" cy="546424"/>
            </a:xfrm>
          </p:grpSpPr>
          <p:grpSp>
            <p:nvGrpSpPr>
              <p:cNvPr id="347" name="Google Shape;347;p13"/>
              <p:cNvGrpSpPr/>
              <p:nvPr/>
            </p:nvGrpSpPr>
            <p:grpSpPr>
              <a:xfrm>
                <a:off x="375666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348" name="Google Shape;348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solidFill>
                  <a:srgbClr val="BE5AFF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49" name="Google Shape;349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350" name="Google Shape;350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chemeClr val="dk2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rPr>
                      <a:t>MIKE JOHNSON</a:t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351" name="Google Shape;351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uk" sz="800">
                        <a:solidFill>
                          <a:schemeClr val="dk2"/>
                        </a:solidFill>
                        <a:latin typeface="Montserrat Medium"/>
                        <a:ea typeface="Montserrat Medium"/>
                        <a:cs typeface="Montserrat Medium"/>
                        <a:sym typeface="Montserrat Medium"/>
                      </a:rPr>
                      <a:t>Add details here</a:t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352" name="Google Shape;352;p13"/>
              <p:cNvGrpSpPr/>
              <p:nvPr/>
            </p:nvGrpSpPr>
            <p:grpSpPr>
              <a:xfrm>
                <a:off x="375666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353" name="Google Shape;353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54" name="Google Shape;354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355" name="Google Shape;355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356" name="Google Shape;356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357" name="Google Shape;357;p13"/>
            <p:cNvSpPr txBox="1"/>
            <p:nvPr/>
          </p:nvSpPr>
          <p:spPr>
            <a:xfrm>
              <a:off x="7607380" y="2616625"/>
              <a:ext cx="204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20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358" name="Google Shape;358;p13"/>
            <p:cNvGrpSpPr/>
            <p:nvPr/>
          </p:nvGrpSpPr>
          <p:grpSpPr>
            <a:xfrm>
              <a:off x="8870453" y="2905100"/>
              <a:ext cx="1172825" cy="546424"/>
              <a:chOff x="8908703" y="2905100"/>
              <a:chExt cx="1172825" cy="546424"/>
            </a:xfrm>
          </p:grpSpPr>
          <p:grpSp>
            <p:nvGrpSpPr>
              <p:cNvPr id="359" name="Google Shape;359;p13"/>
              <p:cNvGrpSpPr/>
              <p:nvPr/>
            </p:nvGrpSpPr>
            <p:grpSpPr>
              <a:xfrm>
                <a:off x="890870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360" name="Google Shape;360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61" name="Google Shape;361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362" name="Google Shape;362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363" name="Google Shape;363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364" name="Google Shape;364;p13"/>
              <p:cNvGrpSpPr/>
              <p:nvPr/>
            </p:nvGrpSpPr>
            <p:grpSpPr>
              <a:xfrm>
                <a:off x="890870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365" name="Google Shape;365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66" name="Google Shape;366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367" name="Google Shape;367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368" name="Google Shape;368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369" name="Google Shape;369;p13"/>
            <p:cNvSpPr txBox="1"/>
            <p:nvPr/>
          </p:nvSpPr>
          <p:spPr>
            <a:xfrm>
              <a:off x="8880554" y="2616625"/>
              <a:ext cx="2040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21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370" name="Google Shape;370;p13"/>
          <p:cNvGrpSpPr/>
          <p:nvPr/>
        </p:nvGrpSpPr>
        <p:grpSpPr>
          <a:xfrm>
            <a:off x="630163" y="6268250"/>
            <a:ext cx="9453025" cy="869799"/>
            <a:chOff x="630000" y="2581725"/>
            <a:chExt cx="9453025" cy="869799"/>
          </a:xfrm>
        </p:grpSpPr>
        <p:cxnSp>
          <p:nvCxnSpPr>
            <p:cNvPr id="371" name="Google Shape;371;p13"/>
            <p:cNvCxnSpPr/>
            <p:nvPr/>
          </p:nvCxnSpPr>
          <p:spPr>
            <a:xfrm>
              <a:off x="630325" y="2581725"/>
              <a:ext cx="9452700" cy="0"/>
            </a:xfrm>
            <a:prstGeom prst="straightConnector1">
              <a:avLst/>
            </a:prstGeom>
            <a:noFill/>
            <a:ln cap="flat" cmpd="sng" w="9525">
              <a:solidFill>
                <a:srgbClr val="EBEF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72" name="Google Shape;372;p13"/>
            <p:cNvCxnSpPr/>
            <p:nvPr/>
          </p:nvCxnSpPr>
          <p:spPr>
            <a:xfrm>
              <a:off x="630325" y="2775825"/>
              <a:ext cx="9452700" cy="0"/>
            </a:xfrm>
            <a:prstGeom prst="straightConnector1">
              <a:avLst/>
            </a:prstGeom>
            <a:noFill/>
            <a:ln cap="flat" cmpd="sng" w="9525">
              <a:solidFill>
                <a:srgbClr val="EBEF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373" name="Google Shape;373;p13"/>
            <p:cNvSpPr txBox="1"/>
            <p:nvPr/>
          </p:nvSpPr>
          <p:spPr>
            <a:xfrm>
              <a:off x="630000" y="2617438"/>
              <a:ext cx="499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D5D5D6"/>
                  </a:solidFill>
                  <a:latin typeface="Montserrat"/>
                  <a:ea typeface="Montserrat"/>
                  <a:cs typeface="Montserrat"/>
                  <a:sym typeface="Montserrat"/>
                </a:rPr>
                <a:t>JAN</a:t>
              </a:r>
              <a:endParaRPr b="1" sz="800">
                <a:solidFill>
                  <a:srgbClr val="D5D5D6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74" name="Google Shape;374;p13"/>
            <p:cNvSpPr txBox="1"/>
            <p:nvPr/>
          </p:nvSpPr>
          <p:spPr>
            <a:xfrm>
              <a:off x="1198253" y="2611375"/>
              <a:ext cx="20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29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375" name="Google Shape;375;p13"/>
            <p:cNvSpPr txBox="1"/>
            <p:nvPr/>
          </p:nvSpPr>
          <p:spPr>
            <a:xfrm>
              <a:off x="630000" y="2961638"/>
              <a:ext cx="4992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700">
                  <a:solidFill>
                    <a:srgbClr val="EBEFF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5</a:t>
              </a:r>
              <a:endParaRPr b="1" sz="2700">
                <a:solidFill>
                  <a:srgbClr val="EBEFF3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376" name="Google Shape;376;p13"/>
            <p:cNvGrpSpPr/>
            <p:nvPr/>
          </p:nvGrpSpPr>
          <p:grpSpPr>
            <a:xfrm>
              <a:off x="7597278" y="2905100"/>
              <a:ext cx="1172825" cy="546424"/>
              <a:chOff x="7597278" y="2905100"/>
              <a:chExt cx="1172825" cy="546424"/>
            </a:xfrm>
          </p:grpSpPr>
          <p:grpSp>
            <p:nvGrpSpPr>
              <p:cNvPr id="377" name="Google Shape;377;p13"/>
              <p:cNvGrpSpPr/>
              <p:nvPr/>
            </p:nvGrpSpPr>
            <p:grpSpPr>
              <a:xfrm>
                <a:off x="7597278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378" name="Google Shape;378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79" name="Google Shape;379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380" name="Google Shape;380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381" name="Google Shape;381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382" name="Google Shape;382;p13"/>
              <p:cNvGrpSpPr/>
              <p:nvPr/>
            </p:nvGrpSpPr>
            <p:grpSpPr>
              <a:xfrm>
                <a:off x="7597278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383" name="Google Shape;383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84" name="Google Shape;384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385" name="Google Shape;385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386" name="Google Shape;386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grpSp>
          <p:nvGrpSpPr>
            <p:cNvPr id="387" name="Google Shape;387;p13"/>
            <p:cNvGrpSpPr/>
            <p:nvPr/>
          </p:nvGrpSpPr>
          <p:grpSpPr>
            <a:xfrm>
              <a:off x="1186738" y="2905100"/>
              <a:ext cx="1172825" cy="546424"/>
              <a:chOff x="1186738" y="2905100"/>
              <a:chExt cx="1172825" cy="546424"/>
            </a:xfrm>
          </p:grpSpPr>
          <p:grpSp>
            <p:nvGrpSpPr>
              <p:cNvPr id="388" name="Google Shape;388;p13"/>
              <p:cNvGrpSpPr/>
              <p:nvPr/>
            </p:nvGrpSpPr>
            <p:grpSpPr>
              <a:xfrm>
                <a:off x="1186738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389" name="Google Shape;389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90" name="Google Shape;390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391" name="Google Shape;391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392" name="Google Shape;392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393" name="Google Shape;393;p13"/>
              <p:cNvGrpSpPr/>
              <p:nvPr/>
            </p:nvGrpSpPr>
            <p:grpSpPr>
              <a:xfrm>
                <a:off x="1186738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394" name="Google Shape;394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395" name="Google Shape;395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396" name="Google Shape;396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397" name="Google Shape;397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398" name="Google Shape;398;p13"/>
            <p:cNvSpPr txBox="1"/>
            <p:nvPr/>
          </p:nvSpPr>
          <p:spPr>
            <a:xfrm>
              <a:off x="2485555" y="2611375"/>
              <a:ext cx="20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30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399" name="Google Shape;399;p13"/>
            <p:cNvGrpSpPr/>
            <p:nvPr/>
          </p:nvGrpSpPr>
          <p:grpSpPr>
            <a:xfrm>
              <a:off x="2474038" y="2905100"/>
              <a:ext cx="1172825" cy="546424"/>
              <a:chOff x="2474038" y="2905100"/>
              <a:chExt cx="1172825" cy="546424"/>
            </a:xfrm>
          </p:grpSpPr>
          <p:grpSp>
            <p:nvGrpSpPr>
              <p:cNvPr id="400" name="Google Shape;400;p13"/>
              <p:cNvGrpSpPr/>
              <p:nvPr/>
            </p:nvGrpSpPr>
            <p:grpSpPr>
              <a:xfrm>
                <a:off x="2474038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401" name="Google Shape;401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02" name="Google Shape;402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403" name="Google Shape;403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404" name="Google Shape;404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405" name="Google Shape;405;p13"/>
              <p:cNvGrpSpPr/>
              <p:nvPr/>
            </p:nvGrpSpPr>
            <p:grpSpPr>
              <a:xfrm>
                <a:off x="2474038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406" name="Google Shape;406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07" name="Google Shape;407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408" name="Google Shape;408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409" name="Google Shape;409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410" name="Google Shape;410;p13"/>
            <p:cNvSpPr txBox="1"/>
            <p:nvPr/>
          </p:nvSpPr>
          <p:spPr>
            <a:xfrm>
              <a:off x="3768180" y="2611375"/>
              <a:ext cx="20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31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411" name="Google Shape;411;p13"/>
            <p:cNvGrpSpPr/>
            <p:nvPr/>
          </p:nvGrpSpPr>
          <p:grpSpPr>
            <a:xfrm>
              <a:off x="3756663" y="2905100"/>
              <a:ext cx="1172825" cy="546424"/>
              <a:chOff x="3756663" y="2905100"/>
              <a:chExt cx="1172825" cy="546424"/>
            </a:xfrm>
          </p:grpSpPr>
          <p:grpSp>
            <p:nvGrpSpPr>
              <p:cNvPr id="412" name="Google Shape;412;p13"/>
              <p:cNvGrpSpPr/>
              <p:nvPr/>
            </p:nvGrpSpPr>
            <p:grpSpPr>
              <a:xfrm>
                <a:off x="375666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413" name="Google Shape;413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14" name="Google Shape;414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415" name="Google Shape;415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416" name="Google Shape;416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417" name="Google Shape;417;p13"/>
              <p:cNvGrpSpPr/>
              <p:nvPr/>
            </p:nvGrpSpPr>
            <p:grpSpPr>
              <a:xfrm>
                <a:off x="375666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418" name="Google Shape;418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19" name="Google Shape;419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420" name="Google Shape;420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421" name="Google Shape;421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422" name="Google Shape;422;p13"/>
            <p:cNvSpPr txBox="1"/>
            <p:nvPr/>
          </p:nvSpPr>
          <p:spPr>
            <a:xfrm>
              <a:off x="5052255" y="2611375"/>
              <a:ext cx="20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1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423" name="Google Shape;423;p13"/>
            <p:cNvGrpSpPr/>
            <p:nvPr/>
          </p:nvGrpSpPr>
          <p:grpSpPr>
            <a:xfrm>
              <a:off x="5040738" y="2905100"/>
              <a:ext cx="1172825" cy="546424"/>
              <a:chOff x="3756663" y="2905100"/>
              <a:chExt cx="1172825" cy="546424"/>
            </a:xfrm>
          </p:grpSpPr>
          <p:grpSp>
            <p:nvGrpSpPr>
              <p:cNvPr id="424" name="Google Shape;424;p13"/>
              <p:cNvGrpSpPr/>
              <p:nvPr/>
            </p:nvGrpSpPr>
            <p:grpSpPr>
              <a:xfrm>
                <a:off x="375666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425" name="Google Shape;425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26" name="Google Shape;426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427" name="Google Shape;427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428" name="Google Shape;428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429" name="Google Shape;429;p13"/>
              <p:cNvGrpSpPr/>
              <p:nvPr/>
            </p:nvGrpSpPr>
            <p:grpSpPr>
              <a:xfrm>
                <a:off x="375666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430" name="Google Shape;430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31" name="Google Shape;431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432" name="Google Shape;432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433" name="Google Shape;433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434" name="Google Shape;434;p13"/>
            <p:cNvSpPr txBox="1"/>
            <p:nvPr/>
          </p:nvSpPr>
          <p:spPr>
            <a:xfrm>
              <a:off x="6335602" y="2611375"/>
              <a:ext cx="20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435" name="Google Shape;435;p13"/>
            <p:cNvGrpSpPr/>
            <p:nvPr/>
          </p:nvGrpSpPr>
          <p:grpSpPr>
            <a:xfrm>
              <a:off x="6324088" y="2905100"/>
              <a:ext cx="1172825" cy="546424"/>
              <a:chOff x="3756663" y="2905100"/>
              <a:chExt cx="1172825" cy="546424"/>
            </a:xfrm>
          </p:grpSpPr>
          <p:grpSp>
            <p:nvGrpSpPr>
              <p:cNvPr id="436" name="Google Shape;436;p13"/>
              <p:cNvGrpSpPr/>
              <p:nvPr/>
            </p:nvGrpSpPr>
            <p:grpSpPr>
              <a:xfrm>
                <a:off x="375666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437" name="Google Shape;437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38" name="Google Shape;438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439" name="Google Shape;439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440" name="Google Shape;440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441" name="Google Shape;441;p13"/>
              <p:cNvGrpSpPr/>
              <p:nvPr/>
            </p:nvGrpSpPr>
            <p:grpSpPr>
              <a:xfrm>
                <a:off x="375666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442" name="Google Shape;442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43" name="Google Shape;443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444" name="Google Shape;444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445" name="Google Shape;445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446" name="Google Shape;446;p13"/>
            <p:cNvSpPr txBox="1"/>
            <p:nvPr/>
          </p:nvSpPr>
          <p:spPr>
            <a:xfrm>
              <a:off x="7607380" y="2616625"/>
              <a:ext cx="20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3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447" name="Google Shape;447;p13"/>
            <p:cNvGrpSpPr/>
            <p:nvPr/>
          </p:nvGrpSpPr>
          <p:grpSpPr>
            <a:xfrm>
              <a:off x="8870453" y="2905100"/>
              <a:ext cx="1172825" cy="546424"/>
              <a:chOff x="8908703" y="2905100"/>
              <a:chExt cx="1172825" cy="546424"/>
            </a:xfrm>
          </p:grpSpPr>
          <p:grpSp>
            <p:nvGrpSpPr>
              <p:cNvPr id="448" name="Google Shape;448;p13"/>
              <p:cNvGrpSpPr/>
              <p:nvPr/>
            </p:nvGrpSpPr>
            <p:grpSpPr>
              <a:xfrm>
                <a:off x="890870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449" name="Google Shape;449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50" name="Google Shape;450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451" name="Google Shape;451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452" name="Google Shape;452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453" name="Google Shape;453;p13"/>
              <p:cNvGrpSpPr/>
              <p:nvPr/>
            </p:nvGrpSpPr>
            <p:grpSpPr>
              <a:xfrm>
                <a:off x="890870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454" name="Google Shape;454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55" name="Google Shape;455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456" name="Google Shape;456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457" name="Google Shape;457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458" name="Google Shape;458;p13"/>
            <p:cNvSpPr txBox="1"/>
            <p:nvPr/>
          </p:nvSpPr>
          <p:spPr>
            <a:xfrm>
              <a:off x="8880554" y="2616625"/>
              <a:ext cx="2082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grpSp>
        <p:nvGrpSpPr>
          <p:cNvPr id="459" name="Google Shape;459;p13"/>
          <p:cNvGrpSpPr/>
          <p:nvPr/>
        </p:nvGrpSpPr>
        <p:grpSpPr>
          <a:xfrm>
            <a:off x="630163" y="5287000"/>
            <a:ext cx="9453025" cy="869799"/>
            <a:chOff x="630000" y="2581725"/>
            <a:chExt cx="9453025" cy="869799"/>
          </a:xfrm>
        </p:grpSpPr>
        <p:cxnSp>
          <p:nvCxnSpPr>
            <p:cNvPr id="460" name="Google Shape;460;p13"/>
            <p:cNvCxnSpPr/>
            <p:nvPr/>
          </p:nvCxnSpPr>
          <p:spPr>
            <a:xfrm>
              <a:off x="630325" y="2775825"/>
              <a:ext cx="9452700" cy="0"/>
            </a:xfrm>
            <a:prstGeom prst="straightConnector1">
              <a:avLst/>
            </a:prstGeom>
            <a:noFill/>
            <a:ln cap="flat" cmpd="sng" w="9525">
              <a:solidFill>
                <a:srgbClr val="EBEFF3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sp>
          <p:nvSpPr>
            <p:cNvPr id="461" name="Google Shape;461;p13"/>
            <p:cNvSpPr txBox="1"/>
            <p:nvPr/>
          </p:nvSpPr>
          <p:spPr>
            <a:xfrm>
              <a:off x="630000" y="2617438"/>
              <a:ext cx="499200" cy="123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800">
                  <a:solidFill>
                    <a:srgbClr val="D5D5D6"/>
                  </a:solidFill>
                  <a:latin typeface="Montserrat"/>
                  <a:ea typeface="Montserrat"/>
                  <a:cs typeface="Montserrat"/>
                  <a:sym typeface="Montserrat"/>
                </a:rPr>
                <a:t>JAN</a:t>
              </a:r>
              <a:endParaRPr b="1" sz="800">
                <a:solidFill>
                  <a:srgbClr val="D5D5D6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62" name="Google Shape;462;p13"/>
            <p:cNvSpPr txBox="1"/>
            <p:nvPr/>
          </p:nvSpPr>
          <p:spPr>
            <a:xfrm>
              <a:off x="1198256" y="2611375"/>
              <a:ext cx="199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22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63" name="Google Shape;463;p13"/>
            <p:cNvSpPr txBox="1"/>
            <p:nvPr/>
          </p:nvSpPr>
          <p:spPr>
            <a:xfrm>
              <a:off x="630000" y="2961638"/>
              <a:ext cx="499200" cy="41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700">
                  <a:solidFill>
                    <a:srgbClr val="EBEFF3"/>
                  </a:solidFill>
                  <a:latin typeface="Montserrat"/>
                  <a:ea typeface="Montserrat"/>
                  <a:cs typeface="Montserrat"/>
                  <a:sym typeface="Montserrat"/>
                </a:rPr>
                <a:t>4</a:t>
              </a:r>
              <a:endParaRPr b="1" sz="2700">
                <a:solidFill>
                  <a:srgbClr val="EBEFF3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464" name="Google Shape;464;p13"/>
            <p:cNvGrpSpPr/>
            <p:nvPr/>
          </p:nvGrpSpPr>
          <p:grpSpPr>
            <a:xfrm>
              <a:off x="7597278" y="2905100"/>
              <a:ext cx="1172825" cy="546424"/>
              <a:chOff x="7597278" y="2905100"/>
              <a:chExt cx="1172825" cy="546424"/>
            </a:xfrm>
          </p:grpSpPr>
          <p:grpSp>
            <p:nvGrpSpPr>
              <p:cNvPr id="465" name="Google Shape;465;p13"/>
              <p:cNvGrpSpPr/>
              <p:nvPr/>
            </p:nvGrpSpPr>
            <p:grpSpPr>
              <a:xfrm>
                <a:off x="7597278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466" name="Google Shape;466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67" name="Google Shape;467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468" name="Google Shape;468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469" name="Google Shape;469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470" name="Google Shape;470;p13"/>
              <p:cNvGrpSpPr/>
              <p:nvPr/>
            </p:nvGrpSpPr>
            <p:grpSpPr>
              <a:xfrm>
                <a:off x="7597278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471" name="Google Shape;471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72" name="Google Shape;472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473" name="Google Shape;473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474" name="Google Shape;474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grpSp>
          <p:nvGrpSpPr>
            <p:cNvPr id="475" name="Google Shape;475;p13"/>
            <p:cNvGrpSpPr/>
            <p:nvPr/>
          </p:nvGrpSpPr>
          <p:grpSpPr>
            <a:xfrm>
              <a:off x="1186738" y="2905100"/>
              <a:ext cx="1172825" cy="546424"/>
              <a:chOff x="1186738" y="2905100"/>
              <a:chExt cx="1172825" cy="546424"/>
            </a:xfrm>
          </p:grpSpPr>
          <p:grpSp>
            <p:nvGrpSpPr>
              <p:cNvPr id="476" name="Google Shape;476;p13"/>
              <p:cNvGrpSpPr/>
              <p:nvPr/>
            </p:nvGrpSpPr>
            <p:grpSpPr>
              <a:xfrm>
                <a:off x="1186738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477" name="Google Shape;477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78" name="Google Shape;478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479" name="Google Shape;479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480" name="Google Shape;480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481" name="Google Shape;481;p13"/>
              <p:cNvGrpSpPr/>
              <p:nvPr/>
            </p:nvGrpSpPr>
            <p:grpSpPr>
              <a:xfrm>
                <a:off x="1186738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482" name="Google Shape;482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83" name="Google Shape;483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484" name="Google Shape;484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485" name="Google Shape;485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486" name="Google Shape;486;p13"/>
            <p:cNvSpPr txBox="1"/>
            <p:nvPr/>
          </p:nvSpPr>
          <p:spPr>
            <a:xfrm>
              <a:off x="2485555" y="2611375"/>
              <a:ext cx="199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23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487" name="Google Shape;487;p13"/>
            <p:cNvGrpSpPr/>
            <p:nvPr/>
          </p:nvGrpSpPr>
          <p:grpSpPr>
            <a:xfrm>
              <a:off x="2474038" y="2905100"/>
              <a:ext cx="1172825" cy="546424"/>
              <a:chOff x="2474038" y="2905100"/>
              <a:chExt cx="1172825" cy="546424"/>
            </a:xfrm>
          </p:grpSpPr>
          <p:grpSp>
            <p:nvGrpSpPr>
              <p:cNvPr id="488" name="Google Shape;488;p13"/>
              <p:cNvGrpSpPr/>
              <p:nvPr/>
            </p:nvGrpSpPr>
            <p:grpSpPr>
              <a:xfrm>
                <a:off x="2474038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489" name="Google Shape;489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90" name="Google Shape;490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491" name="Google Shape;491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492" name="Google Shape;492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493" name="Google Shape;493;p13"/>
              <p:cNvGrpSpPr/>
              <p:nvPr/>
            </p:nvGrpSpPr>
            <p:grpSpPr>
              <a:xfrm>
                <a:off x="2474038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494" name="Google Shape;494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495" name="Google Shape;495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496" name="Google Shape;496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497" name="Google Shape;497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498" name="Google Shape;498;p13"/>
            <p:cNvSpPr txBox="1"/>
            <p:nvPr/>
          </p:nvSpPr>
          <p:spPr>
            <a:xfrm>
              <a:off x="3768181" y="2611375"/>
              <a:ext cx="199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24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499" name="Google Shape;499;p13"/>
            <p:cNvGrpSpPr/>
            <p:nvPr/>
          </p:nvGrpSpPr>
          <p:grpSpPr>
            <a:xfrm>
              <a:off x="3756663" y="2905100"/>
              <a:ext cx="1172825" cy="546424"/>
              <a:chOff x="3756663" y="2905100"/>
              <a:chExt cx="1172825" cy="546424"/>
            </a:xfrm>
          </p:grpSpPr>
          <p:grpSp>
            <p:nvGrpSpPr>
              <p:cNvPr id="500" name="Google Shape;500;p13"/>
              <p:cNvGrpSpPr/>
              <p:nvPr/>
            </p:nvGrpSpPr>
            <p:grpSpPr>
              <a:xfrm>
                <a:off x="375666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501" name="Google Shape;501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502" name="Google Shape;502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503" name="Google Shape;503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504" name="Google Shape;504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505" name="Google Shape;505;p13"/>
              <p:cNvGrpSpPr/>
              <p:nvPr/>
            </p:nvGrpSpPr>
            <p:grpSpPr>
              <a:xfrm>
                <a:off x="375666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506" name="Google Shape;506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507" name="Google Shape;507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508" name="Google Shape;508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509" name="Google Shape;509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510" name="Google Shape;510;p13"/>
            <p:cNvSpPr txBox="1"/>
            <p:nvPr/>
          </p:nvSpPr>
          <p:spPr>
            <a:xfrm>
              <a:off x="5052256" y="2611375"/>
              <a:ext cx="199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25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511" name="Google Shape;511;p13"/>
            <p:cNvGrpSpPr/>
            <p:nvPr/>
          </p:nvGrpSpPr>
          <p:grpSpPr>
            <a:xfrm>
              <a:off x="5040738" y="2905100"/>
              <a:ext cx="1172825" cy="546424"/>
              <a:chOff x="3756663" y="2905100"/>
              <a:chExt cx="1172825" cy="546424"/>
            </a:xfrm>
          </p:grpSpPr>
          <p:grpSp>
            <p:nvGrpSpPr>
              <p:cNvPr id="512" name="Google Shape;512;p13"/>
              <p:cNvGrpSpPr/>
              <p:nvPr/>
            </p:nvGrpSpPr>
            <p:grpSpPr>
              <a:xfrm>
                <a:off x="375666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513" name="Google Shape;513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514" name="Google Shape;514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515" name="Google Shape;515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516" name="Google Shape;516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517" name="Google Shape;517;p13"/>
              <p:cNvGrpSpPr/>
              <p:nvPr/>
            </p:nvGrpSpPr>
            <p:grpSpPr>
              <a:xfrm>
                <a:off x="375666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518" name="Google Shape;518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519" name="Google Shape;519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520" name="Google Shape;520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521" name="Google Shape;521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522" name="Google Shape;522;p13"/>
            <p:cNvSpPr txBox="1"/>
            <p:nvPr/>
          </p:nvSpPr>
          <p:spPr>
            <a:xfrm>
              <a:off x="6335607" y="2611375"/>
              <a:ext cx="199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26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523" name="Google Shape;523;p13"/>
            <p:cNvGrpSpPr/>
            <p:nvPr/>
          </p:nvGrpSpPr>
          <p:grpSpPr>
            <a:xfrm>
              <a:off x="6324088" y="2905100"/>
              <a:ext cx="1172825" cy="546424"/>
              <a:chOff x="3756663" y="2905100"/>
              <a:chExt cx="1172825" cy="546424"/>
            </a:xfrm>
          </p:grpSpPr>
          <p:grpSp>
            <p:nvGrpSpPr>
              <p:cNvPr id="524" name="Google Shape;524;p13"/>
              <p:cNvGrpSpPr/>
              <p:nvPr/>
            </p:nvGrpSpPr>
            <p:grpSpPr>
              <a:xfrm>
                <a:off x="375666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525" name="Google Shape;525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526" name="Google Shape;526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527" name="Google Shape;527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528" name="Google Shape;528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529" name="Google Shape;529;p13"/>
              <p:cNvGrpSpPr/>
              <p:nvPr/>
            </p:nvGrpSpPr>
            <p:grpSpPr>
              <a:xfrm>
                <a:off x="375666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530" name="Google Shape;530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531" name="Google Shape;531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532" name="Google Shape;532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533" name="Google Shape;533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534" name="Google Shape;534;p13"/>
            <p:cNvSpPr txBox="1"/>
            <p:nvPr/>
          </p:nvSpPr>
          <p:spPr>
            <a:xfrm>
              <a:off x="7607381" y="2616625"/>
              <a:ext cx="199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27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grpSp>
          <p:nvGrpSpPr>
            <p:cNvPr id="535" name="Google Shape;535;p13"/>
            <p:cNvGrpSpPr/>
            <p:nvPr/>
          </p:nvGrpSpPr>
          <p:grpSpPr>
            <a:xfrm>
              <a:off x="8870453" y="2905100"/>
              <a:ext cx="1172825" cy="546424"/>
              <a:chOff x="8908703" y="2905100"/>
              <a:chExt cx="1172825" cy="546424"/>
            </a:xfrm>
          </p:grpSpPr>
          <p:grpSp>
            <p:nvGrpSpPr>
              <p:cNvPr id="536" name="Google Shape;536;p13"/>
              <p:cNvGrpSpPr/>
              <p:nvPr/>
            </p:nvGrpSpPr>
            <p:grpSpPr>
              <a:xfrm>
                <a:off x="8908703" y="2905100"/>
                <a:ext cx="1172825" cy="246641"/>
                <a:chOff x="7555200" y="2905100"/>
                <a:chExt cx="1172825" cy="246641"/>
              </a:xfrm>
            </p:grpSpPr>
            <p:sp>
              <p:nvSpPr>
                <p:cNvPr id="537" name="Google Shape;537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538" name="Google Shape;538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539" name="Google Shape;539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540" name="Google Shape;540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  <p:grpSp>
            <p:nvGrpSpPr>
              <p:cNvPr id="541" name="Google Shape;541;p13"/>
              <p:cNvGrpSpPr/>
              <p:nvPr/>
            </p:nvGrpSpPr>
            <p:grpSpPr>
              <a:xfrm>
                <a:off x="8908703" y="3204883"/>
                <a:ext cx="1172825" cy="246641"/>
                <a:chOff x="7555200" y="2905100"/>
                <a:chExt cx="1172825" cy="246641"/>
              </a:xfrm>
            </p:grpSpPr>
            <p:sp>
              <p:nvSpPr>
                <p:cNvPr id="542" name="Google Shape;542;p13"/>
                <p:cNvSpPr/>
                <p:nvPr/>
              </p:nvSpPr>
              <p:spPr>
                <a:xfrm>
                  <a:off x="7555200" y="2928370"/>
                  <a:ext cx="34500" cy="2001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grpSp>
              <p:nvGrpSpPr>
                <p:cNvPr id="543" name="Google Shape;543;p13"/>
                <p:cNvGrpSpPr/>
                <p:nvPr/>
              </p:nvGrpSpPr>
              <p:grpSpPr>
                <a:xfrm>
                  <a:off x="7631525" y="2905100"/>
                  <a:ext cx="1096500" cy="246641"/>
                  <a:chOff x="7631525" y="2905100"/>
                  <a:chExt cx="1096500" cy="246641"/>
                </a:xfrm>
              </p:grpSpPr>
              <p:sp>
                <p:nvSpPr>
                  <p:cNvPr id="544" name="Google Shape;544;p13"/>
                  <p:cNvSpPr txBox="1"/>
                  <p:nvPr/>
                </p:nvSpPr>
                <p:spPr>
                  <a:xfrm>
                    <a:off x="7631525" y="2905100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  <p:sp>
                <p:nvSpPr>
                  <p:cNvPr id="545" name="Google Shape;545;p13"/>
                  <p:cNvSpPr txBox="1"/>
                  <p:nvPr/>
                </p:nvSpPr>
                <p:spPr>
                  <a:xfrm>
                    <a:off x="7631525" y="3028741"/>
                    <a:ext cx="1096500" cy="1230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t" bIns="0" lIns="0" spcFirstLastPara="1" rIns="0" wrap="square" tIns="0">
                    <a:sp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 sz="800">
                      <a:solidFill>
                        <a:schemeClr val="dk2"/>
                      </a:solidFill>
                      <a:latin typeface="Montserrat Medium"/>
                      <a:ea typeface="Montserrat Medium"/>
                      <a:cs typeface="Montserrat Medium"/>
                      <a:sym typeface="Montserrat Medium"/>
                    </a:endParaRPr>
                  </a:p>
                </p:txBody>
              </p:sp>
            </p:grpSp>
          </p:grpSp>
        </p:grpSp>
        <p:sp>
          <p:nvSpPr>
            <p:cNvPr id="546" name="Google Shape;546;p13"/>
            <p:cNvSpPr txBox="1"/>
            <p:nvPr/>
          </p:nvSpPr>
          <p:spPr>
            <a:xfrm>
              <a:off x="8880556" y="2616625"/>
              <a:ext cx="199800" cy="13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900">
                  <a:solidFill>
                    <a:srgbClr val="636060"/>
                  </a:solidFill>
                  <a:latin typeface="Montserrat"/>
                  <a:ea typeface="Montserrat"/>
                  <a:cs typeface="Montserrat"/>
                  <a:sym typeface="Montserrat"/>
                </a:rPr>
                <a:t>28</a:t>
              </a:r>
              <a:endParaRPr b="1" sz="1000">
                <a:solidFill>
                  <a:srgbClr val="636060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cxnSp>
          <p:nvCxnSpPr>
            <p:cNvPr id="547" name="Google Shape;547;p13"/>
            <p:cNvCxnSpPr/>
            <p:nvPr/>
          </p:nvCxnSpPr>
          <p:spPr>
            <a:xfrm>
              <a:off x="630325" y="2581725"/>
              <a:ext cx="9452700" cy="0"/>
            </a:xfrm>
            <a:prstGeom prst="straightConnector1">
              <a:avLst/>
            </a:prstGeom>
            <a:noFill/>
            <a:ln cap="flat" cmpd="sng" w="9525">
              <a:solidFill>
                <a:srgbClr val="EBEFF3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