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Vidaloka"/>
      <p:regular r:id="rId8"/>
    </p:embeddedFon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  <p15:guide id="3" orient="horz" pos="431">
          <p15:clr>
            <a:srgbClr val="9AA0A6"/>
          </p15:clr>
        </p15:guide>
        <p15:guide id="4" orient="horz" pos="6520">
          <p15:clr>
            <a:srgbClr val="9AA0A6"/>
          </p15:clr>
        </p15:guide>
        <p15:guide id="5" pos="453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  <p:guide pos="431" orient="horz"/>
        <p:guide pos="6520" orient="horz"/>
        <p:guide pos="45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Vidalok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1c746be773d_0_84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1c746be773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0876" y="240000"/>
            <a:ext cx="3176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Progress Notes</a:t>
            </a:r>
            <a:endParaRPr sz="3600">
              <a:solidFill>
                <a:srgbClr val="37343F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3426725" y="665852"/>
            <a:ext cx="3298200" cy="0"/>
          </a:xfrm>
          <a:prstGeom prst="straightConnector1">
            <a:avLst/>
          </a:prstGeom>
          <a:noFill/>
          <a:ln cap="flat" cmpd="sng" w="19050">
            <a:solidFill>
              <a:srgbClr val="37343F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6794274" y="555700"/>
            <a:ext cx="456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rPr>
              <a:t>Page 1</a:t>
            </a:r>
            <a:endParaRPr b="1" sz="1000">
              <a:solidFill>
                <a:srgbClr val="37343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352646" y="889598"/>
            <a:ext cx="6847304" cy="191330"/>
            <a:chOff x="352646" y="889598"/>
            <a:chExt cx="6847304" cy="19133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352646" y="889598"/>
              <a:ext cx="4614529" cy="191330"/>
              <a:chOff x="352646" y="889598"/>
              <a:chExt cx="4614529" cy="191330"/>
            </a:xfrm>
          </p:grpSpPr>
          <p:sp>
            <p:nvSpPr>
              <p:cNvPr id="59" name="Google Shape;59;p13"/>
              <p:cNvSpPr txBox="1"/>
              <p:nvPr/>
            </p:nvSpPr>
            <p:spPr>
              <a:xfrm>
                <a:off x="352646" y="927029"/>
                <a:ext cx="853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Client Name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1253775" y="889598"/>
                <a:ext cx="3713400" cy="1803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1" name="Google Shape;61;p13"/>
            <p:cNvGrpSpPr/>
            <p:nvPr/>
          </p:nvGrpSpPr>
          <p:grpSpPr>
            <a:xfrm>
              <a:off x="5044179" y="889600"/>
              <a:ext cx="2155771" cy="191325"/>
              <a:chOff x="352643" y="889600"/>
              <a:chExt cx="2155771" cy="191325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352643" y="927025"/>
                <a:ext cx="415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D.O.B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803214" y="889600"/>
                <a:ext cx="1705200" cy="1803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4" name="Google Shape;64;p13"/>
          <p:cNvGrpSpPr/>
          <p:nvPr/>
        </p:nvGrpSpPr>
        <p:grpSpPr>
          <a:xfrm>
            <a:off x="352648" y="1159136"/>
            <a:ext cx="6847327" cy="191336"/>
            <a:chOff x="352648" y="1154364"/>
            <a:chExt cx="6847327" cy="191336"/>
          </a:xfrm>
        </p:grpSpPr>
        <p:grpSp>
          <p:nvGrpSpPr>
            <p:cNvPr id="65" name="Google Shape;65;p13"/>
            <p:cNvGrpSpPr/>
            <p:nvPr/>
          </p:nvGrpSpPr>
          <p:grpSpPr>
            <a:xfrm>
              <a:off x="352648" y="1154364"/>
              <a:ext cx="2437877" cy="191325"/>
              <a:chOff x="352648" y="889600"/>
              <a:chExt cx="2437877" cy="191325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352648" y="927025"/>
                <a:ext cx="39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Date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749925" y="889600"/>
                <a:ext cx="2040600" cy="1803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2893302" y="1154375"/>
              <a:ext cx="2073848" cy="191325"/>
              <a:chOff x="352652" y="889611"/>
              <a:chExt cx="2073848" cy="191325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352652" y="927036"/>
                <a:ext cx="754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Start Time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1169200" y="889611"/>
                <a:ext cx="1257300" cy="1803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5044175" y="1154375"/>
              <a:ext cx="2155800" cy="191325"/>
              <a:chOff x="352648" y="889611"/>
              <a:chExt cx="2155800" cy="191325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352648" y="927036"/>
                <a:ext cx="6843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End Time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1069948" y="889611"/>
                <a:ext cx="1438500" cy="1803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4" name="Google Shape;74;p13"/>
          <p:cNvGrpSpPr/>
          <p:nvPr/>
        </p:nvGrpSpPr>
        <p:grpSpPr>
          <a:xfrm>
            <a:off x="352650" y="1428680"/>
            <a:ext cx="4964075" cy="191325"/>
            <a:chOff x="352650" y="1419150"/>
            <a:chExt cx="4964075" cy="191325"/>
          </a:xfrm>
        </p:grpSpPr>
        <p:grpSp>
          <p:nvGrpSpPr>
            <p:cNvPr id="75" name="Google Shape;75;p13"/>
            <p:cNvGrpSpPr/>
            <p:nvPr/>
          </p:nvGrpSpPr>
          <p:grpSpPr>
            <a:xfrm>
              <a:off x="352650" y="1419150"/>
              <a:ext cx="3357125" cy="191320"/>
              <a:chOff x="352650" y="889611"/>
              <a:chExt cx="3357125" cy="191320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352650" y="927031"/>
                <a:ext cx="1305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Total Session Time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1680275" y="889611"/>
                <a:ext cx="2029500" cy="1803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8" name="Google Shape;78;p13"/>
            <p:cNvSpPr txBox="1"/>
            <p:nvPr/>
          </p:nvSpPr>
          <p:spPr>
            <a:xfrm>
              <a:off x="3827403" y="1456575"/>
              <a:ext cx="456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Billing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79" name="Google Shape;79;p13"/>
            <p:cNvGrpSpPr/>
            <p:nvPr/>
          </p:nvGrpSpPr>
          <p:grpSpPr>
            <a:xfrm>
              <a:off x="4444475" y="1456575"/>
              <a:ext cx="381389" cy="153900"/>
              <a:chOff x="4444475" y="1456575"/>
              <a:chExt cx="381389" cy="153900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4444475" y="1456575"/>
                <a:ext cx="236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Yes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4717263" y="1485400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4957397" y="1456575"/>
              <a:ext cx="359328" cy="153900"/>
              <a:chOff x="4444475" y="1456575"/>
              <a:chExt cx="359328" cy="153900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4444475" y="1456575"/>
                <a:ext cx="236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No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4695203" y="1485400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5" name="Google Shape;85;p13"/>
          <p:cNvSpPr/>
          <p:nvPr/>
        </p:nvSpPr>
        <p:spPr>
          <a:xfrm>
            <a:off x="7005650" y="0"/>
            <a:ext cx="195300" cy="357300"/>
          </a:xfrm>
          <a:prstGeom prst="rect">
            <a:avLst/>
          </a:prstGeom>
          <a:solidFill>
            <a:srgbClr val="3734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6" name="Google Shape;86;p13"/>
          <p:cNvGrpSpPr/>
          <p:nvPr/>
        </p:nvGrpSpPr>
        <p:grpSpPr>
          <a:xfrm>
            <a:off x="352650" y="1698213"/>
            <a:ext cx="6848250" cy="191325"/>
            <a:chOff x="352650" y="889611"/>
            <a:chExt cx="6848250" cy="191325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352650" y="927036"/>
              <a:ext cx="13713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Session Participants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1797900" y="889611"/>
              <a:ext cx="5403000" cy="180300"/>
            </a:xfrm>
            <a:prstGeom prst="rect">
              <a:avLst/>
            </a:prstGeom>
            <a:solidFill>
              <a:srgbClr val="F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352650" y="1945875"/>
            <a:ext cx="6848300" cy="191325"/>
            <a:chOff x="352650" y="889623"/>
            <a:chExt cx="6848300" cy="191325"/>
          </a:xfrm>
        </p:grpSpPr>
        <p:sp>
          <p:nvSpPr>
            <p:cNvPr id="90" name="Google Shape;90;p13"/>
            <p:cNvSpPr txBox="1"/>
            <p:nvPr/>
          </p:nvSpPr>
          <p:spPr>
            <a:xfrm>
              <a:off x="352650" y="927048"/>
              <a:ext cx="676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Diagnosis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62050" y="889623"/>
              <a:ext cx="6138900" cy="180300"/>
            </a:xfrm>
            <a:prstGeom prst="rect">
              <a:avLst/>
            </a:prstGeom>
            <a:solidFill>
              <a:srgbClr val="F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352650" y="2217325"/>
            <a:ext cx="6848325" cy="191325"/>
            <a:chOff x="352650" y="889623"/>
            <a:chExt cx="6848325" cy="191325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352650" y="927048"/>
              <a:ext cx="957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Medication(s)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1362075" y="889623"/>
              <a:ext cx="5838900" cy="180300"/>
            </a:xfrm>
            <a:prstGeom prst="rect">
              <a:avLst/>
            </a:prstGeom>
            <a:solidFill>
              <a:srgbClr val="F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352650" y="2488775"/>
            <a:ext cx="3052500" cy="191325"/>
            <a:chOff x="352650" y="889623"/>
            <a:chExt cx="3052500" cy="191325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352650" y="927048"/>
              <a:ext cx="595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Provider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971550" y="889623"/>
              <a:ext cx="2433600" cy="180300"/>
            </a:xfrm>
            <a:prstGeom prst="rect">
              <a:avLst/>
            </a:prstGeom>
            <a:solidFill>
              <a:srgbClr val="F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3549575" y="2488775"/>
            <a:ext cx="3650250" cy="191325"/>
            <a:chOff x="352650" y="889623"/>
            <a:chExt cx="3650250" cy="191325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352650" y="927048"/>
              <a:ext cx="1170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Dosage Changes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1551300" y="889623"/>
              <a:ext cx="2451600" cy="180300"/>
            </a:xfrm>
            <a:prstGeom prst="rect">
              <a:avLst/>
            </a:prstGeom>
            <a:solidFill>
              <a:srgbClr val="F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354694" y="2787938"/>
            <a:ext cx="6851056" cy="215400"/>
            <a:chOff x="354694" y="2792700"/>
            <a:chExt cx="6851056" cy="215400"/>
          </a:xfrm>
        </p:grpSpPr>
        <p:sp>
          <p:nvSpPr>
            <p:cNvPr id="102" name="Google Shape;102;p13"/>
            <p:cNvSpPr txBox="1"/>
            <p:nvPr/>
          </p:nvSpPr>
          <p:spPr>
            <a:xfrm>
              <a:off x="354694" y="2792700"/>
              <a:ext cx="145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rPr>
                <a:t>Safety Assessment</a:t>
              </a:r>
              <a:endParaRPr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cxnSp>
          <p:nvCxnSpPr>
            <p:cNvPr id="103" name="Google Shape;103;p13"/>
            <p:cNvCxnSpPr/>
            <p:nvPr/>
          </p:nvCxnSpPr>
          <p:spPr>
            <a:xfrm>
              <a:off x="1862150" y="2951850"/>
              <a:ext cx="5343600" cy="0"/>
            </a:xfrm>
            <a:prstGeom prst="straightConnector1">
              <a:avLst/>
            </a:prstGeom>
            <a:noFill/>
            <a:ln cap="flat" cmpd="sng" w="19050">
              <a:solidFill>
                <a:srgbClr val="37343F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4" name="Google Shape;104;p13"/>
          <p:cNvGrpSpPr/>
          <p:nvPr/>
        </p:nvGrpSpPr>
        <p:grpSpPr>
          <a:xfrm>
            <a:off x="352650" y="3143613"/>
            <a:ext cx="4402100" cy="153905"/>
            <a:chOff x="352650" y="3143613"/>
            <a:chExt cx="4402100" cy="153905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352650" y="3143613"/>
              <a:ext cx="3385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Client Denied Thoughts of Harm to Self or Others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106" name="Google Shape;106;p13"/>
            <p:cNvGrpSpPr/>
            <p:nvPr/>
          </p:nvGrpSpPr>
          <p:grpSpPr>
            <a:xfrm>
              <a:off x="3882500" y="3143617"/>
              <a:ext cx="381389" cy="153900"/>
              <a:chOff x="4444475" y="1456575"/>
              <a:chExt cx="381389" cy="1539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4444475" y="1456575"/>
                <a:ext cx="236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Yes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4717263" y="1485400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4395422" y="3143617"/>
              <a:ext cx="359328" cy="153900"/>
              <a:chOff x="4444475" y="1456575"/>
              <a:chExt cx="359328" cy="1539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4444475" y="1456575"/>
                <a:ext cx="236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No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4695203" y="1485400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2" name="Google Shape;112;p13"/>
          <p:cNvGrpSpPr/>
          <p:nvPr/>
        </p:nvGrpSpPr>
        <p:grpSpPr>
          <a:xfrm>
            <a:off x="352650" y="3909138"/>
            <a:ext cx="6848550" cy="451750"/>
            <a:chOff x="352650" y="3894850"/>
            <a:chExt cx="6848550" cy="451750"/>
          </a:xfrm>
        </p:grpSpPr>
        <p:grpSp>
          <p:nvGrpSpPr>
            <p:cNvPr id="113" name="Google Shape;113;p13"/>
            <p:cNvGrpSpPr/>
            <p:nvPr/>
          </p:nvGrpSpPr>
          <p:grpSpPr>
            <a:xfrm>
              <a:off x="352650" y="3894850"/>
              <a:ext cx="6848550" cy="191325"/>
              <a:chOff x="352650" y="3894850"/>
              <a:chExt cx="6848550" cy="191325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352650" y="3932275"/>
                <a:ext cx="1881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Details/Clinicians Response: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2324100" y="3894850"/>
                <a:ext cx="4877100" cy="1803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6" name="Google Shape;116;p13"/>
            <p:cNvSpPr/>
            <p:nvPr/>
          </p:nvSpPr>
          <p:spPr>
            <a:xfrm>
              <a:off x="352650" y="4166300"/>
              <a:ext cx="6847200" cy="180300"/>
            </a:xfrm>
            <a:prstGeom prst="rect">
              <a:avLst/>
            </a:prstGeom>
            <a:solidFill>
              <a:srgbClr val="F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352650" y="3413074"/>
            <a:ext cx="2085800" cy="153900"/>
            <a:chOff x="352650" y="3398075"/>
            <a:chExt cx="2085800" cy="1539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352650" y="3398075"/>
              <a:ext cx="78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Danger to: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119" name="Google Shape;119;p13"/>
            <p:cNvGrpSpPr/>
            <p:nvPr/>
          </p:nvGrpSpPr>
          <p:grpSpPr>
            <a:xfrm>
              <a:off x="1164438" y="3398075"/>
              <a:ext cx="587212" cy="153900"/>
              <a:chOff x="1164438" y="3398075"/>
              <a:chExt cx="587212" cy="153900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1338250" y="3398075"/>
                <a:ext cx="413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Self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1164438" y="3426905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1777738" y="3398075"/>
              <a:ext cx="660712" cy="153900"/>
              <a:chOff x="1164438" y="3398075"/>
              <a:chExt cx="660712" cy="153900"/>
            </a:xfrm>
          </p:grpSpPr>
          <p:sp>
            <p:nvSpPr>
              <p:cNvPr id="123" name="Google Shape;123;p13"/>
              <p:cNvSpPr txBox="1"/>
              <p:nvPr/>
            </p:nvSpPr>
            <p:spPr>
              <a:xfrm>
                <a:off x="1338250" y="3398075"/>
                <a:ext cx="486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Others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1164438" y="3426905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25" name="Google Shape;125;p13"/>
          <p:cNvGrpSpPr/>
          <p:nvPr/>
        </p:nvGrpSpPr>
        <p:grpSpPr>
          <a:xfrm>
            <a:off x="352650" y="3668243"/>
            <a:ext cx="4900525" cy="153913"/>
            <a:chOff x="352650" y="3646463"/>
            <a:chExt cx="4900525" cy="153913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352650" y="3646475"/>
              <a:ext cx="112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Client Identified: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127" name="Google Shape;127;p13"/>
            <p:cNvGrpSpPr/>
            <p:nvPr/>
          </p:nvGrpSpPr>
          <p:grpSpPr>
            <a:xfrm>
              <a:off x="1585288" y="3646463"/>
              <a:ext cx="587212" cy="153900"/>
              <a:chOff x="1164438" y="3398075"/>
              <a:chExt cx="587212" cy="1539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1338250" y="3398075"/>
                <a:ext cx="413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Intent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1164438" y="3426905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2315888" y="3646475"/>
              <a:ext cx="584512" cy="153900"/>
              <a:chOff x="1164438" y="3398088"/>
              <a:chExt cx="584512" cy="1539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1338250" y="3398088"/>
                <a:ext cx="41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Plan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1164438" y="3426905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2949288" y="3646475"/>
              <a:ext cx="1334512" cy="153900"/>
              <a:chOff x="1164438" y="3398088"/>
              <a:chExt cx="1334512" cy="1539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1338250" y="3398088"/>
                <a:ext cx="116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Access to Means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1164438" y="3426905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4387563" y="3646475"/>
              <a:ext cx="865612" cy="153900"/>
              <a:chOff x="1164438" y="3398088"/>
              <a:chExt cx="865612" cy="1539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1338250" y="3398088"/>
                <a:ext cx="69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Attempt</a:t>
                </a:r>
                <a:endParaRPr b="1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1164438" y="3426905"/>
                <a:ext cx="108600" cy="1086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9" name="Google Shape;139;p13"/>
          <p:cNvGrpSpPr/>
          <p:nvPr/>
        </p:nvGrpSpPr>
        <p:grpSpPr>
          <a:xfrm>
            <a:off x="364213" y="4482288"/>
            <a:ext cx="1304875" cy="1520788"/>
            <a:chOff x="364213" y="4482288"/>
            <a:chExt cx="1304875" cy="1520788"/>
          </a:xfrm>
        </p:grpSpPr>
        <p:sp>
          <p:nvSpPr>
            <p:cNvPr id="140" name="Google Shape;140;p13"/>
            <p:cNvSpPr txBox="1"/>
            <p:nvPr/>
          </p:nvSpPr>
          <p:spPr>
            <a:xfrm>
              <a:off x="368975" y="4482288"/>
              <a:ext cx="113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rPr>
                <a:t>Appearance</a:t>
              </a:r>
              <a:endParaRPr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grpSp>
          <p:nvGrpSpPr>
            <p:cNvPr id="141" name="Google Shape;141;p13"/>
            <p:cNvGrpSpPr/>
            <p:nvPr/>
          </p:nvGrpSpPr>
          <p:grpSpPr>
            <a:xfrm>
              <a:off x="364213" y="4796275"/>
              <a:ext cx="1304875" cy="153900"/>
              <a:chOff x="364213" y="4796275"/>
              <a:chExt cx="1304875" cy="153900"/>
            </a:xfrm>
          </p:grpSpPr>
          <p:sp>
            <p:nvSpPr>
              <p:cNvPr id="142" name="Google Shape;142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Appropriate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364213" y="5063763"/>
              <a:ext cx="1304875" cy="153900"/>
              <a:chOff x="364213" y="4796275"/>
              <a:chExt cx="1304875" cy="153900"/>
            </a:xfrm>
          </p:grpSpPr>
          <p:sp>
            <p:nvSpPr>
              <p:cNvPr id="145" name="Google Shape;145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Inappropriate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47" name="Google Shape;147;p13"/>
            <p:cNvGrpSpPr/>
            <p:nvPr/>
          </p:nvGrpSpPr>
          <p:grpSpPr>
            <a:xfrm>
              <a:off x="364213" y="5331250"/>
              <a:ext cx="1304875" cy="153900"/>
              <a:chOff x="364213" y="4796275"/>
              <a:chExt cx="1304875" cy="153900"/>
            </a:xfrm>
          </p:grpSpPr>
          <p:sp>
            <p:nvSpPr>
              <p:cNvPr id="148" name="Google Shape;148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Disheveled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50" name="Google Shape;150;p13"/>
            <p:cNvGrpSpPr/>
            <p:nvPr/>
          </p:nvGrpSpPr>
          <p:grpSpPr>
            <a:xfrm>
              <a:off x="364213" y="5598738"/>
              <a:ext cx="1304875" cy="153900"/>
              <a:chOff x="364213" y="4796275"/>
              <a:chExt cx="1304875" cy="153900"/>
            </a:xfrm>
          </p:grpSpPr>
          <p:sp>
            <p:nvSpPr>
              <p:cNvPr id="151" name="Google Shape;151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Poor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53" name="Google Shape;153;p13"/>
            <p:cNvGrpSpPr/>
            <p:nvPr/>
          </p:nvGrpSpPr>
          <p:grpSpPr>
            <a:xfrm>
              <a:off x="364213" y="5834475"/>
              <a:ext cx="1254913" cy="168600"/>
              <a:chOff x="364213" y="5834475"/>
              <a:chExt cx="1254913" cy="168600"/>
            </a:xfrm>
          </p:grpSpPr>
          <p:sp>
            <p:nvSpPr>
              <p:cNvPr id="154" name="Google Shape;154;p13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531025" y="5834475"/>
                <a:ext cx="10881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6" name="Google Shape;156;p13"/>
          <p:cNvGrpSpPr/>
          <p:nvPr/>
        </p:nvGrpSpPr>
        <p:grpSpPr>
          <a:xfrm>
            <a:off x="1754875" y="4482288"/>
            <a:ext cx="1304875" cy="1520788"/>
            <a:chOff x="364213" y="4482288"/>
            <a:chExt cx="1304875" cy="1520788"/>
          </a:xfrm>
        </p:grpSpPr>
        <p:sp>
          <p:nvSpPr>
            <p:cNvPr id="157" name="Google Shape;157;p13"/>
            <p:cNvSpPr txBox="1"/>
            <p:nvPr/>
          </p:nvSpPr>
          <p:spPr>
            <a:xfrm>
              <a:off x="368975" y="4482288"/>
              <a:ext cx="113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rPr>
                <a:t>Speech</a:t>
              </a:r>
              <a:endParaRPr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grpSp>
          <p:nvGrpSpPr>
            <p:cNvPr id="158" name="Google Shape;158;p13"/>
            <p:cNvGrpSpPr/>
            <p:nvPr/>
          </p:nvGrpSpPr>
          <p:grpSpPr>
            <a:xfrm>
              <a:off x="364213" y="4796275"/>
              <a:ext cx="1304875" cy="153900"/>
              <a:chOff x="364213" y="4796275"/>
              <a:chExt cx="1304875" cy="153900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Appropriate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364213" y="5063763"/>
              <a:ext cx="1304875" cy="153900"/>
              <a:chOff x="364213" y="4796275"/>
              <a:chExt cx="1304875" cy="153900"/>
            </a:xfrm>
          </p:grpSpPr>
          <p:sp>
            <p:nvSpPr>
              <p:cNvPr id="162" name="Google Shape;162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Slurred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364213" y="5331250"/>
              <a:ext cx="1304875" cy="153900"/>
              <a:chOff x="364213" y="4796275"/>
              <a:chExt cx="1304875" cy="153900"/>
            </a:xfrm>
          </p:grpSpPr>
          <p:sp>
            <p:nvSpPr>
              <p:cNvPr id="165" name="Google Shape;165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Rapid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67" name="Google Shape;167;p13"/>
            <p:cNvGrpSpPr/>
            <p:nvPr/>
          </p:nvGrpSpPr>
          <p:grpSpPr>
            <a:xfrm>
              <a:off x="364213" y="5598738"/>
              <a:ext cx="1304875" cy="153900"/>
              <a:chOff x="364213" y="4796275"/>
              <a:chExt cx="1304875" cy="153900"/>
            </a:xfrm>
          </p:grpSpPr>
          <p:sp>
            <p:nvSpPr>
              <p:cNvPr id="168" name="Google Shape;168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Pressured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70" name="Google Shape;170;p13"/>
            <p:cNvGrpSpPr/>
            <p:nvPr/>
          </p:nvGrpSpPr>
          <p:grpSpPr>
            <a:xfrm>
              <a:off x="364213" y="5834475"/>
              <a:ext cx="1254913" cy="168600"/>
              <a:chOff x="364213" y="5834475"/>
              <a:chExt cx="1254913" cy="168600"/>
            </a:xfrm>
          </p:grpSpPr>
          <p:sp>
            <p:nvSpPr>
              <p:cNvPr id="171" name="Google Shape;171;p13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3"/>
              <p:cNvSpPr/>
              <p:nvPr/>
            </p:nvSpPr>
            <p:spPr>
              <a:xfrm>
                <a:off x="531025" y="5834475"/>
                <a:ext cx="10881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73" name="Google Shape;173;p13"/>
          <p:cNvGrpSpPr/>
          <p:nvPr/>
        </p:nvGrpSpPr>
        <p:grpSpPr>
          <a:xfrm>
            <a:off x="3150288" y="4482288"/>
            <a:ext cx="1304875" cy="1520788"/>
            <a:chOff x="364213" y="4482288"/>
            <a:chExt cx="1304875" cy="1520788"/>
          </a:xfrm>
        </p:grpSpPr>
        <p:sp>
          <p:nvSpPr>
            <p:cNvPr id="174" name="Google Shape;174;p13"/>
            <p:cNvSpPr txBox="1"/>
            <p:nvPr/>
          </p:nvSpPr>
          <p:spPr>
            <a:xfrm>
              <a:off x="368975" y="4482288"/>
              <a:ext cx="113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rPr>
                <a:t>Affect</a:t>
              </a:r>
              <a:endParaRPr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grpSp>
          <p:nvGrpSpPr>
            <p:cNvPr id="175" name="Google Shape;175;p13"/>
            <p:cNvGrpSpPr/>
            <p:nvPr/>
          </p:nvGrpSpPr>
          <p:grpSpPr>
            <a:xfrm>
              <a:off x="364213" y="4796275"/>
              <a:ext cx="1304875" cy="153900"/>
              <a:chOff x="364213" y="4796275"/>
              <a:chExt cx="1304875" cy="153900"/>
            </a:xfrm>
          </p:grpSpPr>
          <p:sp>
            <p:nvSpPr>
              <p:cNvPr id="176" name="Google Shape;176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Appropriate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78" name="Google Shape;178;p13"/>
            <p:cNvGrpSpPr/>
            <p:nvPr/>
          </p:nvGrpSpPr>
          <p:grpSpPr>
            <a:xfrm>
              <a:off x="364213" y="5063763"/>
              <a:ext cx="1304875" cy="153900"/>
              <a:chOff x="364213" y="4796275"/>
              <a:chExt cx="1304875" cy="153900"/>
            </a:xfrm>
          </p:grpSpPr>
          <p:sp>
            <p:nvSpPr>
              <p:cNvPr id="179" name="Google Shape;179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Blunt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81" name="Google Shape;181;p13"/>
            <p:cNvGrpSpPr/>
            <p:nvPr/>
          </p:nvGrpSpPr>
          <p:grpSpPr>
            <a:xfrm>
              <a:off x="364213" y="5331250"/>
              <a:ext cx="1304875" cy="153900"/>
              <a:chOff x="364213" y="4796275"/>
              <a:chExt cx="1304875" cy="153900"/>
            </a:xfrm>
          </p:grpSpPr>
          <p:sp>
            <p:nvSpPr>
              <p:cNvPr id="182" name="Google Shape;182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Flat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84" name="Google Shape;184;p13"/>
            <p:cNvGrpSpPr/>
            <p:nvPr/>
          </p:nvGrpSpPr>
          <p:grpSpPr>
            <a:xfrm>
              <a:off x="364213" y="5598738"/>
              <a:ext cx="1304875" cy="153900"/>
              <a:chOff x="364213" y="4796275"/>
              <a:chExt cx="1304875" cy="153900"/>
            </a:xfrm>
          </p:grpSpPr>
          <p:sp>
            <p:nvSpPr>
              <p:cNvPr id="185" name="Google Shape;185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Depressed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87" name="Google Shape;187;p13"/>
            <p:cNvGrpSpPr/>
            <p:nvPr/>
          </p:nvGrpSpPr>
          <p:grpSpPr>
            <a:xfrm>
              <a:off x="364213" y="5834475"/>
              <a:ext cx="1254913" cy="168600"/>
              <a:chOff x="364213" y="5834475"/>
              <a:chExt cx="1254913" cy="168600"/>
            </a:xfrm>
          </p:grpSpPr>
          <p:sp>
            <p:nvSpPr>
              <p:cNvPr id="188" name="Google Shape;188;p13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531025" y="5834475"/>
                <a:ext cx="10881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90" name="Google Shape;190;p13"/>
          <p:cNvGrpSpPr/>
          <p:nvPr/>
        </p:nvGrpSpPr>
        <p:grpSpPr>
          <a:xfrm>
            <a:off x="4545688" y="4482288"/>
            <a:ext cx="1304875" cy="1520788"/>
            <a:chOff x="364213" y="4482288"/>
            <a:chExt cx="1304875" cy="1520788"/>
          </a:xfrm>
        </p:grpSpPr>
        <p:sp>
          <p:nvSpPr>
            <p:cNvPr id="191" name="Google Shape;191;p13"/>
            <p:cNvSpPr txBox="1"/>
            <p:nvPr/>
          </p:nvSpPr>
          <p:spPr>
            <a:xfrm>
              <a:off x="368975" y="4482288"/>
              <a:ext cx="113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rPr>
                <a:t>Insight</a:t>
              </a:r>
              <a:endParaRPr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grpSp>
          <p:nvGrpSpPr>
            <p:cNvPr id="192" name="Google Shape;192;p13"/>
            <p:cNvGrpSpPr/>
            <p:nvPr/>
          </p:nvGrpSpPr>
          <p:grpSpPr>
            <a:xfrm>
              <a:off x="364213" y="4796275"/>
              <a:ext cx="1304875" cy="153900"/>
              <a:chOff x="364213" y="4796275"/>
              <a:chExt cx="1304875" cy="153900"/>
            </a:xfrm>
          </p:grpSpPr>
          <p:sp>
            <p:nvSpPr>
              <p:cNvPr id="193" name="Google Shape;193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Excellent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95" name="Google Shape;195;p13"/>
            <p:cNvGrpSpPr/>
            <p:nvPr/>
          </p:nvGrpSpPr>
          <p:grpSpPr>
            <a:xfrm>
              <a:off x="364213" y="5063763"/>
              <a:ext cx="1304875" cy="153900"/>
              <a:chOff x="364213" y="4796275"/>
              <a:chExt cx="1304875" cy="153900"/>
            </a:xfrm>
          </p:grpSpPr>
          <p:sp>
            <p:nvSpPr>
              <p:cNvPr id="196" name="Google Shape;196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Good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98" name="Google Shape;198;p13"/>
            <p:cNvGrpSpPr/>
            <p:nvPr/>
          </p:nvGrpSpPr>
          <p:grpSpPr>
            <a:xfrm>
              <a:off x="364213" y="5331250"/>
              <a:ext cx="1304875" cy="153900"/>
              <a:chOff x="364213" y="4796275"/>
              <a:chExt cx="1304875" cy="153900"/>
            </a:xfrm>
          </p:grpSpPr>
          <p:sp>
            <p:nvSpPr>
              <p:cNvPr id="199" name="Google Shape;199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Fair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01" name="Google Shape;201;p13"/>
            <p:cNvGrpSpPr/>
            <p:nvPr/>
          </p:nvGrpSpPr>
          <p:grpSpPr>
            <a:xfrm>
              <a:off x="364213" y="5598738"/>
              <a:ext cx="1304875" cy="153900"/>
              <a:chOff x="364213" y="4796275"/>
              <a:chExt cx="1304875" cy="153900"/>
            </a:xfrm>
          </p:grpSpPr>
          <p:sp>
            <p:nvSpPr>
              <p:cNvPr id="202" name="Google Shape;202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Poor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04" name="Google Shape;204;p13"/>
            <p:cNvGrpSpPr/>
            <p:nvPr/>
          </p:nvGrpSpPr>
          <p:grpSpPr>
            <a:xfrm>
              <a:off x="364213" y="5834475"/>
              <a:ext cx="1254913" cy="168600"/>
              <a:chOff x="364213" y="5834475"/>
              <a:chExt cx="1254913" cy="168600"/>
            </a:xfrm>
          </p:grpSpPr>
          <p:sp>
            <p:nvSpPr>
              <p:cNvPr id="205" name="Google Shape;205;p13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3"/>
              <p:cNvSpPr/>
              <p:nvPr/>
            </p:nvSpPr>
            <p:spPr>
              <a:xfrm>
                <a:off x="531025" y="5834475"/>
                <a:ext cx="10881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07" name="Google Shape;207;p13"/>
          <p:cNvGrpSpPr/>
          <p:nvPr/>
        </p:nvGrpSpPr>
        <p:grpSpPr>
          <a:xfrm>
            <a:off x="5938963" y="4482288"/>
            <a:ext cx="1304875" cy="1520788"/>
            <a:chOff x="364213" y="4482288"/>
            <a:chExt cx="1304875" cy="1520788"/>
          </a:xfrm>
        </p:grpSpPr>
        <p:sp>
          <p:nvSpPr>
            <p:cNvPr id="208" name="Google Shape;208;p13"/>
            <p:cNvSpPr txBox="1"/>
            <p:nvPr/>
          </p:nvSpPr>
          <p:spPr>
            <a:xfrm>
              <a:off x="368975" y="4482288"/>
              <a:ext cx="113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rPr>
                <a:t>Judgement</a:t>
              </a:r>
              <a:endParaRPr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grpSp>
          <p:nvGrpSpPr>
            <p:cNvPr id="209" name="Google Shape;209;p13"/>
            <p:cNvGrpSpPr/>
            <p:nvPr/>
          </p:nvGrpSpPr>
          <p:grpSpPr>
            <a:xfrm>
              <a:off x="364213" y="4796275"/>
              <a:ext cx="1304875" cy="153900"/>
              <a:chOff x="364213" y="4796275"/>
              <a:chExt cx="1304875" cy="153900"/>
            </a:xfrm>
          </p:grpSpPr>
          <p:sp>
            <p:nvSpPr>
              <p:cNvPr id="210" name="Google Shape;210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Excellent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12" name="Google Shape;212;p13"/>
            <p:cNvGrpSpPr/>
            <p:nvPr/>
          </p:nvGrpSpPr>
          <p:grpSpPr>
            <a:xfrm>
              <a:off x="364213" y="5063763"/>
              <a:ext cx="1304875" cy="153900"/>
              <a:chOff x="364213" y="4796275"/>
              <a:chExt cx="1304875" cy="153900"/>
            </a:xfrm>
          </p:grpSpPr>
          <p:sp>
            <p:nvSpPr>
              <p:cNvPr id="213" name="Google Shape;213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Good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15" name="Google Shape;215;p13"/>
            <p:cNvGrpSpPr/>
            <p:nvPr/>
          </p:nvGrpSpPr>
          <p:grpSpPr>
            <a:xfrm>
              <a:off x="364213" y="5331250"/>
              <a:ext cx="1304875" cy="153900"/>
              <a:chOff x="364213" y="4796275"/>
              <a:chExt cx="1304875" cy="153900"/>
            </a:xfrm>
          </p:grpSpPr>
          <p:sp>
            <p:nvSpPr>
              <p:cNvPr id="216" name="Google Shape;216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Fair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18" name="Google Shape;218;p13"/>
            <p:cNvGrpSpPr/>
            <p:nvPr/>
          </p:nvGrpSpPr>
          <p:grpSpPr>
            <a:xfrm>
              <a:off x="364213" y="5598738"/>
              <a:ext cx="1304875" cy="153900"/>
              <a:chOff x="364213" y="4796275"/>
              <a:chExt cx="1304875" cy="153900"/>
            </a:xfrm>
          </p:grpSpPr>
          <p:sp>
            <p:nvSpPr>
              <p:cNvPr id="219" name="Google Shape;219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Poor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21" name="Google Shape;221;p13"/>
            <p:cNvGrpSpPr/>
            <p:nvPr/>
          </p:nvGrpSpPr>
          <p:grpSpPr>
            <a:xfrm>
              <a:off x="364213" y="5834475"/>
              <a:ext cx="1254913" cy="168600"/>
              <a:chOff x="364213" y="5834475"/>
              <a:chExt cx="1254913" cy="168600"/>
            </a:xfrm>
          </p:grpSpPr>
          <p:sp>
            <p:nvSpPr>
              <p:cNvPr id="222" name="Google Shape;222;p13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13"/>
              <p:cNvSpPr/>
              <p:nvPr/>
            </p:nvSpPr>
            <p:spPr>
              <a:xfrm>
                <a:off x="531025" y="5834475"/>
                <a:ext cx="10881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24" name="Google Shape;224;p13"/>
          <p:cNvGrpSpPr/>
          <p:nvPr/>
        </p:nvGrpSpPr>
        <p:grpSpPr>
          <a:xfrm>
            <a:off x="364213" y="6152600"/>
            <a:ext cx="1305013" cy="2595950"/>
            <a:chOff x="364213" y="6152600"/>
            <a:chExt cx="1305013" cy="2595950"/>
          </a:xfrm>
        </p:grpSpPr>
        <p:sp>
          <p:nvSpPr>
            <p:cNvPr id="225" name="Google Shape;225;p13"/>
            <p:cNvSpPr txBox="1"/>
            <p:nvPr/>
          </p:nvSpPr>
          <p:spPr>
            <a:xfrm>
              <a:off x="368975" y="6152600"/>
              <a:ext cx="113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rPr>
                <a:t>Mood</a:t>
              </a:r>
              <a:endParaRPr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grpSp>
          <p:nvGrpSpPr>
            <p:cNvPr id="226" name="Google Shape;226;p13"/>
            <p:cNvGrpSpPr/>
            <p:nvPr/>
          </p:nvGrpSpPr>
          <p:grpSpPr>
            <a:xfrm>
              <a:off x="364213" y="6476113"/>
              <a:ext cx="1304875" cy="153900"/>
              <a:chOff x="364213" y="4796275"/>
              <a:chExt cx="1304875" cy="153900"/>
            </a:xfrm>
          </p:grpSpPr>
          <p:sp>
            <p:nvSpPr>
              <p:cNvPr id="227" name="Google Shape;227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Appropriate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29" name="Google Shape;229;p13"/>
            <p:cNvGrpSpPr/>
            <p:nvPr/>
          </p:nvGrpSpPr>
          <p:grpSpPr>
            <a:xfrm>
              <a:off x="364213" y="6742982"/>
              <a:ext cx="1304875" cy="153900"/>
              <a:chOff x="364213" y="4796275"/>
              <a:chExt cx="1304875" cy="15390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Anxious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32" name="Google Shape;232;p13"/>
            <p:cNvGrpSpPr/>
            <p:nvPr/>
          </p:nvGrpSpPr>
          <p:grpSpPr>
            <a:xfrm>
              <a:off x="364213" y="7009852"/>
              <a:ext cx="1304875" cy="153900"/>
              <a:chOff x="364213" y="4796275"/>
              <a:chExt cx="1304875" cy="153900"/>
            </a:xfrm>
          </p:grpSpPr>
          <p:sp>
            <p:nvSpPr>
              <p:cNvPr id="233" name="Google Shape;233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Irritable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35" name="Google Shape;235;p13"/>
            <p:cNvGrpSpPr/>
            <p:nvPr/>
          </p:nvGrpSpPr>
          <p:grpSpPr>
            <a:xfrm>
              <a:off x="364213" y="7276721"/>
              <a:ext cx="1304875" cy="153900"/>
              <a:chOff x="364213" y="4796275"/>
              <a:chExt cx="1304875" cy="153900"/>
            </a:xfrm>
          </p:grpSpPr>
          <p:sp>
            <p:nvSpPr>
              <p:cNvPr id="236" name="Google Shape;236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Aggressive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38" name="Google Shape;238;p13"/>
            <p:cNvGrpSpPr/>
            <p:nvPr/>
          </p:nvGrpSpPr>
          <p:grpSpPr>
            <a:xfrm>
              <a:off x="364213" y="8077330"/>
              <a:ext cx="1304875" cy="153900"/>
              <a:chOff x="364213" y="4796275"/>
              <a:chExt cx="1304875" cy="153900"/>
            </a:xfrm>
          </p:grpSpPr>
          <p:sp>
            <p:nvSpPr>
              <p:cNvPr id="239" name="Google Shape;239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Euphoric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41" name="Google Shape;241;p13"/>
            <p:cNvGrpSpPr/>
            <p:nvPr/>
          </p:nvGrpSpPr>
          <p:grpSpPr>
            <a:xfrm>
              <a:off x="364213" y="8344200"/>
              <a:ext cx="1304875" cy="153900"/>
              <a:chOff x="364213" y="4796275"/>
              <a:chExt cx="1304875" cy="153900"/>
            </a:xfrm>
          </p:grpSpPr>
          <p:sp>
            <p:nvSpPr>
              <p:cNvPr id="242" name="Google Shape;242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Depressed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44" name="Google Shape;244;p13"/>
            <p:cNvGrpSpPr/>
            <p:nvPr/>
          </p:nvGrpSpPr>
          <p:grpSpPr>
            <a:xfrm>
              <a:off x="364213" y="8579950"/>
              <a:ext cx="1305013" cy="168600"/>
              <a:chOff x="364213" y="5834488"/>
              <a:chExt cx="1305013" cy="168600"/>
            </a:xfrm>
          </p:grpSpPr>
          <p:sp>
            <p:nvSpPr>
              <p:cNvPr id="245" name="Google Shape;245;p13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3"/>
              <p:cNvSpPr/>
              <p:nvPr/>
            </p:nvSpPr>
            <p:spPr>
              <a:xfrm>
                <a:off x="531025" y="5834488"/>
                <a:ext cx="11382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7" name="Google Shape;247;p13"/>
            <p:cNvGrpSpPr/>
            <p:nvPr/>
          </p:nvGrpSpPr>
          <p:grpSpPr>
            <a:xfrm>
              <a:off x="364213" y="7543591"/>
              <a:ext cx="1304875" cy="153900"/>
              <a:chOff x="364213" y="4796275"/>
              <a:chExt cx="1304875" cy="153900"/>
            </a:xfrm>
          </p:grpSpPr>
          <p:sp>
            <p:nvSpPr>
              <p:cNvPr id="248" name="Google Shape;248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Angry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50" name="Google Shape;250;p13"/>
            <p:cNvGrpSpPr/>
            <p:nvPr/>
          </p:nvGrpSpPr>
          <p:grpSpPr>
            <a:xfrm>
              <a:off x="364213" y="7810461"/>
              <a:ext cx="1304875" cy="153900"/>
              <a:chOff x="364213" y="4796275"/>
              <a:chExt cx="1304875" cy="153900"/>
            </a:xfrm>
          </p:grpSpPr>
          <p:sp>
            <p:nvSpPr>
              <p:cNvPr id="251" name="Google Shape;251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Dysphoric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253" name="Google Shape;253;p13"/>
          <p:cNvGrpSpPr/>
          <p:nvPr/>
        </p:nvGrpSpPr>
        <p:grpSpPr>
          <a:xfrm>
            <a:off x="2048363" y="6152600"/>
            <a:ext cx="1407613" cy="2595950"/>
            <a:chOff x="364213" y="6152600"/>
            <a:chExt cx="1407613" cy="2595950"/>
          </a:xfrm>
        </p:grpSpPr>
        <p:sp>
          <p:nvSpPr>
            <p:cNvPr id="254" name="Google Shape;254;p13"/>
            <p:cNvSpPr txBox="1"/>
            <p:nvPr/>
          </p:nvSpPr>
          <p:spPr>
            <a:xfrm>
              <a:off x="368975" y="6152600"/>
              <a:ext cx="1402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rPr>
                <a:t>Thought Content</a:t>
              </a:r>
              <a:endParaRPr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grpSp>
          <p:nvGrpSpPr>
            <p:cNvPr id="255" name="Google Shape;255;p13"/>
            <p:cNvGrpSpPr/>
            <p:nvPr/>
          </p:nvGrpSpPr>
          <p:grpSpPr>
            <a:xfrm>
              <a:off x="364213" y="6476113"/>
              <a:ext cx="1304875" cy="153900"/>
              <a:chOff x="364213" y="4796275"/>
              <a:chExt cx="1304875" cy="153900"/>
            </a:xfrm>
          </p:grpSpPr>
          <p:sp>
            <p:nvSpPr>
              <p:cNvPr id="256" name="Google Shape;256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Appropriate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58" name="Google Shape;258;p13"/>
            <p:cNvGrpSpPr/>
            <p:nvPr/>
          </p:nvGrpSpPr>
          <p:grpSpPr>
            <a:xfrm>
              <a:off x="364213" y="6742982"/>
              <a:ext cx="1304875" cy="153900"/>
              <a:chOff x="364213" y="4796275"/>
              <a:chExt cx="1304875" cy="153900"/>
            </a:xfrm>
          </p:grpSpPr>
          <p:sp>
            <p:nvSpPr>
              <p:cNvPr id="259" name="Google Shape;259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Paranoia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1" name="Google Shape;261;p13"/>
            <p:cNvGrpSpPr/>
            <p:nvPr/>
          </p:nvGrpSpPr>
          <p:grpSpPr>
            <a:xfrm>
              <a:off x="364213" y="7009852"/>
              <a:ext cx="1304875" cy="153900"/>
              <a:chOff x="364213" y="4796275"/>
              <a:chExt cx="1304875" cy="153900"/>
            </a:xfrm>
          </p:grpSpPr>
          <p:sp>
            <p:nvSpPr>
              <p:cNvPr id="262" name="Google Shape;262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Delusions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4" name="Google Shape;264;p13"/>
            <p:cNvGrpSpPr/>
            <p:nvPr/>
          </p:nvGrpSpPr>
          <p:grpSpPr>
            <a:xfrm>
              <a:off x="364213" y="7276721"/>
              <a:ext cx="1304875" cy="153900"/>
              <a:chOff x="364213" y="4796275"/>
              <a:chExt cx="1304875" cy="153900"/>
            </a:xfrm>
          </p:grpSpPr>
          <p:sp>
            <p:nvSpPr>
              <p:cNvPr id="265" name="Google Shape;265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Dissociation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7" name="Google Shape;267;p13"/>
            <p:cNvGrpSpPr/>
            <p:nvPr/>
          </p:nvGrpSpPr>
          <p:grpSpPr>
            <a:xfrm>
              <a:off x="364213" y="8077325"/>
              <a:ext cx="1407489" cy="153900"/>
              <a:chOff x="364213" y="4796270"/>
              <a:chExt cx="1407489" cy="153900"/>
            </a:xfrm>
          </p:grpSpPr>
          <p:sp>
            <p:nvSpPr>
              <p:cNvPr id="268" name="Google Shape;268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13"/>
              <p:cNvSpPr txBox="1"/>
              <p:nvPr/>
            </p:nvSpPr>
            <p:spPr>
              <a:xfrm>
                <a:off x="530901" y="4796270"/>
                <a:ext cx="124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Hallucinations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70" name="Google Shape;270;p13"/>
            <p:cNvGrpSpPr/>
            <p:nvPr/>
          </p:nvGrpSpPr>
          <p:grpSpPr>
            <a:xfrm>
              <a:off x="364213" y="8344200"/>
              <a:ext cx="1407489" cy="153900"/>
              <a:chOff x="364213" y="4796275"/>
              <a:chExt cx="1407489" cy="153900"/>
            </a:xfrm>
          </p:grpSpPr>
          <p:sp>
            <p:nvSpPr>
              <p:cNvPr id="271" name="Google Shape;271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13"/>
              <p:cNvSpPr txBox="1"/>
              <p:nvPr/>
            </p:nvSpPr>
            <p:spPr>
              <a:xfrm>
                <a:off x="530901" y="4796275"/>
                <a:ext cx="124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Preoccupation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73" name="Google Shape;273;p13"/>
            <p:cNvGrpSpPr/>
            <p:nvPr/>
          </p:nvGrpSpPr>
          <p:grpSpPr>
            <a:xfrm>
              <a:off x="364213" y="8579950"/>
              <a:ext cx="1407613" cy="168600"/>
              <a:chOff x="364213" y="5834488"/>
              <a:chExt cx="1407613" cy="168600"/>
            </a:xfrm>
          </p:grpSpPr>
          <p:sp>
            <p:nvSpPr>
              <p:cNvPr id="274" name="Google Shape;274;p13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13"/>
              <p:cNvSpPr/>
              <p:nvPr/>
            </p:nvSpPr>
            <p:spPr>
              <a:xfrm>
                <a:off x="531025" y="5834488"/>
                <a:ext cx="12408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6" name="Google Shape;276;p13"/>
            <p:cNvGrpSpPr/>
            <p:nvPr/>
          </p:nvGrpSpPr>
          <p:grpSpPr>
            <a:xfrm>
              <a:off x="364213" y="7543600"/>
              <a:ext cx="1407489" cy="153900"/>
              <a:chOff x="364213" y="4796284"/>
              <a:chExt cx="1407489" cy="153900"/>
            </a:xfrm>
          </p:grpSpPr>
          <p:sp>
            <p:nvSpPr>
              <p:cNvPr id="277" name="Google Shape;277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13"/>
              <p:cNvSpPr txBox="1"/>
              <p:nvPr/>
            </p:nvSpPr>
            <p:spPr>
              <a:xfrm>
                <a:off x="530901" y="4796284"/>
                <a:ext cx="124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Depersonalization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79" name="Google Shape;279;p13"/>
            <p:cNvGrpSpPr/>
            <p:nvPr/>
          </p:nvGrpSpPr>
          <p:grpSpPr>
            <a:xfrm>
              <a:off x="364213" y="7810461"/>
              <a:ext cx="1304875" cy="153900"/>
              <a:chOff x="364213" y="4796275"/>
              <a:chExt cx="1304875" cy="153900"/>
            </a:xfrm>
          </p:grpSpPr>
          <p:sp>
            <p:nvSpPr>
              <p:cNvPr id="280" name="Google Shape;280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Derealization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282" name="Google Shape;282;p13"/>
          <p:cNvGrpSpPr/>
          <p:nvPr/>
        </p:nvGrpSpPr>
        <p:grpSpPr>
          <a:xfrm>
            <a:off x="3835113" y="6152600"/>
            <a:ext cx="1407613" cy="2595950"/>
            <a:chOff x="364213" y="6152600"/>
            <a:chExt cx="1407613" cy="2595950"/>
          </a:xfrm>
        </p:grpSpPr>
        <p:sp>
          <p:nvSpPr>
            <p:cNvPr id="283" name="Google Shape;283;p13"/>
            <p:cNvSpPr txBox="1"/>
            <p:nvPr/>
          </p:nvSpPr>
          <p:spPr>
            <a:xfrm>
              <a:off x="368975" y="6152600"/>
              <a:ext cx="1402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rPr>
                <a:t>Behavior</a:t>
              </a:r>
              <a:endParaRPr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grpSp>
          <p:nvGrpSpPr>
            <p:cNvPr id="284" name="Google Shape;284;p13"/>
            <p:cNvGrpSpPr/>
            <p:nvPr/>
          </p:nvGrpSpPr>
          <p:grpSpPr>
            <a:xfrm>
              <a:off x="364213" y="6476113"/>
              <a:ext cx="1304875" cy="153900"/>
              <a:chOff x="364213" y="4796275"/>
              <a:chExt cx="1304875" cy="153900"/>
            </a:xfrm>
          </p:grpSpPr>
          <p:sp>
            <p:nvSpPr>
              <p:cNvPr id="285" name="Google Shape;285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Google Shape;286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Appropriate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87" name="Google Shape;287;p13"/>
            <p:cNvGrpSpPr/>
            <p:nvPr/>
          </p:nvGrpSpPr>
          <p:grpSpPr>
            <a:xfrm>
              <a:off x="364213" y="6742982"/>
              <a:ext cx="1304875" cy="153900"/>
              <a:chOff x="364213" y="4796275"/>
              <a:chExt cx="1304875" cy="153900"/>
            </a:xfrm>
          </p:grpSpPr>
          <p:sp>
            <p:nvSpPr>
              <p:cNvPr id="288" name="Google Shape;288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9" name="Google Shape;289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Distracted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90" name="Google Shape;290;p13"/>
            <p:cNvGrpSpPr/>
            <p:nvPr/>
          </p:nvGrpSpPr>
          <p:grpSpPr>
            <a:xfrm>
              <a:off x="364213" y="7009852"/>
              <a:ext cx="1304875" cy="153900"/>
              <a:chOff x="364213" y="4796275"/>
              <a:chExt cx="1304875" cy="153900"/>
            </a:xfrm>
          </p:grpSpPr>
          <p:sp>
            <p:nvSpPr>
              <p:cNvPr id="291" name="Google Shape;291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" name="Google Shape;292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Distant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93" name="Google Shape;293;p13"/>
            <p:cNvGrpSpPr/>
            <p:nvPr/>
          </p:nvGrpSpPr>
          <p:grpSpPr>
            <a:xfrm>
              <a:off x="364213" y="7276721"/>
              <a:ext cx="1304875" cy="153900"/>
              <a:chOff x="364213" y="4796275"/>
              <a:chExt cx="1304875" cy="153900"/>
            </a:xfrm>
          </p:grpSpPr>
          <p:sp>
            <p:nvSpPr>
              <p:cNvPr id="294" name="Google Shape;294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" name="Google Shape;295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Irritable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96" name="Google Shape;296;p13"/>
            <p:cNvGrpSpPr/>
            <p:nvPr/>
          </p:nvGrpSpPr>
          <p:grpSpPr>
            <a:xfrm>
              <a:off x="364213" y="8077325"/>
              <a:ext cx="1407489" cy="153900"/>
              <a:chOff x="364213" y="4796270"/>
              <a:chExt cx="1407489" cy="153900"/>
            </a:xfrm>
          </p:grpSpPr>
          <p:sp>
            <p:nvSpPr>
              <p:cNvPr id="297" name="Google Shape;297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13"/>
              <p:cNvSpPr txBox="1"/>
              <p:nvPr/>
            </p:nvSpPr>
            <p:spPr>
              <a:xfrm>
                <a:off x="530901" y="4796270"/>
                <a:ext cx="124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Inattentive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99" name="Google Shape;299;p13"/>
            <p:cNvGrpSpPr/>
            <p:nvPr/>
          </p:nvGrpSpPr>
          <p:grpSpPr>
            <a:xfrm>
              <a:off x="364213" y="8344200"/>
              <a:ext cx="1407489" cy="153900"/>
              <a:chOff x="364213" y="4796275"/>
              <a:chExt cx="1407489" cy="153900"/>
            </a:xfrm>
          </p:grpSpPr>
          <p:sp>
            <p:nvSpPr>
              <p:cNvPr id="300" name="Google Shape;300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Google Shape;301;p13"/>
              <p:cNvSpPr txBox="1"/>
              <p:nvPr/>
            </p:nvSpPr>
            <p:spPr>
              <a:xfrm>
                <a:off x="530901" y="4796275"/>
                <a:ext cx="124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Anxious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02" name="Google Shape;302;p13"/>
            <p:cNvGrpSpPr/>
            <p:nvPr/>
          </p:nvGrpSpPr>
          <p:grpSpPr>
            <a:xfrm>
              <a:off x="364213" y="8579950"/>
              <a:ext cx="1407613" cy="168600"/>
              <a:chOff x="364213" y="5834488"/>
              <a:chExt cx="1407613" cy="168600"/>
            </a:xfrm>
          </p:grpSpPr>
          <p:sp>
            <p:nvSpPr>
              <p:cNvPr id="303" name="Google Shape;303;p13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" name="Google Shape;304;p13"/>
              <p:cNvSpPr/>
              <p:nvPr/>
            </p:nvSpPr>
            <p:spPr>
              <a:xfrm>
                <a:off x="531025" y="5834488"/>
                <a:ext cx="12408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5" name="Google Shape;305;p13"/>
            <p:cNvGrpSpPr/>
            <p:nvPr/>
          </p:nvGrpSpPr>
          <p:grpSpPr>
            <a:xfrm>
              <a:off x="364213" y="7543600"/>
              <a:ext cx="1407489" cy="153900"/>
              <a:chOff x="364213" y="4796284"/>
              <a:chExt cx="1407489" cy="153900"/>
            </a:xfrm>
          </p:grpSpPr>
          <p:sp>
            <p:nvSpPr>
              <p:cNvPr id="306" name="Google Shape;306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" name="Google Shape;307;p13"/>
              <p:cNvSpPr txBox="1"/>
              <p:nvPr/>
            </p:nvSpPr>
            <p:spPr>
              <a:xfrm>
                <a:off x="530901" y="4796284"/>
                <a:ext cx="124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Poor Eye Contact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08" name="Google Shape;308;p13"/>
            <p:cNvGrpSpPr/>
            <p:nvPr/>
          </p:nvGrpSpPr>
          <p:grpSpPr>
            <a:xfrm>
              <a:off x="364213" y="7810461"/>
              <a:ext cx="1304875" cy="153900"/>
              <a:chOff x="364213" y="4796275"/>
              <a:chExt cx="1304875" cy="153900"/>
            </a:xfrm>
          </p:grpSpPr>
          <p:sp>
            <p:nvSpPr>
              <p:cNvPr id="309" name="Google Shape;309;p13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0" name="Google Shape;310;p13"/>
              <p:cNvSpPr txBox="1"/>
              <p:nvPr/>
            </p:nvSpPr>
            <p:spPr>
              <a:xfrm>
                <a:off x="530888" y="4796275"/>
                <a:ext cx="113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Passive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sp>
        <p:nvSpPr>
          <p:cNvPr id="311" name="Google Shape;311;p13"/>
          <p:cNvSpPr txBox="1"/>
          <p:nvPr/>
        </p:nvSpPr>
        <p:spPr>
          <a:xfrm>
            <a:off x="356839" y="8917775"/>
            <a:ext cx="1694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Subjective Content</a:t>
            </a:r>
            <a:endParaRPr/>
          </a:p>
        </p:txBody>
      </p:sp>
      <p:sp>
        <p:nvSpPr>
          <p:cNvPr id="312" name="Google Shape;312;p13"/>
          <p:cNvSpPr/>
          <p:nvPr/>
        </p:nvSpPr>
        <p:spPr>
          <a:xfrm>
            <a:off x="371350" y="9191875"/>
            <a:ext cx="6828600" cy="1136100"/>
          </a:xfrm>
          <a:prstGeom prst="rect">
            <a:avLst/>
          </a:prstGeom>
          <a:solidFill>
            <a:srgbClr val="F2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3"/>
          <p:cNvSpPr txBox="1"/>
          <p:nvPr/>
        </p:nvSpPr>
        <p:spPr>
          <a:xfrm>
            <a:off x="4343147" y="8970586"/>
            <a:ext cx="285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rPr>
              <a:t>Observations, Body Language, ETC.</a:t>
            </a:r>
            <a:endParaRPr sz="1000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314" name="Google Shape;314;p13"/>
          <p:cNvGrpSpPr/>
          <p:nvPr/>
        </p:nvGrpSpPr>
        <p:grpSpPr>
          <a:xfrm>
            <a:off x="5621863" y="6152600"/>
            <a:ext cx="1574291" cy="2595950"/>
            <a:chOff x="5386663" y="6152600"/>
            <a:chExt cx="1574291" cy="2595950"/>
          </a:xfrm>
        </p:grpSpPr>
        <p:grpSp>
          <p:nvGrpSpPr>
            <p:cNvPr id="315" name="Google Shape;315;p13"/>
            <p:cNvGrpSpPr/>
            <p:nvPr/>
          </p:nvGrpSpPr>
          <p:grpSpPr>
            <a:xfrm>
              <a:off x="5386663" y="6152600"/>
              <a:ext cx="1574291" cy="2595950"/>
              <a:chOff x="364213" y="6152600"/>
              <a:chExt cx="1574291" cy="2595950"/>
            </a:xfrm>
          </p:grpSpPr>
          <p:sp>
            <p:nvSpPr>
              <p:cNvPr id="316" name="Google Shape;316;p13"/>
              <p:cNvSpPr txBox="1"/>
              <p:nvPr/>
            </p:nvSpPr>
            <p:spPr>
              <a:xfrm>
                <a:off x="368975" y="6152600"/>
                <a:ext cx="1402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37343F"/>
                    </a:solidFill>
                    <a:latin typeface="Vidaloka"/>
                    <a:ea typeface="Vidaloka"/>
                    <a:cs typeface="Vidaloka"/>
                    <a:sym typeface="Vidaloka"/>
                  </a:rPr>
                  <a:t>Thought Process</a:t>
                </a:r>
                <a:endParaRPr>
                  <a:solidFill>
                    <a:srgbClr val="37343F"/>
                  </a:solidFill>
                  <a:latin typeface="Vidaloka"/>
                  <a:ea typeface="Vidaloka"/>
                  <a:cs typeface="Vidaloka"/>
                  <a:sym typeface="Vidaloka"/>
                </a:endParaRPr>
              </a:p>
            </p:txBody>
          </p:sp>
          <p:grpSp>
            <p:nvGrpSpPr>
              <p:cNvPr id="317" name="Google Shape;317;p13"/>
              <p:cNvGrpSpPr/>
              <p:nvPr/>
            </p:nvGrpSpPr>
            <p:grpSpPr>
              <a:xfrm>
                <a:off x="364213" y="6476113"/>
                <a:ext cx="1304875" cy="153900"/>
                <a:chOff x="364213" y="4796275"/>
                <a:chExt cx="1304875" cy="153900"/>
              </a:xfrm>
            </p:grpSpPr>
            <p:sp>
              <p:nvSpPr>
                <p:cNvPr id="318" name="Google Shape;318;p13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9" name="Google Shape;319;p13"/>
                <p:cNvSpPr txBox="1"/>
                <p:nvPr/>
              </p:nvSpPr>
              <p:spPr>
                <a:xfrm>
                  <a:off x="530888" y="4796275"/>
                  <a:ext cx="1138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Appropriate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20" name="Google Shape;320;p13"/>
              <p:cNvGrpSpPr/>
              <p:nvPr/>
            </p:nvGrpSpPr>
            <p:grpSpPr>
              <a:xfrm>
                <a:off x="364213" y="6742982"/>
                <a:ext cx="1304875" cy="153900"/>
                <a:chOff x="364213" y="4796275"/>
                <a:chExt cx="1304875" cy="153900"/>
              </a:xfrm>
            </p:grpSpPr>
            <p:sp>
              <p:nvSpPr>
                <p:cNvPr id="321" name="Google Shape;321;p13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2" name="Google Shape;322;p13"/>
                <p:cNvSpPr txBox="1"/>
                <p:nvPr/>
              </p:nvSpPr>
              <p:spPr>
                <a:xfrm>
                  <a:off x="530888" y="4796275"/>
                  <a:ext cx="1138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Disorganized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23" name="Google Shape;323;p13"/>
              <p:cNvGrpSpPr/>
              <p:nvPr/>
            </p:nvGrpSpPr>
            <p:grpSpPr>
              <a:xfrm>
                <a:off x="364213" y="7009852"/>
                <a:ext cx="1304875" cy="153900"/>
                <a:chOff x="364213" y="4796275"/>
                <a:chExt cx="1304875" cy="153900"/>
              </a:xfrm>
            </p:grpSpPr>
            <p:sp>
              <p:nvSpPr>
                <p:cNvPr id="324" name="Google Shape;324;p13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5" name="Google Shape;325;p13"/>
                <p:cNvSpPr txBox="1"/>
                <p:nvPr/>
              </p:nvSpPr>
              <p:spPr>
                <a:xfrm>
                  <a:off x="530888" y="4796275"/>
                  <a:ext cx="1138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Loose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26" name="Google Shape;326;p13"/>
              <p:cNvGrpSpPr/>
              <p:nvPr/>
            </p:nvGrpSpPr>
            <p:grpSpPr>
              <a:xfrm>
                <a:off x="364213" y="7276725"/>
                <a:ext cx="1569490" cy="153900"/>
                <a:chOff x="364213" y="4796279"/>
                <a:chExt cx="1569490" cy="153900"/>
              </a:xfrm>
            </p:grpSpPr>
            <p:sp>
              <p:nvSpPr>
                <p:cNvPr id="327" name="Google Shape;327;p13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8" name="Google Shape;328;p13"/>
                <p:cNvSpPr txBox="1"/>
                <p:nvPr/>
              </p:nvSpPr>
              <p:spPr>
                <a:xfrm>
                  <a:off x="530903" y="4796279"/>
                  <a:ext cx="1402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Irrelevant Detail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29" name="Google Shape;329;p13"/>
              <p:cNvGrpSpPr/>
              <p:nvPr/>
            </p:nvGrpSpPr>
            <p:grpSpPr>
              <a:xfrm>
                <a:off x="364213" y="8077325"/>
                <a:ext cx="1574287" cy="153900"/>
                <a:chOff x="364213" y="4796270"/>
                <a:chExt cx="1574287" cy="153900"/>
              </a:xfrm>
            </p:grpSpPr>
            <p:sp>
              <p:nvSpPr>
                <p:cNvPr id="330" name="Google Shape;330;p13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1" name="Google Shape;331;p13"/>
                <p:cNvSpPr txBox="1"/>
                <p:nvPr/>
              </p:nvSpPr>
              <p:spPr>
                <a:xfrm>
                  <a:off x="530900" y="4796270"/>
                  <a:ext cx="140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False Beliefs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32" name="Google Shape;332;p13"/>
              <p:cNvGrpSpPr/>
              <p:nvPr/>
            </p:nvGrpSpPr>
            <p:grpSpPr>
              <a:xfrm>
                <a:off x="364213" y="8579950"/>
                <a:ext cx="1551313" cy="168600"/>
                <a:chOff x="364213" y="5834488"/>
                <a:chExt cx="1551313" cy="168600"/>
              </a:xfrm>
            </p:grpSpPr>
            <p:sp>
              <p:nvSpPr>
                <p:cNvPr id="333" name="Google Shape;333;p13"/>
                <p:cNvSpPr/>
                <p:nvPr/>
              </p:nvSpPr>
              <p:spPr>
                <a:xfrm>
                  <a:off x="364213" y="5860088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4" name="Google Shape;334;p13"/>
                <p:cNvSpPr/>
                <p:nvPr/>
              </p:nvSpPr>
              <p:spPr>
                <a:xfrm>
                  <a:off x="531025" y="5834488"/>
                  <a:ext cx="1384500" cy="168600"/>
                </a:xfrm>
                <a:prstGeom prst="rect">
                  <a:avLst/>
                </a:prstGeom>
                <a:solidFill>
                  <a:srgbClr val="F2F1F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35" name="Google Shape;335;p13"/>
              <p:cNvGrpSpPr/>
              <p:nvPr/>
            </p:nvGrpSpPr>
            <p:grpSpPr>
              <a:xfrm>
                <a:off x="364213" y="7543600"/>
                <a:ext cx="1569487" cy="153900"/>
                <a:chOff x="364213" y="4796284"/>
                <a:chExt cx="1569487" cy="153900"/>
              </a:xfrm>
            </p:grpSpPr>
            <p:sp>
              <p:nvSpPr>
                <p:cNvPr id="336" name="Google Shape;336;p13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37" name="Google Shape;337;p13"/>
                <p:cNvSpPr txBox="1"/>
                <p:nvPr/>
              </p:nvSpPr>
              <p:spPr>
                <a:xfrm>
                  <a:off x="530900" y="4796284"/>
                  <a:ext cx="1402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Interrupted Thinking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38" name="Google Shape;338;p13"/>
              <p:cNvGrpSpPr/>
              <p:nvPr/>
            </p:nvGrpSpPr>
            <p:grpSpPr>
              <a:xfrm>
                <a:off x="364213" y="7810450"/>
                <a:ext cx="1574291" cy="153900"/>
                <a:chOff x="364213" y="4796264"/>
                <a:chExt cx="1574291" cy="153900"/>
              </a:xfrm>
            </p:grpSpPr>
            <p:sp>
              <p:nvSpPr>
                <p:cNvPr id="339" name="Google Shape;339;p13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0" name="Google Shape;340;p13"/>
                <p:cNvSpPr txBox="1"/>
                <p:nvPr/>
              </p:nvSpPr>
              <p:spPr>
                <a:xfrm>
                  <a:off x="530903" y="4796264"/>
                  <a:ext cx="140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Illogical Connections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  <p:grpSp>
          <p:nvGrpSpPr>
            <p:cNvPr id="341" name="Google Shape;341;p13"/>
            <p:cNvGrpSpPr/>
            <p:nvPr/>
          </p:nvGrpSpPr>
          <p:grpSpPr>
            <a:xfrm>
              <a:off x="5386663" y="8313250"/>
              <a:ext cx="1551313" cy="168600"/>
              <a:chOff x="364213" y="5834488"/>
              <a:chExt cx="1551313" cy="168600"/>
            </a:xfrm>
          </p:grpSpPr>
          <p:sp>
            <p:nvSpPr>
              <p:cNvPr id="342" name="Google Shape;342;p13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531025" y="5834488"/>
                <a:ext cx="13845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4"/>
          <p:cNvSpPr txBox="1"/>
          <p:nvPr/>
        </p:nvSpPr>
        <p:spPr>
          <a:xfrm>
            <a:off x="330876" y="240000"/>
            <a:ext cx="3176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Progress Notes</a:t>
            </a:r>
            <a:endParaRPr sz="3600">
              <a:solidFill>
                <a:srgbClr val="37343F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cxnSp>
        <p:nvCxnSpPr>
          <p:cNvPr id="349" name="Google Shape;349;p14"/>
          <p:cNvCxnSpPr/>
          <p:nvPr/>
        </p:nvCxnSpPr>
        <p:spPr>
          <a:xfrm>
            <a:off x="3426725" y="665852"/>
            <a:ext cx="3298200" cy="0"/>
          </a:xfrm>
          <a:prstGeom prst="straightConnector1">
            <a:avLst/>
          </a:prstGeom>
          <a:noFill/>
          <a:ln cap="flat" cmpd="sng" w="19050">
            <a:solidFill>
              <a:srgbClr val="37343F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350" name="Google Shape;350;p14"/>
          <p:cNvSpPr txBox="1"/>
          <p:nvPr/>
        </p:nvSpPr>
        <p:spPr>
          <a:xfrm>
            <a:off x="6794274" y="555700"/>
            <a:ext cx="456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rPr>
              <a:t>Page 2</a:t>
            </a:r>
            <a:endParaRPr b="1" sz="1000">
              <a:solidFill>
                <a:srgbClr val="37343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351" name="Google Shape;351;p14"/>
          <p:cNvSpPr/>
          <p:nvPr/>
        </p:nvSpPr>
        <p:spPr>
          <a:xfrm>
            <a:off x="7005650" y="0"/>
            <a:ext cx="195300" cy="357300"/>
          </a:xfrm>
          <a:prstGeom prst="rect">
            <a:avLst/>
          </a:prstGeom>
          <a:solidFill>
            <a:srgbClr val="3734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14"/>
          <p:cNvSpPr txBox="1"/>
          <p:nvPr/>
        </p:nvSpPr>
        <p:spPr>
          <a:xfrm>
            <a:off x="355239" y="858925"/>
            <a:ext cx="1797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Session </a:t>
            </a:r>
            <a:r>
              <a:rPr lang="ru" sz="1600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Content</a:t>
            </a:r>
            <a:r>
              <a:rPr lang="ru" sz="1600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:</a:t>
            </a:r>
            <a:endParaRPr sz="1600">
              <a:solidFill>
                <a:srgbClr val="37343F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cxnSp>
        <p:nvCxnSpPr>
          <p:cNvPr id="353" name="Google Shape;353;p14"/>
          <p:cNvCxnSpPr/>
          <p:nvPr/>
        </p:nvCxnSpPr>
        <p:spPr>
          <a:xfrm>
            <a:off x="2058275" y="4977938"/>
            <a:ext cx="5152200" cy="0"/>
          </a:xfrm>
          <a:prstGeom prst="straightConnector1">
            <a:avLst/>
          </a:prstGeom>
          <a:noFill/>
          <a:ln cap="flat" cmpd="sng" w="19050">
            <a:solidFill>
              <a:srgbClr val="37343F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354" name="Google Shape;354;p14"/>
          <p:cNvSpPr/>
          <p:nvPr/>
        </p:nvSpPr>
        <p:spPr>
          <a:xfrm>
            <a:off x="351450" y="1160525"/>
            <a:ext cx="6848700" cy="3554400"/>
          </a:xfrm>
          <a:prstGeom prst="rect">
            <a:avLst/>
          </a:prstGeom>
          <a:solidFill>
            <a:srgbClr val="F2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4"/>
          <p:cNvSpPr txBox="1"/>
          <p:nvPr/>
        </p:nvSpPr>
        <p:spPr>
          <a:xfrm>
            <a:off x="355252" y="4803563"/>
            <a:ext cx="2085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Intervention(s) Used:</a:t>
            </a:r>
            <a:endParaRPr>
              <a:solidFill>
                <a:srgbClr val="37343F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grpSp>
        <p:nvGrpSpPr>
          <p:cNvPr id="356" name="Google Shape;356;p14"/>
          <p:cNvGrpSpPr/>
          <p:nvPr/>
        </p:nvGrpSpPr>
        <p:grpSpPr>
          <a:xfrm>
            <a:off x="357013" y="5110600"/>
            <a:ext cx="1701187" cy="1506838"/>
            <a:chOff x="357013" y="5110600"/>
            <a:chExt cx="1701187" cy="1506838"/>
          </a:xfrm>
        </p:grpSpPr>
        <p:grpSp>
          <p:nvGrpSpPr>
            <p:cNvPr id="357" name="Google Shape;357;p14"/>
            <p:cNvGrpSpPr/>
            <p:nvPr/>
          </p:nvGrpSpPr>
          <p:grpSpPr>
            <a:xfrm>
              <a:off x="357013" y="5110600"/>
              <a:ext cx="1701187" cy="153900"/>
              <a:chOff x="364213" y="4796275"/>
              <a:chExt cx="1701187" cy="153900"/>
            </a:xfrm>
          </p:grpSpPr>
          <p:sp>
            <p:nvSpPr>
              <p:cNvPr id="358" name="Google Shape;358;p14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9" name="Google Shape;359;p14"/>
              <p:cNvSpPr txBox="1"/>
              <p:nvPr/>
            </p:nvSpPr>
            <p:spPr>
              <a:xfrm>
                <a:off x="530900" y="4796275"/>
                <a:ext cx="1534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Anger Management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60" name="Google Shape;360;p14"/>
            <p:cNvGrpSpPr/>
            <p:nvPr/>
          </p:nvGrpSpPr>
          <p:grpSpPr>
            <a:xfrm>
              <a:off x="357013" y="5378248"/>
              <a:ext cx="1574290" cy="153900"/>
              <a:chOff x="364213" y="4796288"/>
              <a:chExt cx="1574290" cy="153900"/>
            </a:xfrm>
          </p:grpSpPr>
          <p:sp>
            <p:nvSpPr>
              <p:cNvPr id="361" name="Google Shape;361;p14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14"/>
              <p:cNvSpPr txBox="1"/>
              <p:nvPr/>
            </p:nvSpPr>
            <p:spPr>
              <a:xfrm>
                <a:off x="530903" y="4796288"/>
                <a:ext cx="1407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Art Therapy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63" name="Google Shape;363;p14"/>
            <p:cNvGrpSpPr/>
            <p:nvPr/>
          </p:nvGrpSpPr>
          <p:grpSpPr>
            <a:xfrm>
              <a:off x="357013" y="5645895"/>
              <a:ext cx="1574290" cy="153900"/>
              <a:chOff x="364213" y="4796275"/>
              <a:chExt cx="1574290" cy="153900"/>
            </a:xfrm>
          </p:grpSpPr>
          <p:sp>
            <p:nvSpPr>
              <p:cNvPr id="364" name="Google Shape;364;p14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14"/>
              <p:cNvSpPr txBox="1"/>
              <p:nvPr/>
            </p:nvSpPr>
            <p:spPr>
              <a:xfrm>
                <a:off x="530903" y="4796275"/>
                <a:ext cx="1407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Coping Skills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66" name="Google Shape;366;p14"/>
            <p:cNvGrpSpPr/>
            <p:nvPr/>
          </p:nvGrpSpPr>
          <p:grpSpPr>
            <a:xfrm>
              <a:off x="357013" y="5913550"/>
              <a:ext cx="1701187" cy="153900"/>
              <a:chOff x="364213" y="4796295"/>
              <a:chExt cx="1701187" cy="153900"/>
            </a:xfrm>
          </p:grpSpPr>
          <p:sp>
            <p:nvSpPr>
              <p:cNvPr id="367" name="Google Shape;367;p14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14"/>
              <p:cNvSpPr txBox="1"/>
              <p:nvPr/>
            </p:nvSpPr>
            <p:spPr>
              <a:xfrm>
                <a:off x="530900" y="4796295"/>
                <a:ext cx="1534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Crisis Intervention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69" name="Google Shape;369;p14"/>
            <p:cNvGrpSpPr/>
            <p:nvPr/>
          </p:nvGrpSpPr>
          <p:grpSpPr>
            <a:xfrm>
              <a:off x="357013" y="6448838"/>
              <a:ext cx="1574413" cy="168600"/>
              <a:chOff x="364213" y="5834475"/>
              <a:chExt cx="1574413" cy="168600"/>
            </a:xfrm>
          </p:grpSpPr>
          <p:sp>
            <p:nvSpPr>
              <p:cNvPr id="370" name="Google Shape;370;p14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14"/>
              <p:cNvSpPr/>
              <p:nvPr/>
            </p:nvSpPr>
            <p:spPr>
              <a:xfrm>
                <a:off x="531025" y="5834475"/>
                <a:ext cx="14076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2" name="Google Shape;372;p14"/>
            <p:cNvGrpSpPr/>
            <p:nvPr/>
          </p:nvGrpSpPr>
          <p:grpSpPr>
            <a:xfrm>
              <a:off x="357013" y="6181190"/>
              <a:ext cx="1574290" cy="153900"/>
              <a:chOff x="364213" y="4796288"/>
              <a:chExt cx="1574290" cy="153900"/>
            </a:xfrm>
          </p:grpSpPr>
          <p:sp>
            <p:nvSpPr>
              <p:cNvPr id="373" name="Google Shape;373;p14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14"/>
              <p:cNvSpPr txBox="1"/>
              <p:nvPr/>
            </p:nvSpPr>
            <p:spPr>
              <a:xfrm>
                <a:off x="530903" y="4796288"/>
                <a:ext cx="1407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CBT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375" name="Google Shape;375;p14"/>
          <p:cNvGrpSpPr/>
          <p:nvPr/>
        </p:nvGrpSpPr>
        <p:grpSpPr>
          <a:xfrm>
            <a:off x="2575239" y="5117944"/>
            <a:ext cx="1844282" cy="1492150"/>
            <a:chOff x="2604905" y="5110600"/>
            <a:chExt cx="1844282" cy="1492150"/>
          </a:xfrm>
        </p:grpSpPr>
        <p:grpSp>
          <p:nvGrpSpPr>
            <p:cNvPr id="376" name="Google Shape;376;p14"/>
            <p:cNvGrpSpPr/>
            <p:nvPr/>
          </p:nvGrpSpPr>
          <p:grpSpPr>
            <a:xfrm>
              <a:off x="2604905" y="5110600"/>
              <a:ext cx="1844282" cy="1476050"/>
              <a:chOff x="357013" y="5110600"/>
              <a:chExt cx="1771985" cy="1476050"/>
            </a:xfrm>
          </p:grpSpPr>
          <p:grpSp>
            <p:nvGrpSpPr>
              <p:cNvPr id="377" name="Google Shape;377;p14"/>
              <p:cNvGrpSpPr/>
              <p:nvPr/>
            </p:nvGrpSpPr>
            <p:grpSpPr>
              <a:xfrm>
                <a:off x="357013" y="5110600"/>
                <a:ext cx="1574290" cy="153900"/>
                <a:chOff x="364213" y="4796275"/>
                <a:chExt cx="1574290" cy="153900"/>
              </a:xfrm>
            </p:grpSpPr>
            <p:sp>
              <p:nvSpPr>
                <p:cNvPr id="378" name="Google Shape;378;p14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9" name="Google Shape;379;p14"/>
                <p:cNvSpPr txBox="1"/>
                <p:nvPr/>
              </p:nvSpPr>
              <p:spPr>
                <a:xfrm>
                  <a:off x="530903" y="4796275"/>
                  <a:ext cx="140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Cognitive Reframing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80" name="Google Shape;380;p14"/>
              <p:cNvGrpSpPr/>
              <p:nvPr/>
            </p:nvGrpSpPr>
            <p:grpSpPr>
              <a:xfrm>
                <a:off x="357013" y="5378248"/>
                <a:ext cx="1574290" cy="153900"/>
                <a:chOff x="364213" y="4796288"/>
                <a:chExt cx="1574290" cy="153900"/>
              </a:xfrm>
            </p:grpSpPr>
            <p:sp>
              <p:nvSpPr>
                <p:cNvPr id="381" name="Google Shape;381;p14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2" name="Google Shape;382;p14"/>
                <p:cNvSpPr txBox="1"/>
                <p:nvPr/>
              </p:nvSpPr>
              <p:spPr>
                <a:xfrm>
                  <a:off x="530903" y="4796288"/>
                  <a:ext cx="140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Cognitive Refocusing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83" name="Google Shape;383;p14"/>
              <p:cNvGrpSpPr/>
              <p:nvPr/>
            </p:nvGrpSpPr>
            <p:grpSpPr>
              <a:xfrm>
                <a:off x="357013" y="5645895"/>
                <a:ext cx="1574290" cy="153900"/>
                <a:chOff x="364213" y="4796275"/>
                <a:chExt cx="1574290" cy="153900"/>
              </a:xfrm>
            </p:grpSpPr>
            <p:sp>
              <p:nvSpPr>
                <p:cNvPr id="384" name="Google Shape;384;p14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5" name="Google Shape;385;p14"/>
                <p:cNvSpPr txBox="1"/>
                <p:nvPr/>
              </p:nvSpPr>
              <p:spPr>
                <a:xfrm>
                  <a:off x="530903" y="4796275"/>
                  <a:ext cx="140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Cognitive </a:t>
                  </a: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Challenging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86" name="Google Shape;386;p14"/>
              <p:cNvGrpSpPr/>
              <p:nvPr/>
            </p:nvGrpSpPr>
            <p:grpSpPr>
              <a:xfrm>
                <a:off x="357013" y="5913543"/>
                <a:ext cx="1574290" cy="153900"/>
                <a:chOff x="364213" y="4796288"/>
                <a:chExt cx="1574290" cy="153900"/>
              </a:xfrm>
            </p:grpSpPr>
            <p:sp>
              <p:nvSpPr>
                <p:cNvPr id="387" name="Google Shape;387;p14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8" name="Google Shape;388;p14"/>
                <p:cNvSpPr txBox="1"/>
                <p:nvPr/>
              </p:nvSpPr>
              <p:spPr>
                <a:xfrm>
                  <a:off x="530903" y="4796288"/>
                  <a:ext cx="1407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DBT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sp>
            <p:nvSpPr>
              <p:cNvPr id="389" name="Google Shape;389;p14"/>
              <p:cNvSpPr/>
              <p:nvPr/>
            </p:nvSpPr>
            <p:spPr>
              <a:xfrm>
                <a:off x="357013" y="647445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90" name="Google Shape;390;p14"/>
              <p:cNvGrpSpPr/>
              <p:nvPr/>
            </p:nvGrpSpPr>
            <p:grpSpPr>
              <a:xfrm>
                <a:off x="357013" y="6181181"/>
                <a:ext cx="1771985" cy="153900"/>
                <a:chOff x="364213" y="4796279"/>
                <a:chExt cx="1771985" cy="153900"/>
              </a:xfrm>
            </p:grpSpPr>
            <p:sp>
              <p:nvSpPr>
                <p:cNvPr id="391" name="Google Shape;391;p14"/>
                <p:cNvSpPr/>
                <p:nvPr/>
              </p:nvSpPr>
              <p:spPr>
                <a:xfrm>
                  <a:off x="364213" y="4821900"/>
                  <a:ext cx="112200" cy="1122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E6E7E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92" name="Google Shape;392;p14"/>
                <p:cNvSpPr txBox="1"/>
                <p:nvPr/>
              </p:nvSpPr>
              <p:spPr>
                <a:xfrm>
                  <a:off x="530898" y="4796279"/>
                  <a:ext cx="16053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37343F"/>
                      </a:solidFill>
                      <a:latin typeface="Comfortaa"/>
                      <a:ea typeface="Comfortaa"/>
                      <a:cs typeface="Comfortaa"/>
                      <a:sym typeface="Comfortaa"/>
                    </a:rPr>
                    <a:t>Exploration of emotions</a:t>
                  </a:r>
                  <a:endParaRPr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  <p:sp>
          <p:nvSpPr>
            <p:cNvPr id="393" name="Google Shape;393;p14"/>
            <p:cNvSpPr txBox="1"/>
            <p:nvPr/>
          </p:nvSpPr>
          <p:spPr>
            <a:xfrm>
              <a:off x="2771600" y="6448850"/>
              <a:ext cx="1464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EMDR</a:t>
              </a:r>
              <a:endParaRPr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394" name="Google Shape;394;p14"/>
          <p:cNvGrpSpPr/>
          <p:nvPr/>
        </p:nvGrpSpPr>
        <p:grpSpPr>
          <a:xfrm>
            <a:off x="4857575" y="5110600"/>
            <a:ext cx="1867374" cy="1506838"/>
            <a:chOff x="4843288" y="5110600"/>
            <a:chExt cx="1867374" cy="1506838"/>
          </a:xfrm>
        </p:grpSpPr>
        <p:grpSp>
          <p:nvGrpSpPr>
            <p:cNvPr id="395" name="Google Shape;395;p14"/>
            <p:cNvGrpSpPr/>
            <p:nvPr/>
          </p:nvGrpSpPr>
          <p:grpSpPr>
            <a:xfrm>
              <a:off x="4843288" y="5110600"/>
              <a:ext cx="1741087" cy="153900"/>
              <a:chOff x="364213" y="4796275"/>
              <a:chExt cx="1741087" cy="153900"/>
            </a:xfrm>
          </p:grpSpPr>
          <p:sp>
            <p:nvSpPr>
              <p:cNvPr id="396" name="Google Shape;396;p14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7" name="Google Shape;397;p14"/>
              <p:cNvSpPr txBox="1"/>
              <p:nvPr/>
            </p:nvSpPr>
            <p:spPr>
              <a:xfrm>
                <a:off x="530900" y="4796275"/>
                <a:ext cx="1574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Mindfulness Training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98" name="Google Shape;398;p14"/>
            <p:cNvGrpSpPr/>
            <p:nvPr/>
          </p:nvGrpSpPr>
          <p:grpSpPr>
            <a:xfrm>
              <a:off x="4843288" y="5378250"/>
              <a:ext cx="1867374" cy="153900"/>
              <a:chOff x="364213" y="4796290"/>
              <a:chExt cx="1867374" cy="153900"/>
            </a:xfrm>
          </p:grpSpPr>
          <p:sp>
            <p:nvSpPr>
              <p:cNvPr id="399" name="Google Shape;399;p14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14"/>
              <p:cNvSpPr txBox="1"/>
              <p:nvPr/>
            </p:nvSpPr>
            <p:spPr>
              <a:xfrm>
                <a:off x="530886" y="4796290"/>
                <a:ext cx="170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Problem Solving Skills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01" name="Google Shape;401;p14"/>
            <p:cNvGrpSpPr/>
            <p:nvPr/>
          </p:nvGrpSpPr>
          <p:grpSpPr>
            <a:xfrm>
              <a:off x="4843288" y="5645900"/>
              <a:ext cx="1867374" cy="153900"/>
              <a:chOff x="364213" y="4796280"/>
              <a:chExt cx="1867374" cy="153900"/>
            </a:xfrm>
          </p:grpSpPr>
          <p:sp>
            <p:nvSpPr>
              <p:cNvPr id="402" name="Google Shape;402;p14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3" name="Google Shape;403;p14"/>
              <p:cNvSpPr txBox="1"/>
              <p:nvPr/>
            </p:nvSpPr>
            <p:spPr>
              <a:xfrm>
                <a:off x="530887" y="4796280"/>
                <a:ext cx="170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Review Goals/Progress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04" name="Google Shape;404;p14"/>
            <p:cNvGrpSpPr/>
            <p:nvPr/>
          </p:nvGrpSpPr>
          <p:grpSpPr>
            <a:xfrm>
              <a:off x="4843288" y="5913550"/>
              <a:ext cx="1867374" cy="153900"/>
              <a:chOff x="364213" y="4796295"/>
              <a:chExt cx="1867374" cy="153900"/>
            </a:xfrm>
          </p:grpSpPr>
          <p:sp>
            <p:nvSpPr>
              <p:cNvPr id="405" name="Google Shape;405;p14"/>
              <p:cNvSpPr/>
              <p:nvPr/>
            </p:nvSpPr>
            <p:spPr>
              <a:xfrm>
                <a:off x="364213" y="4821900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p14"/>
              <p:cNvSpPr txBox="1"/>
              <p:nvPr/>
            </p:nvSpPr>
            <p:spPr>
              <a:xfrm>
                <a:off x="530886" y="4796295"/>
                <a:ext cx="170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37343F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Supportive Reflection</a:t>
                </a:r>
                <a:endParaRPr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07" name="Google Shape;407;p14"/>
            <p:cNvGrpSpPr/>
            <p:nvPr/>
          </p:nvGrpSpPr>
          <p:grpSpPr>
            <a:xfrm>
              <a:off x="4843288" y="6448838"/>
              <a:ext cx="1574413" cy="168600"/>
              <a:chOff x="364213" y="5834475"/>
              <a:chExt cx="1574413" cy="168600"/>
            </a:xfrm>
          </p:grpSpPr>
          <p:sp>
            <p:nvSpPr>
              <p:cNvPr id="408" name="Google Shape;408;p14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14"/>
              <p:cNvSpPr/>
              <p:nvPr/>
            </p:nvSpPr>
            <p:spPr>
              <a:xfrm>
                <a:off x="531025" y="5834475"/>
                <a:ext cx="14076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10" name="Google Shape;410;p14"/>
            <p:cNvGrpSpPr/>
            <p:nvPr/>
          </p:nvGrpSpPr>
          <p:grpSpPr>
            <a:xfrm>
              <a:off x="4843288" y="6173838"/>
              <a:ext cx="1574413" cy="168600"/>
              <a:chOff x="364213" y="5834475"/>
              <a:chExt cx="1574413" cy="168600"/>
            </a:xfrm>
          </p:grpSpPr>
          <p:sp>
            <p:nvSpPr>
              <p:cNvPr id="411" name="Google Shape;411;p14"/>
              <p:cNvSpPr/>
              <p:nvPr/>
            </p:nvSpPr>
            <p:spPr>
              <a:xfrm>
                <a:off x="364213" y="5860088"/>
                <a:ext cx="112200" cy="112200"/>
              </a:xfrm>
              <a:prstGeom prst="ellipse">
                <a:avLst/>
              </a:prstGeom>
              <a:noFill/>
              <a:ln cap="flat" cmpd="sng" w="9525">
                <a:solidFill>
                  <a:srgbClr val="E6E7E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2" name="Google Shape;412;p14"/>
              <p:cNvSpPr/>
              <p:nvPr/>
            </p:nvSpPr>
            <p:spPr>
              <a:xfrm>
                <a:off x="531025" y="5834475"/>
                <a:ext cx="1407600" cy="168600"/>
              </a:xfrm>
              <a:prstGeom prst="rect">
                <a:avLst/>
              </a:prstGeom>
              <a:solidFill>
                <a:srgbClr val="F2F1F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cxnSp>
        <p:nvCxnSpPr>
          <p:cNvPr id="413" name="Google Shape;413;p14"/>
          <p:cNvCxnSpPr/>
          <p:nvPr/>
        </p:nvCxnSpPr>
        <p:spPr>
          <a:xfrm>
            <a:off x="1967788" y="6906750"/>
            <a:ext cx="5152200" cy="0"/>
          </a:xfrm>
          <a:prstGeom prst="straightConnector1">
            <a:avLst/>
          </a:prstGeom>
          <a:noFill/>
          <a:ln cap="flat" cmpd="sng" w="19050">
            <a:solidFill>
              <a:srgbClr val="37343F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414" name="Google Shape;414;p14"/>
          <p:cNvSpPr txBox="1"/>
          <p:nvPr/>
        </p:nvSpPr>
        <p:spPr>
          <a:xfrm>
            <a:off x="355250" y="6756200"/>
            <a:ext cx="1638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Goals &amp; Objectives:</a:t>
            </a:r>
            <a:endParaRPr>
              <a:solidFill>
                <a:srgbClr val="37343F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415" name="Google Shape;415;p14"/>
          <p:cNvSpPr/>
          <p:nvPr/>
        </p:nvSpPr>
        <p:spPr>
          <a:xfrm>
            <a:off x="360975" y="7063295"/>
            <a:ext cx="6848700" cy="1113900"/>
          </a:xfrm>
          <a:prstGeom prst="rect">
            <a:avLst/>
          </a:prstGeom>
          <a:solidFill>
            <a:srgbClr val="F2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14"/>
          <p:cNvSpPr txBox="1"/>
          <p:nvPr/>
        </p:nvSpPr>
        <p:spPr>
          <a:xfrm>
            <a:off x="355250" y="8268900"/>
            <a:ext cx="597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Status:</a:t>
            </a:r>
            <a:endParaRPr>
              <a:solidFill>
                <a:srgbClr val="37343F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cxnSp>
        <p:nvCxnSpPr>
          <p:cNvPr id="417" name="Google Shape;417;p14"/>
          <p:cNvCxnSpPr/>
          <p:nvPr/>
        </p:nvCxnSpPr>
        <p:spPr>
          <a:xfrm>
            <a:off x="1815388" y="8749825"/>
            <a:ext cx="5399700" cy="0"/>
          </a:xfrm>
          <a:prstGeom prst="straightConnector1">
            <a:avLst/>
          </a:prstGeom>
          <a:noFill/>
          <a:ln cap="flat" cmpd="sng" w="19050">
            <a:solidFill>
              <a:srgbClr val="37343F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418" name="Google Shape;418;p14"/>
          <p:cNvSpPr txBox="1"/>
          <p:nvPr/>
        </p:nvSpPr>
        <p:spPr>
          <a:xfrm>
            <a:off x="355250" y="8594513"/>
            <a:ext cx="1638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7343F"/>
                </a:solidFill>
                <a:latin typeface="Vidaloka"/>
                <a:ea typeface="Vidaloka"/>
                <a:cs typeface="Vidaloka"/>
                <a:sym typeface="Vidaloka"/>
              </a:rPr>
              <a:t>Homework/Plan:</a:t>
            </a:r>
            <a:endParaRPr>
              <a:solidFill>
                <a:srgbClr val="37343F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419" name="Google Shape;419;p14"/>
          <p:cNvSpPr/>
          <p:nvPr/>
        </p:nvSpPr>
        <p:spPr>
          <a:xfrm>
            <a:off x="360975" y="8911133"/>
            <a:ext cx="6848700" cy="1113900"/>
          </a:xfrm>
          <a:prstGeom prst="rect">
            <a:avLst/>
          </a:prstGeom>
          <a:solidFill>
            <a:srgbClr val="F2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0" name="Google Shape;420;p14"/>
          <p:cNvGrpSpPr/>
          <p:nvPr/>
        </p:nvGrpSpPr>
        <p:grpSpPr>
          <a:xfrm>
            <a:off x="1000963" y="8323200"/>
            <a:ext cx="1232588" cy="153900"/>
            <a:chOff x="364213" y="4805823"/>
            <a:chExt cx="1232588" cy="153900"/>
          </a:xfrm>
        </p:grpSpPr>
        <p:sp>
          <p:nvSpPr>
            <p:cNvPr id="421" name="Google Shape;421;p14"/>
            <p:cNvSpPr/>
            <p:nvPr/>
          </p:nvSpPr>
          <p:spPr>
            <a:xfrm>
              <a:off x="364213" y="4817138"/>
              <a:ext cx="112200" cy="1122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14"/>
            <p:cNvSpPr txBox="1"/>
            <p:nvPr/>
          </p:nvSpPr>
          <p:spPr>
            <a:xfrm>
              <a:off x="530901" y="4805823"/>
              <a:ext cx="1065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Not Addressed</a:t>
              </a:r>
              <a:endParaRPr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423" name="Google Shape;423;p14"/>
          <p:cNvGrpSpPr/>
          <p:nvPr/>
        </p:nvGrpSpPr>
        <p:grpSpPr>
          <a:xfrm>
            <a:off x="2296250" y="8323200"/>
            <a:ext cx="1232588" cy="153900"/>
            <a:chOff x="364213" y="4805823"/>
            <a:chExt cx="1232588" cy="153900"/>
          </a:xfrm>
        </p:grpSpPr>
        <p:sp>
          <p:nvSpPr>
            <p:cNvPr id="424" name="Google Shape;424;p14"/>
            <p:cNvSpPr/>
            <p:nvPr/>
          </p:nvSpPr>
          <p:spPr>
            <a:xfrm>
              <a:off x="364213" y="4817138"/>
              <a:ext cx="112200" cy="1122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14"/>
            <p:cNvSpPr txBox="1"/>
            <p:nvPr/>
          </p:nvSpPr>
          <p:spPr>
            <a:xfrm>
              <a:off x="530901" y="4805823"/>
              <a:ext cx="1065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Progressed</a:t>
              </a:r>
              <a:endParaRPr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426" name="Google Shape;426;p14"/>
          <p:cNvGrpSpPr/>
          <p:nvPr/>
        </p:nvGrpSpPr>
        <p:grpSpPr>
          <a:xfrm>
            <a:off x="3415550" y="8323200"/>
            <a:ext cx="1066098" cy="153900"/>
            <a:chOff x="364213" y="4805823"/>
            <a:chExt cx="1066098" cy="153900"/>
          </a:xfrm>
        </p:grpSpPr>
        <p:sp>
          <p:nvSpPr>
            <p:cNvPr id="427" name="Google Shape;427;p14"/>
            <p:cNvSpPr/>
            <p:nvPr/>
          </p:nvSpPr>
          <p:spPr>
            <a:xfrm>
              <a:off x="364213" y="4817138"/>
              <a:ext cx="112200" cy="1122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4"/>
            <p:cNvSpPr txBox="1"/>
            <p:nvPr/>
          </p:nvSpPr>
          <p:spPr>
            <a:xfrm>
              <a:off x="530911" y="4805823"/>
              <a:ext cx="899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Maintained</a:t>
              </a:r>
              <a:endParaRPr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429" name="Google Shape;429;p14"/>
          <p:cNvGrpSpPr/>
          <p:nvPr/>
        </p:nvGrpSpPr>
        <p:grpSpPr>
          <a:xfrm>
            <a:off x="4596650" y="8323200"/>
            <a:ext cx="1008798" cy="153900"/>
            <a:chOff x="364213" y="4805823"/>
            <a:chExt cx="1008798" cy="153900"/>
          </a:xfrm>
        </p:grpSpPr>
        <p:sp>
          <p:nvSpPr>
            <p:cNvPr id="430" name="Google Shape;430;p14"/>
            <p:cNvSpPr/>
            <p:nvPr/>
          </p:nvSpPr>
          <p:spPr>
            <a:xfrm>
              <a:off x="364213" y="4817138"/>
              <a:ext cx="112200" cy="1122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4"/>
            <p:cNvSpPr txBox="1"/>
            <p:nvPr/>
          </p:nvSpPr>
          <p:spPr>
            <a:xfrm>
              <a:off x="530910" y="4805823"/>
              <a:ext cx="84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Regressed</a:t>
              </a:r>
              <a:endParaRPr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432" name="Google Shape;432;p14"/>
          <p:cNvGrpSpPr/>
          <p:nvPr/>
        </p:nvGrpSpPr>
        <p:grpSpPr>
          <a:xfrm>
            <a:off x="5692025" y="8323200"/>
            <a:ext cx="1008798" cy="153900"/>
            <a:chOff x="364213" y="4805823"/>
            <a:chExt cx="1008798" cy="153900"/>
          </a:xfrm>
        </p:grpSpPr>
        <p:sp>
          <p:nvSpPr>
            <p:cNvPr id="433" name="Google Shape;433;p14"/>
            <p:cNvSpPr/>
            <p:nvPr/>
          </p:nvSpPr>
          <p:spPr>
            <a:xfrm>
              <a:off x="364213" y="4817138"/>
              <a:ext cx="112200" cy="112200"/>
            </a:xfrm>
            <a:prstGeom prst="ellipse">
              <a:avLst/>
            </a:prstGeom>
            <a:noFill/>
            <a:ln cap="flat" cmpd="sng" w="9525">
              <a:solidFill>
                <a:srgbClr val="E6E7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14"/>
            <p:cNvSpPr txBox="1"/>
            <p:nvPr/>
          </p:nvSpPr>
          <p:spPr>
            <a:xfrm>
              <a:off x="530910" y="4805823"/>
              <a:ext cx="842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Completed</a:t>
              </a:r>
              <a:endParaRPr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435" name="Google Shape;435;p14"/>
          <p:cNvGrpSpPr/>
          <p:nvPr/>
        </p:nvGrpSpPr>
        <p:grpSpPr>
          <a:xfrm>
            <a:off x="360975" y="10159375"/>
            <a:ext cx="3852650" cy="192238"/>
            <a:chOff x="360975" y="10159375"/>
            <a:chExt cx="3852650" cy="192238"/>
          </a:xfrm>
        </p:grpSpPr>
        <p:sp>
          <p:nvSpPr>
            <p:cNvPr id="436" name="Google Shape;436;p14"/>
            <p:cNvSpPr txBox="1"/>
            <p:nvPr/>
          </p:nvSpPr>
          <p:spPr>
            <a:xfrm>
              <a:off x="360975" y="10197713"/>
              <a:ext cx="1305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Note Completed By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37" name="Google Shape;437;p14"/>
            <p:cNvSpPr/>
            <p:nvPr/>
          </p:nvSpPr>
          <p:spPr>
            <a:xfrm>
              <a:off x="1728725" y="10159375"/>
              <a:ext cx="2484900" cy="168600"/>
            </a:xfrm>
            <a:prstGeom prst="rect">
              <a:avLst/>
            </a:prstGeom>
            <a:solidFill>
              <a:srgbClr val="F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8" name="Google Shape;438;p14"/>
          <p:cNvGrpSpPr/>
          <p:nvPr/>
        </p:nvGrpSpPr>
        <p:grpSpPr>
          <a:xfrm>
            <a:off x="4347175" y="10159375"/>
            <a:ext cx="2867925" cy="192250"/>
            <a:chOff x="4347175" y="10159375"/>
            <a:chExt cx="2867925" cy="192250"/>
          </a:xfrm>
        </p:grpSpPr>
        <p:sp>
          <p:nvSpPr>
            <p:cNvPr id="439" name="Google Shape;439;p14"/>
            <p:cNvSpPr txBox="1"/>
            <p:nvPr/>
          </p:nvSpPr>
          <p:spPr>
            <a:xfrm>
              <a:off x="4347175" y="10197725"/>
              <a:ext cx="34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37343F"/>
                  </a:solidFill>
                  <a:latin typeface="Comfortaa"/>
                  <a:ea typeface="Comfortaa"/>
                  <a:cs typeface="Comfortaa"/>
                  <a:sym typeface="Comfortaa"/>
                </a:rPr>
                <a:t>Date</a:t>
              </a:r>
              <a:endParaRPr b="1" sz="1000">
                <a:solidFill>
                  <a:srgbClr val="37343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440" name="Google Shape;440;p14"/>
            <p:cNvSpPr/>
            <p:nvPr/>
          </p:nvSpPr>
          <p:spPr>
            <a:xfrm>
              <a:off x="4730200" y="10159375"/>
              <a:ext cx="2484900" cy="168600"/>
            </a:xfrm>
            <a:prstGeom prst="rect">
              <a:avLst/>
            </a:prstGeom>
            <a:solidFill>
              <a:srgbClr val="F2F1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