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Nunito SemiBold"/>
      <p:regular r:id="rId7"/>
      <p:bold r:id="rId8"/>
      <p:italic r:id="rId9"/>
      <p:boldItalic r:id="rId10"/>
    </p:embeddedFont>
    <p:embeddedFont>
      <p:font typeface="Nunito"/>
      <p:regular r:id="rId11"/>
      <p:bold r:id="rId12"/>
      <p:italic r:id="rId13"/>
      <p:boldItalic r:id="rId14"/>
    </p:embeddedFont>
    <p:embeddedFont>
      <p:font typeface="Nunito ExtraBold"/>
      <p:bold r:id="rId15"/>
      <p:boldItalic r:id="rId16"/>
    </p:embeddedFont>
    <p:embeddedFont>
      <p:font typeface="Nunito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1587">
          <p15:clr>
            <a:srgbClr val="747775"/>
          </p15:clr>
        </p15:guide>
        <p15:guide id="3" pos="1984">
          <p15:clr>
            <a:srgbClr val="747775"/>
          </p15:clr>
        </p15:guide>
        <p15:guide id="4" pos="4535">
          <p15:clr>
            <a:srgbClr val="747775"/>
          </p15:clr>
        </p15:guide>
        <p15:guide id="5" orient="horz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1587"/>
        <p:guide pos="1984"/>
        <p:guide pos="4535"/>
        <p:guide pos="3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font" Target="fonts/NunitoSemiBold-boldItalic.fntdata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SemiBold-italic.fntdata"/><Relationship Id="rId15" Type="http://schemas.openxmlformats.org/officeDocument/2006/relationships/font" Target="fonts/NunitoExtraBold-bold.fntdata"/><Relationship Id="rId14" Type="http://schemas.openxmlformats.org/officeDocument/2006/relationships/font" Target="fonts/Nunito-boldItalic.fntdata"/><Relationship Id="rId17" Type="http://schemas.openxmlformats.org/officeDocument/2006/relationships/font" Target="fonts/NunitoBlack-bold.fntdata"/><Relationship Id="rId16" Type="http://schemas.openxmlformats.org/officeDocument/2006/relationships/font" Target="fonts/Nunito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Black-boldItalic.fntdata"/><Relationship Id="rId7" Type="http://schemas.openxmlformats.org/officeDocument/2006/relationships/font" Target="fonts/NunitoSemiBold-regular.fntdata"/><Relationship Id="rId8" Type="http://schemas.openxmlformats.org/officeDocument/2006/relationships/font" Target="fonts/Nunito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842358" y="543225"/>
            <a:ext cx="0" cy="9682500"/>
          </a:xfrm>
          <a:prstGeom prst="straightConnector1">
            <a:avLst/>
          </a:prstGeom>
          <a:noFill/>
          <a:ln cap="flat" cmpd="sng" w="28575">
            <a:solidFill>
              <a:srgbClr val="AAA4A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3103968" y="451192"/>
            <a:ext cx="28908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6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Ryley </a:t>
            </a:r>
            <a:endParaRPr sz="46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rgbClr val="36292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Harber</a:t>
            </a:r>
            <a:endParaRPr sz="4600">
              <a:solidFill>
                <a:srgbClr val="362922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41567" y="1754599"/>
            <a:ext cx="28908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Professional Simple CV</a:t>
            </a:r>
            <a:endParaRPr sz="12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41567" y="2138935"/>
            <a:ext cx="2890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OBJECTIVE</a:t>
            </a:r>
            <a:r>
              <a:rPr b="1" lang="uk" sz="16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 - (Optional):</a:t>
            </a:r>
            <a:endParaRPr b="1" sz="16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41575" y="2546017"/>
            <a:ext cx="4058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[Your career objective or a brief summary of your professional goals and skills.]</a:t>
            </a:r>
            <a:endParaRPr sz="12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40233" l="23436" r="20009" t="3212"/>
          <a:stretch/>
        </p:blipFill>
        <p:spPr>
          <a:xfrm>
            <a:off x="360000" y="540000"/>
            <a:ext cx="2160000" cy="216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59998" y="3351900"/>
            <a:ext cx="216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CONTACT</a:t>
            </a:r>
            <a:endParaRPr b="1" sz="16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141576" y="3351900"/>
            <a:ext cx="32433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WORK EXPERIENCE</a:t>
            </a:r>
            <a:endParaRPr b="1" sz="16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71674" y="3785398"/>
            <a:ext cx="1948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516-825-6307</a:t>
            </a:r>
            <a:endParaRPr sz="11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149999" y="3786375"/>
            <a:ext cx="1948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[Job Title], </a:t>
            </a:r>
            <a:endParaRPr sz="11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249736" y="3786375"/>
            <a:ext cx="966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[Start Date]</a:t>
            </a:r>
            <a:endParaRPr sz="11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71674" y="3986450"/>
            <a:ext cx="1948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ryleyharber@mail.ltd</a:t>
            </a:r>
            <a:endParaRPr sz="11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150000" y="4003600"/>
            <a:ext cx="23367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[Company Name], [Location]</a:t>
            </a:r>
            <a:endParaRPr b="1" sz="11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150001" y="4220825"/>
            <a:ext cx="4050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Responsibility/Accomplishment: Briefly describe a key responsibility or accomplishment from this role, highlighting specific tasks or projects you worked on and any results achieved.</a:t>
            </a:r>
            <a:endParaRPr sz="11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71674" y="4388556"/>
            <a:ext cx="194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72746 Zechariah Vista Suite</a:t>
            </a:r>
            <a:endParaRPr sz="11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778, Lake Dominique</a:t>
            </a:r>
            <a:endParaRPr sz="11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rgbClr val="3629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3149999" y="5134616"/>
            <a:ext cx="4066493" cy="1111850"/>
            <a:chOff x="3149999" y="5134616"/>
            <a:chExt cx="4066493" cy="111185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149999" y="5134616"/>
              <a:ext cx="19482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[Job Title], 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549692" y="5134625"/>
              <a:ext cx="1666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[Start Date] - [End Date]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150000" y="5351841"/>
              <a:ext cx="23367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[Company Name], [Location]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3150001" y="5569066"/>
              <a:ext cx="4050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Responsibility/Accomplishment: Briefly describe a key responsibility or accomplishment from this role, highlighting specific tasks or projects you worked on and any results achieved.</a:t>
              </a:r>
              <a:endParaRPr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3149999" y="6482866"/>
            <a:ext cx="4066493" cy="1111850"/>
            <a:chOff x="3149999" y="5134616"/>
            <a:chExt cx="4066493" cy="111185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149999" y="5134616"/>
              <a:ext cx="19482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[Job Title], 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549692" y="5134625"/>
              <a:ext cx="1666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[Start Date] - [End Date]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150000" y="5351841"/>
              <a:ext cx="23367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[Company Name], [Location]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3150001" y="5569066"/>
              <a:ext cx="4050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Responsibility/Accomplishment: Briefly describe a key responsibility or accomplishment from this role, highlighting specific tasks or projects you worked on and any results achieved.</a:t>
              </a:r>
              <a:endParaRPr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79" name="Google Shape;79;p13"/>
          <p:cNvSpPr txBox="1"/>
          <p:nvPr/>
        </p:nvSpPr>
        <p:spPr>
          <a:xfrm>
            <a:off x="359998" y="5077556"/>
            <a:ext cx="216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EDUCATION</a:t>
            </a:r>
            <a:endParaRPr b="1" sz="16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0" name="Google Shape;80;p13"/>
          <p:cNvGrpSpPr/>
          <p:nvPr/>
        </p:nvGrpSpPr>
        <p:grpSpPr>
          <a:xfrm>
            <a:off x="359998" y="6404250"/>
            <a:ext cx="2160000" cy="575242"/>
            <a:chOff x="359998" y="5831656"/>
            <a:chExt cx="2160000" cy="575242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359998" y="5831656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Course Studied,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59998" y="6048369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University/</a:t>
              </a: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College</a:t>
              </a: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 Name,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359998" y="625449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[Start -End Date Graduation Year]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359998" y="7286854"/>
            <a:ext cx="2160000" cy="596408"/>
            <a:chOff x="359998" y="5815781"/>
            <a:chExt cx="2160000" cy="596408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59998" y="5815781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Course Studied,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359998" y="6027202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University/</a:t>
              </a: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College</a:t>
              </a: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 Name,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359998" y="6259790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[Start -End Date Graduation Year]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359998" y="8237406"/>
            <a:ext cx="216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SKILLS</a:t>
            </a:r>
            <a:endParaRPr b="1" sz="16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359998" y="8670344"/>
            <a:ext cx="2160000" cy="1132813"/>
            <a:chOff x="359998" y="8988181"/>
            <a:chExt cx="2160000" cy="1132813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59998" y="8988181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Project Management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359998" y="9233285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Data Analysis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59998" y="947838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Strategic Planning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59998" y="9723491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Team Leadership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359998" y="9968594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Communication Skills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sp>
        <p:nvSpPr>
          <p:cNvPr id="95" name="Google Shape;95;p13"/>
          <p:cNvSpPr txBox="1"/>
          <p:nvPr/>
        </p:nvSpPr>
        <p:spPr>
          <a:xfrm>
            <a:off x="3141573" y="7951971"/>
            <a:ext cx="216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62922"/>
                </a:solidFill>
                <a:latin typeface="Nunito Black"/>
                <a:ea typeface="Nunito Black"/>
                <a:cs typeface="Nunito Black"/>
                <a:sym typeface="Nunito Black"/>
              </a:rPr>
              <a:t>REFERENCES</a:t>
            </a:r>
            <a:endParaRPr b="1" sz="1600">
              <a:solidFill>
                <a:srgbClr val="3629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3141573" y="8358776"/>
            <a:ext cx="2160000" cy="801647"/>
            <a:chOff x="3141573" y="8287542"/>
            <a:chExt cx="2160000" cy="801647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141573" y="8287542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[References Name #1]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141573" y="8532645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[Job Title]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3141573" y="8737913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Phone: +123-4567-890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141573" y="893678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Email: References@mail.com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00" y="3788573"/>
            <a:ext cx="95250" cy="1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875" y="4029492"/>
            <a:ext cx="145700" cy="10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3"/>
          <p:cNvGrpSpPr/>
          <p:nvPr/>
        </p:nvGrpSpPr>
        <p:grpSpPr>
          <a:xfrm>
            <a:off x="343287" y="4187503"/>
            <a:ext cx="2176586" cy="152400"/>
            <a:chOff x="343287" y="4230907"/>
            <a:chExt cx="2176586" cy="152400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571674" y="4230907"/>
              <a:ext cx="19482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ryleyharber.ltd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pic>
          <p:nvPicPr>
            <p:cNvPr id="105" name="Google Shape;10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3287" y="4235654"/>
              <a:ext cx="142875" cy="142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000" y="4404075"/>
            <a:ext cx="109450" cy="135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3"/>
          <p:cNvGrpSpPr/>
          <p:nvPr/>
        </p:nvGrpSpPr>
        <p:grpSpPr>
          <a:xfrm>
            <a:off x="359998" y="5523250"/>
            <a:ext cx="2160000" cy="575242"/>
            <a:chOff x="359998" y="5831656"/>
            <a:chExt cx="2160000" cy="575242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359998" y="5831656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Course Studied,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359998" y="6048369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University/</a:t>
              </a: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College</a:t>
              </a: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 Name,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359998" y="625449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[Start -End Date Graduation Year]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5399998" y="8358776"/>
            <a:ext cx="2160000" cy="801647"/>
            <a:chOff x="3141573" y="8287542"/>
            <a:chExt cx="2160000" cy="801647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3141573" y="8287542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[References Name #2]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3141573" y="8532645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[Job Title]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141573" y="8737913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Phone: +123-4567-890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3141573" y="893678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Email: References@mail.com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3141573" y="9387983"/>
            <a:ext cx="2160000" cy="801647"/>
            <a:chOff x="3141573" y="8287542"/>
            <a:chExt cx="2160000" cy="801647"/>
          </a:xfrm>
        </p:grpSpPr>
        <p:sp>
          <p:nvSpPr>
            <p:cNvPr id="117" name="Google Shape;117;p13"/>
            <p:cNvSpPr txBox="1"/>
            <p:nvPr/>
          </p:nvSpPr>
          <p:spPr>
            <a:xfrm>
              <a:off x="3141573" y="8287542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[References Name #3]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3141573" y="8532645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[Job Title]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3141573" y="8737913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Phone: +123-4567-890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3141573" y="893678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Email: References@mail.com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5399998" y="9387983"/>
            <a:ext cx="2160000" cy="801647"/>
            <a:chOff x="3141573" y="8287542"/>
            <a:chExt cx="2160000" cy="801647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3141573" y="8287542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[References Name #4]</a:t>
              </a:r>
              <a:endParaRPr b="1" sz="1100">
                <a:solidFill>
                  <a:srgbClr val="3629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3141573" y="8532645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[Job Title]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3141573" y="8737913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Phone: +123-4567-890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3141573" y="8936788"/>
              <a:ext cx="21600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62922"/>
                  </a:solidFill>
                  <a:latin typeface="Nunito"/>
                  <a:ea typeface="Nunito"/>
                  <a:cs typeface="Nunito"/>
                  <a:sym typeface="Nunito"/>
                </a:rPr>
                <a:t>Email: References@mail.com</a:t>
              </a:r>
              <a:endParaRPr sz="1100">
                <a:solidFill>
                  <a:srgbClr val="362922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