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Montserrat SemiBold"/>
      <p:regular r:id="rId8"/>
      <p:bold r:id="rId9"/>
      <p:italic r:id="rId10"/>
      <p:boldItalic r:id="rId11"/>
    </p:embeddedFont>
    <p:embeddedFont>
      <p:font typeface="Herr Von Muellerhoff"/>
      <p:regular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
      <p:font typeface="Montserrat Light"/>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535">
          <p15:clr>
            <a:srgbClr val="A4A3A4"/>
          </p15:clr>
        </p15:guide>
        <p15:guide id="2" orient="horz" pos="227">
          <p15:clr>
            <a:srgbClr val="9AA0A6"/>
          </p15:clr>
        </p15:guide>
        <p15:guide id="3" pos="227">
          <p15:clr>
            <a:srgbClr val="9AA0A6"/>
          </p15:clr>
        </p15:guide>
        <p15:guide id="4" orient="horz" pos="1563">
          <p15:clr>
            <a:srgbClr val="9AA0A6"/>
          </p15:clr>
        </p15:guide>
        <p15:guide id="5" orient="horz" pos="2634">
          <p15:clr>
            <a:srgbClr val="9AA0A6"/>
          </p15:clr>
        </p15:guide>
        <p15:guide id="6" orient="horz" pos="141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535"/>
        <p:guide pos="227" orient="horz"/>
        <p:guide pos="227"/>
        <p:guide pos="1563" orient="horz"/>
        <p:guide pos="2634" orient="horz"/>
        <p:guide pos="1417"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boldItalic.fntdata"/><Relationship Id="rId22" Type="http://schemas.openxmlformats.org/officeDocument/2006/relationships/font" Target="fonts/MontserratLight-bold.fntdata"/><Relationship Id="rId10" Type="http://schemas.openxmlformats.org/officeDocument/2006/relationships/font" Target="fonts/MontserratSemiBold-italic.fntdata"/><Relationship Id="rId21" Type="http://schemas.openxmlformats.org/officeDocument/2006/relationships/font" Target="fonts/MontserratLight-regular.fntdata"/><Relationship Id="rId13" Type="http://schemas.openxmlformats.org/officeDocument/2006/relationships/font" Target="fonts/Montserrat-regular.fntdata"/><Relationship Id="rId24" Type="http://schemas.openxmlformats.org/officeDocument/2006/relationships/font" Target="fonts/MontserratLight-boldItalic.fntdata"/><Relationship Id="rId12" Type="http://schemas.openxmlformats.org/officeDocument/2006/relationships/font" Target="fonts/HerrVonMuellerhoff-regular.fntdata"/><Relationship Id="rId23" Type="http://schemas.openxmlformats.org/officeDocument/2006/relationships/font" Target="fonts/MontserratLigh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SemiBold-bold.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MontserratMedium-italic.fntdata"/><Relationship Id="rId6" Type="http://schemas.openxmlformats.org/officeDocument/2006/relationships/slide" Target="slides/slide1.xml"/><Relationship Id="rId18" Type="http://schemas.openxmlformats.org/officeDocument/2006/relationships/font" Target="fonts/MontserratMedium-bold.fntdata"/><Relationship Id="rId7" Type="http://schemas.openxmlformats.org/officeDocument/2006/relationships/slide" Target="slides/slide2.xml"/><Relationship Id="rId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f55ff06b22_1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f55ff06b2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32192" l="17058" r="17658" t="18824"/>
          <a:stretch/>
        </p:blipFill>
        <p:spPr>
          <a:xfrm>
            <a:off x="6029325" y="364362"/>
            <a:ext cx="1171500" cy="1171500"/>
          </a:xfrm>
          <a:prstGeom prst="ellipse">
            <a:avLst/>
          </a:prstGeom>
          <a:noFill/>
          <a:ln>
            <a:noFill/>
          </a:ln>
        </p:spPr>
      </p:pic>
      <p:sp>
        <p:nvSpPr>
          <p:cNvPr id="56" name="Google Shape;56;p13"/>
          <p:cNvSpPr txBox="1"/>
          <p:nvPr/>
        </p:nvSpPr>
        <p:spPr>
          <a:xfrm>
            <a:off x="259988" y="662775"/>
            <a:ext cx="52398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3200">
                <a:latin typeface="Montserrat"/>
                <a:ea typeface="Montserrat"/>
                <a:cs typeface="Montserrat"/>
                <a:sym typeface="Montserrat"/>
              </a:rPr>
              <a:t>GEORGE S. HOOVER</a:t>
            </a:r>
            <a:endParaRPr b="1" sz="3200">
              <a:latin typeface="Montserrat"/>
              <a:ea typeface="Montserrat"/>
              <a:cs typeface="Montserrat"/>
              <a:sym typeface="Montserrat"/>
            </a:endParaRPr>
          </a:p>
        </p:txBody>
      </p:sp>
      <p:sp>
        <p:nvSpPr>
          <p:cNvPr id="57" name="Google Shape;57;p13"/>
          <p:cNvSpPr txBox="1"/>
          <p:nvPr/>
        </p:nvSpPr>
        <p:spPr>
          <a:xfrm>
            <a:off x="259988" y="185100"/>
            <a:ext cx="19449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3300">
                <a:solidFill>
                  <a:srgbClr val="666666"/>
                </a:solidFill>
                <a:latin typeface="Montserrat Light"/>
                <a:ea typeface="Montserrat Light"/>
                <a:cs typeface="Montserrat Light"/>
                <a:sym typeface="Montserrat Light"/>
              </a:rPr>
              <a:t>SMITH</a:t>
            </a:r>
            <a:endParaRPr sz="3300">
              <a:solidFill>
                <a:srgbClr val="666666"/>
              </a:solidFill>
              <a:latin typeface="Montserrat Light"/>
              <a:ea typeface="Montserrat Light"/>
              <a:cs typeface="Montserrat Light"/>
              <a:sym typeface="Montserrat Light"/>
            </a:endParaRPr>
          </a:p>
        </p:txBody>
      </p:sp>
      <p:sp>
        <p:nvSpPr>
          <p:cNvPr id="58" name="Google Shape;58;p13"/>
          <p:cNvSpPr txBox="1"/>
          <p:nvPr/>
        </p:nvSpPr>
        <p:spPr>
          <a:xfrm>
            <a:off x="259988" y="1264400"/>
            <a:ext cx="194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solidFill>
                  <a:srgbClr val="666666"/>
                </a:solidFill>
                <a:latin typeface="Montserrat SemiBold"/>
                <a:ea typeface="Montserrat SemiBold"/>
                <a:cs typeface="Montserrat SemiBold"/>
                <a:sym typeface="Montserrat SemiBold"/>
              </a:rPr>
              <a:t>UI/UX DESIGNER</a:t>
            </a:r>
            <a:endParaRPr>
              <a:solidFill>
                <a:srgbClr val="666666"/>
              </a:solidFill>
              <a:latin typeface="Montserrat SemiBold"/>
              <a:ea typeface="Montserrat SemiBold"/>
              <a:cs typeface="Montserrat SemiBold"/>
              <a:sym typeface="Montserrat SemiBold"/>
            </a:endParaRPr>
          </a:p>
        </p:txBody>
      </p:sp>
      <p:sp>
        <p:nvSpPr>
          <p:cNvPr id="59" name="Google Shape;59;p13"/>
          <p:cNvSpPr txBox="1"/>
          <p:nvPr/>
        </p:nvSpPr>
        <p:spPr>
          <a:xfrm>
            <a:off x="264750" y="1967625"/>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CONTACT</a:t>
            </a:r>
            <a:endParaRPr sz="1500">
              <a:latin typeface="Montserrat SemiBold"/>
              <a:ea typeface="Montserrat SemiBold"/>
              <a:cs typeface="Montserrat SemiBold"/>
              <a:sym typeface="Montserrat SemiBold"/>
            </a:endParaRPr>
          </a:p>
        </p:txBody>
      </p:sp>
      <p:sp>
        <p:nvSpPr>
          <p:cNvPr id="60" name="Google Shape;60;p13"/>
          <p:cNvSpPr txBox="1"/>
          <p:nvPr/>
        </p:nvSpPr>
        <p:spPr>
          <a:xfrm>
            <a:off x="2841250" y="1969250"/>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PROFILE</a:t>
            </a:r>
            <a:endParaRPr sz="1500">
              <a:latin typeface="Montserrat SemiBold"/>
              <a:ea typeface="Montserrat SemiBold"/>
              <a:cs typeface="Montserrat SemiBold"/>
              <a:sym typeface="Montserrat SemiBold"/>
            </a:endParaRPr>
          </a:p>
        </p:txBody>
      </p:sp>
      <p:sp>
        <p:nvSpPr>
          <p:cNvPr id="61" name="Google Shape;61;p13"/>
          <p:cNvSpPr txBox="1"/>
          <p:nvPr/>
        </p:nvSpPr>
        <p:spPr>
          <a:xfrm>
            <a:off x="804863" y="2460775"/>
            <a:ext cx="1944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123-456-7890</a:t>
            </a:r>
            <a:endParaRPr sz="1000">
              <a:solidFill>
                <a:srgbClr val="666666"/>
              </a:solidFill>
              <a:latin typeface="Montserrat Medium"/>
              <a:ea typeface="Montserrat Medium"/>
              <a:cs typeface="Montserrat Medium"/>
              <a:sym typeface="Montserrat Medium"/>
            </a:endParaRPr>
          </a:p>
        </p:txBody>
      </p:sp>
      <p:sp>
        <p:nvSpPr>
          <p:cNvPr id="62" name="Google Shape;62;p13"/>
          <p:cNvSpPr txBox="1"/>
          <p:nvPr/>
        </p:nvSpPr>
        <p:spPr>
          <a:xfrm>
            <a:off x="804863" y="2894175"/>
            <a:ext cx="1944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hello@reallygreatsite.com</a:t>
            </a:r>
            <a:endParaRPr sz="1000">
              <a:solidFill>
                <a:srgbClr val="666666"/>
              </a:solidFill>
              <a:latin typeface="Montserrat Medium"/>
              <a:ea typeface="Montserrat Medium"/>
              <a:cs typeface="Montserrat Medium"/>
              <a:sym typeface="Montserrat Medium"/>
            </a:endParaRPr>
          </a:p>
        </p:txBody>
      </p:sp>
      <p:sp>
        <p:nvSpPr>
          <p:cNvPr id="63" name="Google Shape;63;p13"/>
          <p:cNvSpPr txBox="1"/>
          <p:nvPr/>
        </p:nvSpPr>
        <p:spPr>
          <a:xfrm>
            <a:off x="804863" y="3351375"/>
            <a:ext cx="1944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City, State, Country 12345</a:t>
            </a:r>
            <a:endParaRPr sz="1000">
              <a:solidFill>
                <a:srgbClr val="666666"/>
              </a:solidFill>
              <a:latin typeface="Montserrat Medium"/>
              <a:ea typeface="Montserrat Medium"/>
              <a:cs typeface="Montserrat Medium"/>
              <a:sym typeface="Montserrat Medium"/>
            </a:endParaRPr>
          </a:p>
        </p:txBody>
      </p:sp>
      <p:sp>
        <p:nvSpPr>
          <p:cNvPr id="64" name="Google Shape;64;p13"/>
          <p:cNvSpPr txBox="1"/>
          <p:nvPr/>
        </p:nvSpPr>
        <p:spPr>
          <a:xfrm>
            <a:off x="253890" y="3905238"/>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SKILL</a:t>
            </a:r>
            <a:endParaRPr sz="1500">
              <a:latin typeface="Montserrat SemiBold"/>
              <a:ea typeface="Montserrat SemiBold"/>
              <a:cs typeface="Montserrat SemiBold"/>
              <a:sym typeface="Montserrat SemiBold"/>
            </a:endParaRPr>
          </a:p>
        </p:txBody>
      </p:sp>
      <p:grpSp>
        <p:nvGrpSpPr>
          <p:cNvPr id="65" name="Google Shape;65;p13"/>
          <p:cNvGrpSpPr/>
          <p:nvPr/>
        </p:nvGrpSpPr>
        <p:grpSpPr>
          <a:xfrm>
            <a:off x="373025" y="4368150"/>
            <a:ext cx="2066306" cy="153900"/>
            <a:chOff x="483406" y="4368150"/>
            <a:chExt cx="2066306" cy="153900"/>
          </a:xfrm>
        </p:grpSpPr>
        <p:sp>
          <p:nvSpPr>
            <p:cNvPr id="66" name="Google Shape;66;p13"/>
            <p:cNvSpPr txBox="1"/>
            <p:nvPr/>
          </p:nvSpPr>
          <p:spPr>
            <a:xfrm>
              <a:off x="604813" y="43681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Setups </a:t>
              </a:r>
              <a:r>
                <a:rPr lang="ru" sz="1000">
                  <a:solidFill>
                    <a:srgbClr val="666666"/>
                  </a:solidFill>
                  <a:latin typeface="Montserrat Medium"/>
                  <a:ea typeface="Montserrat Medium"/>
                  <a:cs typeface="Montserrat Medium"/>
                  <a:sym typeface="Montserrat Medium"/>
                </a:rPr>
                <a:t>monitor various</a:t>
              </a:r>
              <a:r>
                <a:rPr lang="ru" sz="1000">
                  <a:solidFill>
                    <a:srgbClr val="666666"/>
                  </a:solidFill>
                  <a:latin typeface="Montserrat Medium"/>
                  <a:ea typeface="Montserrat Medium"/>
                  <a:cs typeface="Montserrat Medium"/>
                  <a:sym typeface="Montserrat Medium"/>
                </a:rPr>
                <a:t>.</a:t>
              </a:r>
              <a:endParaRPr sz="1000">
                <a:solidFill>
                  <a:srgbClr val="666666"/>
                </a:solidFill>
                <a:latin typeface="Montserrat Medium"/>
                <a:ea typeface="Montserrat Medium"/>
                <a:cs typeface="Montserrat Medium"/>
                <a:sym typeface="Montserrat Medium"/>
              </a:endParaRPr>
            </a:p>
          </p:txBody>
        </p:sp>
        <p:sp>
          <p:nvSpPr>
            <p:cNvPr id="67" name="Google Shape;67;p13"/>
            <p:cNvSpPr/>
            <p:nvPr/>
          </p:nvSpPr>
          <p:spPr>
            <a:xfrm>
              <a:off x="483406" y="44181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 name="Google Shape;68;p13"/>
          <p:cNvGrpSpPr/>
          <p:nvPr/>
        </p:nvGrpSpPr>
        <p:grpSpPr>
          <a:xfrm>
            <a:off x="373025" y="4616592"/>
            <a:ext cx="2066306" cy="153900"/>
            <a:chOff x="483406" y="4625325"/>
            <a:chExt cx="2066306" cy="153900"/>
          </a:xfrm>
        </p:grpSpPr>
        <p:sp>
          <p:nvSpPr>
            <p:cNvPr id="69" name="Google Shape;69;p13"/>
            <p:cNvSpPr txBox="1"/>
            <p:nvPr/>
          </p:nvSpPr>
          <p:spPr>
            <a:xfrm>
              <a:off x="604813" y="462532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Help laboratory.</a:t>
              </a:r>
              <a:endParaRPr sz="1000">
                <a:solidFill>
                  <a:srgbClr val="666666"/>
                </a:solidFill>
                <a:latin typeface="Montserrat Medium"/>
                <a:ea typeface="Montserrat Medium"/>
                <a:cs typeface="Montserrat Medium"/>
                <a:sym typeface="Montserrat Medium"/>
              </a:endParaRPr>
            </a:p>
          </p:txBody>
        </p:sp>
        <p:sp>
          <p:nvSpPr>
            <p:cNvPr id="70" name="Google Shape;70;p13"/>
            <p:cNvSpPr/>
            <p:nvPr/>
          </p:nvSpPr>
          <p:spPr>
            <a:xfrm>
              <a:off x="483406" y="467527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13"/>
          <p:cNvGrpSpPr/>
          <p:nvPr/>
        </p:nvGrpSpPr>
        <p:grpSpPr>
          <a:xfrm>
            <a:off x="373025" y="4865033"/>
            <a:ext cx="2066306" cy="153900"/>
            <a:chOff x="483406" y="4863450"/>
            <a:chExt cx="2066306" cy="153900"/>
          </a:xfrm>
        </p:grpSpPr>
        <p:sp>
          <p:nvSpPr>
            <p:cNvPr id="72" name="Google Shape;72;p13"/>
            <p:cNvSpPr txBox="1"/>
            <p:nvPr/>
          </p:nvSpPr>
          <p:spPr>
            <a:xfrm>
              <a:off x="604813" y="48634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Provides support.</a:t>
              </a:r>
              <a:endParaRPr sz="1000">
                <a:solidFill>
                  <a:srgbClr val="666666"/>
                </a:solidFill>
                <a:latin typeface="Montserrat Medium"/>
                <a:ea typeface="Montserrat Medium"/>
                <a:cs typeface="Montserrat Medium"/>
                <a:sym typeface="Montserrat Medium"/>
              </a:endParaRPr>
            </a:p>
          </p:txBody>
        </p:sp>
        <p:sp>
          <p:nvSpPr>
            <p:cNvPr id="73" name="Google Shape;73;p13"/>
            <p:cNvSpPr/>
            <p:nvPr/>
          </p:nvSpPr>
          <p:spPr>
            <a:xfrm>
              <a:off x="483406" y="49134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4" name="Google Shape;74;p13"/>
          <p:cNvGrpSpPr/>
          <p:nvPr/>
        </p:nvGrpSpPr>
        <p:grpSpPr>
          <a:xfrm>
            <a:off x="373025" y="5113475"/>
            <a:ext cx="2066306" cy="153900"/>
            <a:chOff x="483406" y="5113475"/>
            <a:chExt cx="2066306" cy="153900"/>
          </a:xfrm>
        </p:grpSpPr>
        <p:sp>
          <p:nvSpPr>
            <p:cNvPr id="75" name="Google Shape;75;p13"/>
            <p:cNvSpPr txBox="1"/>
            <p:nvPr/>
          </p:nvSpPr>
          <p:spPr>
            <a:xfrm>
              <a:off x="604813" y="511347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Processes samples.</a:t>
              </a:r>
              <a:endParaRPr sz="1000">
                <a:solidFill>
                  <a:srgbClr val="666666"/>
                </a:solidFill>
                <a:latin typeface="Montserrat Medium"/>
                <a:ea typeface="Montserrat Medium"/>
                <a:cs typeface="Montserrat Medium"/>
                <a:sym typeface="Montserrat Medium"/>
              </a:endParaRPr>
            </a:p>
          </p:txBody>
        </p:sp>
        <p:sp>
          <p:nvSpPr>
            <p:cNvPr id="76" name="Google Shape;76;p13"/>
            <p:cNvSpPr/>
            <p:nvPr/>
          </p:nvSpPr>
          <p:spPr>
            <a:xfrm>
              <a:off x="483406" y="516342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3"/>
          <p:cNvSpPr txBox="1"/>
          <p:nvPr/>
        </p:nvSpPr>
        <p:spPr>
          <a:xfrm>
            <a:off x="253890" y="5352669"/>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AWARDS</a:t>
            </a:r>
            <a:endParaRPr sz="1500">
              <a:latin typeface="Montserrat SemiBold"/>
              <a:ea typeface="Montserrat SemiBold"/>
              <a:cs typeface="Montserrat SemiBold"/>
              <a:sym typeface="Montserrat SemiBold"/>
            </a:endParaRPr>
          </a:p>
        </p:txBody>
      </p:sp>
      <p:grpSp>
        <p:nvGrpSpPr>
          <p:cNvPr id="78" name="Google Shape;78;p13"/>
          <p:cNvGrpSpPr/>
          <p:nvPr/>
        </p:nvGrpSpPr>
        <p:grpSpPr>
          <a:xfrm>
            <a:off x="373025" y="5824594"/>
            <a:ext cx="2066306" cy="153900"/>
            <a:chOff x="483406" y="4368150"/>
            <a:chExt cx="2066306" cy="153900"/>
          </a:xfrm>
        </p:grpSpPr>
        <p:sp>
          <p:nvSpPr>
            <p:cNvPr id="79" name="Google Shape;79;p13"/>
            <p:cNvSpPr txBox="1"/>
            <p:nvPr/>
          </p:nvSpPr>
          <p:spPr>
            <a:xfrm>
              <a:off x="604813" y="43681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Set ups various.</a:t>
              </a:r>
              <a:endParaRPr sz="1000">
                <a:solidFill>
                  <a:srgbClr val="666666"/>
                </a:solidFill>
                <a:latin typeface="Montserrat Medium"/>
                <a:ea typeface="Montserrat Medium"/>
                <a:cs typeface="Montserrat Medium"/>
                <a:sym typeface="Montserrat Medium"/>
              </a:endParaRPr>
            </a:p>
          </p:txBody>
        </p:sp>
        <p:sp>
          <p:nvSpPr>
            <p:cNvPr id="80" name="Google Shape;80;p13"/>
            <p:cNvSpPr/>
            <p:nvPr/>
          </p:nvSpPr>
          <p:spPr>
            <a:xfrm>
              <a:off x="483406" y="44181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1" name="Google Shape;81;p13"/>
          <p:cNvGrpSpPr/>
          <p:nvPr/>
        </p:nvGrpSpPr>
        <p:grpSpPr>
          <a:xfrm>
            <a:off x="373025" y="6321477"/>
            <a:ext cx="2066306" cy="153900"/>
            <a:chOff x="483406" y="4863450"/>
            <a:chExt cx="2066306" cy="153900"/>
          </a:xfrm>
        </p:grpSpPr>
        <p:sp>
          <p:nvSpPr>
            <p:cNvPr id="82" name="Google Shape;82;p13"/>
            <p:cNvSpPr txBox="1"/>
            <p:nvPr/>
          </p:nvSpPr>
          <p:spPr>
            <a:xfrm>
              <a:off x="604813" y="48634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Provides main support.</a:t>
              </a:r>
              <a:endParaRPr sz="1000">
                <a:solidFill>
                  <a:srgbClr val="666666"/>
                </a:solidFill>
                <a:latin typeface="Montserrat Medium"/>
                <a:ea typeface="Montserrat Medium"/>
                <a:cs typeface="Montserrat Medium"/>
                <a:sym typeface="Montserrat Medium"/>
              </a:endParaRPr>
            </a:p>
          </p:txBody>
        </p:sp>
        <p:sp>
          <p:nvSpPr>
            <p:cNvPr id="83" name="Google Shape;83;p13"/>
            <p:cNvSpPr/>
            <p:nvPr/>
          </p:nvSpPr>
          <p:spPr>
            <a:xfrm>
              <a:off x="483406" y="49134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 name="Google Shape;84;p13"/>
          <p:cNvGrpSpPr/>
          <p:nvPr/>
        </p:nvGrpSpPr>
        <p:grpSpPr>
          <a:xfrm>
            <a:off x="373025" y="6569919"/>
            <a:ext cx="2066306" cy="153900"/>
            <a:chOff x="483406" y="5113475"/>
            <a:chExt cx="2066306" cy="153900"/>
          </a:xfrm>
        </p:grpSpPr>
        <p:sp>
          <p:nvSpPr>
            <p:cNvPr id="85" name="Google Shape;85;p13"/>
            <p:cNvSpPr txBox="1"/>
            <p:nvPr/>
          </p:nvSpPr>
          <p:spPr>
            <a:xfrm>
              <a:off x="604813" y="511347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Processes samples.</a:t>
              </a:r>
              <a:endParaRPr sz="1000">
                <a:solidFill>
                  <a:srgbClr val="666666"/>
                </a:solidFill>
                <a:latin typeface="Montserrat Medium"/>
                <a:ea typeface="Montserrat Medium"/>
                <a:cs typeface="Montserrat Medium"/>
                <a:sym typeface="Montserrat Medium"/>
              </a:endParaRPr>
            </a:p>
          </p:txBody>
        </p:sp>
        <p:sp>
          <p:nvSpPr>
            <p:cNvPr id="86" name="Google Shape;86;p13"/>
            <p:cNvSpPr/>
            <p:nvPr/>
          </p:nvSpPr>
          <p:spPr>
            <a:xfrm>
              <a:off x="483406" y="516342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7" name="Google Shape;87;p13"/>
          <p:cNvGrpSpPr/>
          <p:nvPr/>
        </p:nvGrpSpPr>
        <p:grpSpPr>
          <a:xfrm>
            <a:off x="373025" y="6073035"/>
            <a:ext cx="2066306" cy="153900"/>
            <a:chOff x="483406" y="4625325"/>
            <a:chExt cx="2066306" cy="153900"/>
          </a:xfrm>
        </p:grpSpPr>
        <p:sp>
          <p:nvSpPr>
            <p:cNvPr id="88" name="Google Shape;88;p13"/>
            <p:cNvSpPr txBox="1"/>
            <p:nvPr/>
          </p:nvSpPr>
          <p:spPr>
            <a:xfrm>
              <a:off x="604813" y="462532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Helps laboratory.</a:t>
              </a:r>
              <a:endParaRPr sz="1000">
                <a:solidFill>
                  <a:srgbClr val="666666"/>
                </a:solidFill>
                <a:latin typeface="Montserrat Medium"/>
                <a:ea typeface="Montserrat Medium"/>
                <a:cs typeface="Montserrat Medium"/>
                <a:sym typeface="Montserrat Medium"/>
              </a:endParaRPr>
            </a:p>
          </p:txBody>
        </p:sp>
        <p:sp>
          <p:nvSpPr>
            <p:cNvPr id="89" name="Google Shape;89;p13"/>
            <p:cNvSpPr/>
            <p:nvPr/>
          </p:nvSpPr>
          <p:spPr>
            <a:xfrm>
              <a:off x="483406" y="467527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3"/>
          <p:cNvSpPr txBox="1"/>
          <p:nvPr/>
        </p:nvSpPr>
        <p:spPr>
          <a:xfrm>
            <a:off x="253890" y="6812206"/>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INTERESTS</a:t>
            </a:r>
            <a:endParaRPr sz="1500">
              <a:latin typeface="Montserrat SemiBold"/>
              <a:ea typeface="Montserrat SemiBold"/>
              <a:cs typeface="Montserrat SemiBold"/>
              <a:sym typeface="Montserrat SemiBold"/>
            </a:endParaRPr>
          </a:p>
        </p:txBody>
      </p:sp>
      <p:grpSp>
        <p:nvGrpSpPr>
          <p:cNvPr id="91" name="Google Shape;91;p13"/>
          <p:cNvGrpSpPr/>
          <p:nvPr/>
        </p:nvGrpSpPr>
        <p:grpSpPr>
          <a:xfrm>
            <a:off x="373025" y="7288894"/>
            <a:ext cx="2066306" cy="153900"/>
            <a:chOff x="483406" y="4368150"/>
            <a:chExt cx="2066306" cy="153900"/>
          </a:xfrm>
        </p:grpSpPr>
        <p:sp>
          <p:nvSpPr>
            <p:cNvPr id="92" name="Google Shape;92;p13"/>
            <p:cNvSpPr txBox="1"/>
            <p:nvPr/>
          </p:nvSpPr>
          <p:spPr>
            <a:xfrm>
              <a:off x="604813" y="43681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Digital marketing</a:t>
              </a:r>
              <a:endParaRPr sz="1000">
                <a:solidFill>
                  <a:srgbClr val="666666"/>
                </a:solidFill>
                <a:latin typeface="Montserrat Medium"/>
                <a:ea typeface="Montserrat Medium"/>
                <a:cs typeface="Montserrat Medium"/>
                <a:sym typeface="Montserrat Medium"/>
              </a:endParaRPr>
            </a:p>
          </p:txBody>
        </p:sp>
        <p:sp>
          <p:nvSpPr>
            <p:cNvPr id="93" name="Google Shape;93;p13"/>
            <p:cNvSpPr/>
            <p:nvPr/>
          </p:nvSpPr>
          <p:spPr>
            <a:xfrm>
              <a:off x="483406" y="44181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4" name="Google Shape;94;p13"/>
          <p:cNvGrpSpPr/>
          <p:nvPr/>
        </p:nvGrpSpPr>
        <p:grpSpPr>
          <a:xfrm>
            <a:off x="373025" y="7537335"/>
            <a:ext cx="2066306" cy="153900"/>
            <a:chOff x="483406" y="4625325"/>
            <a:chExt cx="2066306" cy="153900"/>
          </a:xfrm>
        </p:grpSpPr>
        <p:sp>
          <p:nvSpPr>
            <p:cNvPr id="95" name="Google Shape;95;p13"/>
            <p:cNvSpPr txBox="1"/>
            <p:nvPr/>
          </p:nvSpPr>
          <p:spPr>
            <a:xfrm>
              <a:off x="604813" y="462532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Multimedia arts</a:t>
              </a:r>
              <a:endParaRPr sz="1000">
                <a:solidFill>
                  <a:srgbClr val="666666"/>
                </a:solidFill>
                <a:latin typeface="Montserrat Medium"/>
                <a:ea typeface="Montserrat Medium"/>
                <a:cs typeface="Montserrat Medium"/>
                <a:sym typeface="Montserrat Medium"/>
              </a:endParaRPr>
            </a:p>
          </p:txBody>
        </p:sp>
        <p:sp>
          <p:nvSpPr>
            <p:cNvPr id="96" name="Google Shape;96;p13"/>
            <p:cNvSpPr/>
            <p:nvPr/>
          </p:nvSpPr>
          <p:spPr>
            <a:xfrm>
              <a:off x="483406" y="467527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 name="Google Shape;97;p13"/>
          <p:cNvGrpSpPr/>
          <p:nvPr/>
        </p:nvGrpSpPr>
        <p:grpSpPr>
          <a:xfrm>
            <a:off x="373025" y="7785777"/>
            <a:ext cx="2066306" cy="153900"/>
            <a:chOff x="483406" y="4863450"/>
            <a:chExt cx="2066306" cy="153900"/>
          </a:xfrm>
        </p:grpSpPr>
        <p:sp>
          <p:nvSpPr>
            <p:cNvPr id="98" name="Google Shape;98;p13"/>
            <p:cNvSpPr txBox="1"/>
            <p:nvPr/>
          </p:nvSpPr>
          <p:spPr>
            <a:xfrm>
              <a:off x="604813" y="48634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Writing</a:t>
              </a:r>
              <a:endParaRPr sz="1000">
                <a:solidFill>
                  <a:srgbClr val="666666"/>
                </a:solidFill>
                <a:latin typeface="Montserrat Medium"/>
                <a:ea typeface="Montserrat Medium"/>
                <a:cs typeface="Montserrat Medium"/>
                <a:sym typeface="Montserrat Medium"/>
              </a:endParaRPr>
            </a:p>
          </p:txBody>
        </p:sp>
        <p:sp>
          <p:nvSpPr>
            <p:cNvPr id="99" name="Google Shape;99;p13"/>
            <p:cNvSpPr/>
            <p:nvPr/>
          </p:nvSpPr>
          <p:spPr>
            <a:xfrm>
              <a:off x="483406" y="49134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0" name="Google Shape;100;p13"/>
          <p:cNvSpPr txBox="1"/>
          <p:nvPr/>
        </p:nvSpPr>
        <p:spPr>
          <a:xfrm>
            <a:off x="253890" y="8025981"/>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HABBIES</a:t>
            </a:r>
            <a:endParaRPr sz="1500">
              <a:latin typeface="Montserrat SemiBold"/>
              <a:ea typeface="Montserrat SemiBold"/>
              <a:cs typeface="Montserrat SemiBold"/>
              <a:sym typeface="Montserrat SemiBold"/>
            </a:endParaRPr>
          </a:p>
        </p:txBody>
      </p:sp>
      <p:grpSp>
        <p:nvGrpSpPr>
          <p:cNvPr id="101" name="Google Shape;101;p13"/>
          <p:cNvGrpSpPr/>
          <p:nvPr/>
        </p:nvGrpSpPr>
        <p:grpSpPr>
          <a:xfrm>
            <a:off x="373025" y="8507431"/>
            <a:ext cx="2066306" cy="153900"/>
            <a:chOff x="483406" y="4368150"/>
            <a:chExt cx="2066306" cy="153900"/>
          </a:xfrm>
        </p:grpSpPr>
        <p:sp>
          <p:nvSpPr>
            <p:cNvPr id="102" name="Google Shape;102;p13"/>
            <p:cNvSpPr txBox="1"/>
            <p:nvPr/>
          </p:nvSpPr>
          <p:spPr>
            <a:xfrm>
              <a:off x="604813" y="43681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Digital marketing</a:t>
              </a:r>
              <a:endParaRPr sz="1000">
                <a:solidFill>
                  <a:srgbClr val="666666"/>
                </a:solidFill>
                <a:latin typeface="Montserrat Medium"/>
                <a:ea typeface="Montserrat Medium"/>
                <a:cs typeface="Montserrat Medium"/>
                <a:sym typeface="Montserrat Medium"/>
              </a:endParaRPr>
            </a:p>
          </p:txBody>
        </p:sp>
        <p:sp>
          <p:nvSpPr>
            <p:cNvPr id="103" name="Google Shape;103;p13"/>
            <p:cNvSpPr/>
            <p:nvPr/>
          </p:nvSpPr>
          <p:spPr>
            <a:xfrm>
              <a:off x="483406" y="44181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4" name="Google Shape;104;p13"/>
          <p:cNvGrpSpPr/>
          <p:nvPr/>
        </p:nvGrpSpPr>
        <p:grpSpPr>
          <a:xfrm>
            <a:off x="373025" y="8752058"/>
            <a:ext cx="2066306" cy="153900"/>
            <a:chOff x="483406" y="4625325"/>
            <a:chExt cx="2066306" cy="153900"/>
          </a:xfrm>
        </p:grpSpPr>
        <p:sp>
          <p:nvSpPr>
            <p:cNvPr id="105" name="Google Shape;105;p13"/>
            <p:cNvSpPr txBox="1"/>
            <p:nvPr/>
          </p:nvSpPr>
          <p:spPr>
            <a:xfrm>
              <a:off x="604813" y="462532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Multimedia arts</a:t>
              </a:r>
              <a:endParaRPr sz="1000">
                <a:solidFill>
                  <a:srgbClr val="666666"/>
                </a:solidFill>
                <a:latin typeface="Montserrat Medium"/>
                <a:ea typeface="Montserrat Medium"/>
                <a:cs typeface="Montserrat Medium"/>
                <a:sym typeface="Montserrat Medium"/>
              </a:endParaRPr>
            </a:p>
          </p:txBody>
        </p:sp>
        <p:sp>
          <p:nvSpPr>
            <p:cNvPr id="106" name="Google Shape;106;p13"/>
            <p:cNvSpPr/>
            <p:nvPr/>
          </p:nvSpPr>
          <p:spPr>
            <a:xfrm>
              <a:off x="483406" y="467527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7" name="Google Shape;107;p13"/>
          <p:cNvGrpSpPr/>
          <p:nvPr/>
        </p:nvGrpSpPr>
        <p:grpSpPr>
          <a:xfrm>
            <a:off x="373025" y="8996685"/>
            <a:ext cx="2066306" cy="153900"/>
            <a:chOff x="483406" y="4863450"/>
            <a:chExt cx="2066306" cy="153900"/>
          </a:xfrm>
        </p:grpSpPr>
        <p:sp>
          <p:nvSpPr>
            <p:cNvPr id="108" name="Google Shape;108;p13"/>
            <p:cNvSpPr txBox="1"/>
            <p:nvPr/>
          </p:nvSpPr>
          <p:spPr>
            <a:xfrm>
              <a:off x="604813" y="48634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Writing</a:t>
              </a:r>
              <a:endParaRPr sz="1000">
                <a:solidFill>
                  <a:srgbClr val="666666"/>
                </a:solidFill>
                <a:latin typeface="Montserrat Medium"/>
                <a:ea typeface="Montserrat Medium"/>
                <a:cs typeface="Montserrat Medium"/>
                <a:sym typeface="Montserrat Medium"/>
              </a:endParaRPr>
            </a:p>
          </p:txBody>
        </p:sp>
        <p:sp>
          <p:nvSpPr>
            <p:cNvPr id="109" name="Google Shape;109;p13"/>
            <p:cNvSpPr/>
            <p:nvPr/>
          </p:nvSpPr>
          <p:spPr>
            <a:xfrm>
              <a:off x="483406" y="49134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 name="Google Shape;110;p13"/>
          <p:cNvGrpSpPr/>
          <p:nvPr/>
        </p:nvGrpSpPr>
        <p:grpSpPr>
          <a:xfrm>
            <a:off x="373025" y="9250836"/>
            <a:ext cx="2066306" cy="153900"/>
            <a:chOff x="483406" y="4368150"/>
            <a:chExt cx="2066306" cy="153900"/>
          </a:xfrm>
        </p:grpSpPr>
        <p:sp>
          <p:nvSpPr>
            <p:cNvPr id="111" name="Google Shape;111;p13"/>
            <p:cNvSpPr txBox="1"/>
            <p:nvPr/>
          </p:nvSpPr>
          <p:spPr>
            <a:xfrm>
              <a:off x="604813" y="43681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Digital marketing</a:t>
              </a:r>
              <a:endParaRPr sz="1000">
                <a:solidFill>
                  <a:srgbClr val="666666"/>
                </a:solidFill>
                <a:latin typeface="Montserrat Medium"/>
                <a:ea typeface="Montserrat Medium"/>
                <a:cs typeface="Montserrat Medium"/>
                <a:sym typeface="Montserrat Medium"/>
              </a:endParaRPr>
            </a:p>
          </p:txBody>
        </p:sp>
        <p:sp>
          <p:nvSpPr>
            <p:cNvPr id="112" name="Google Shape;112;p13"/>
            <p:cNvSpPr/>
            <p:nvPr/>
          </p:nvSpPr>
          <p:spPr>
            <a:xfrm>
              <a:off x="483406" y="44181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 name="Google Shape;113;p13"/>
          <p:cNvGrpSpPr/>
          <p:nvPr/>
        </p:nvGrpSpPr>
        <p:grpSpPr>
          <a:xfrm>
            <a:off x="373025" y="9485938"/>
            <a:ext cx="2066306" cy="153900"/>
            <a:chOff x="483406" y="4625325"/>
            <a:chExt cx="2066306" cy="153900"/>
          </a:xfrm>
        </p:grpSpPr>
        <p:sp>
          <p:nvSpPr>
            <p:cNvPr id="114" name="Google Shape;114;p13"/>
            <p:cNvSpPr txBox="1"/>
            <p:nvPr/>
          </p:nvSpPr>
          <p:spPr>
            <a:xfrm>
              <a:off x="604813" y="4625325"/>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Multimedia arts</a:t>
              </a:r>
              <a:endParaRPr sz="1000">
                <a:solidFill>
                  <a:srgbClr val="666666"/>
                </a:solidFill>
                <a:latin typeface="Montserrat Medium"/>
                <a:ea typeface="Montserrat Medium"/>
                <a:cs typeface="Montserrat Medium"/>
                <a:sym typeface="Montserrat Medium"/>
              </a:endParaRPr>
            </a:p>
          </p:txBody>
        </p:sp>
        <p:sp>
          <p:nvSpPr>
            <p:cNvPr id="115" name="Google Shape;115;p13"/>
            <p:cNvSpPr/>
            <p:nvPr/>
          </p:nvSpPr>
          <p:spPr>
            <a:xfrm>
              <a:off x="483406" y="4675275"/>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 name="Google Shape;116;p13"/>
          <p:cNvGrpSpPr/>
          <p:nvPr/>
        </p:nvGrpSpPr>
        <p:grpSpPr>
          <a:xfrm>
            <a:off x="373025" y="9730565"/>
            <a:ext cx="2066306" cy="153900"/>
            <a:chOff x="483406" y="4863450"/>
            <a:chExt cx="2066306" cy="153900"/>
          </a:xfrm>
        </p:grpSpPr>
        <p:sp>
          <p:nvSpPr>
            <p:cNvPr id="117" name="Google Shape;117;p13"/>
            <p:cNvSpPr txBox="1"/>
            <p:nvPr/>
          </p:nvSpPr>
          <p:spPr>
            <a:xfrm>
              <a:off x="604813" y="4863450"/>
              <a:ext cx="1944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666666"/>
                  </a:solidFill>
                  <a:latin typeface="Montserrat Medium"/>
                  <a:ea typeface="Montserrat Medium"/>
                  <a:cs typeface="Montserrat Medium"/>
                  <a:sym typeface="Montserrat Medium"/>
                </a:rPr>
                <a:t>Writing</a:t>
              </a:r>
              <a:endParaRPr sz="1000">
                <a:solidFill>
                  <a:srgbClr val="666666"/>
                </a:solidFill>
                <a:latin typeface="Montserrat Medium"/>
                <a:ea typeface="Montserrat Medium"/>
                <a:cs typeface="Montserrat Medium"/>
                <a:sym typeface="Montserrat Medium"/>
              </a:endParaRPr>
            </a:p>
          </p:txBody>
        </p:sp>
        <p:sp>
          <p:nvSpPr>
            <p:cNvPr id="118" name="Google Shape;118;p13"/>
            <p:cNvSpPr/>
            <p:nvPr/>
          </p:nvSpPr>
          <p:spPr>
            <a:xfrm>
              <a:off x="483406" y="4913400"/>
              <a:ext cx="54000" cy="540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9" name="Google Shape;119;p13"/>
          <p:cNvGrpSpPr/>
          <p:nvPr/>
        </p:nvGrpSpPr>
        <p:grpSpPr>
          <a:xfrm>
            <a:off x="371488" y="2488856"/>
            <a:ext cx="277800" cy="277800"/>
            <a:chOff x="371488" y="2488856"/>
            <a:chExt cx="277800" cy="277800"/>
          </a:xfrm>
        </p:grpSpPr>
        <p:sp>
          <p:nvSpPr>
            <p:cNvPr id="120" name="Google Shape;120;p13"/>
            <p:cNvSpPr/>
            <p:nvPr/>
          </p:nvSpPr>
          <p:spPr>
            <a:xfrm>
              <a:off x="371488" y="2488856"/>
              <a:ext cx="277800" cy="2778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1" name="Google Shape;121;p13"/>
            <p:cNvPicPr preferRelativeResize="0"/>
            <p:nvPr/>
          </p:nvPicPr>
          <p:blipFill>
            <a:blip r:embed="rId4">
              <a:alphaModFix/>
            </a:blip>
            <a:stretch>
              <a:fillRect/>
            </a:stretch>
          </p:blipFill>
          <p:spPr>
            <a:xfrm>
              <a:off x="432197" y="2550806"/>
              <a:ext cx="156382" cy="153900"/>
            </a:xfrm>
            <a:prstGeom prst="rect">
              <a:avLst/>
            </a:prstGeom>
            <a:noFill/>
            <a:ln>
              <a:noFill/>
            </a:ln>
          </p:spPr>
        </p:pic>
      </p:grpSp>
      <p:grpSp>
        <p:nvGrpSpPr>
          <p:cNvPr id="122" name="Google Shape;122;p13"/>
          <p:cNvGrpSpPr/>
          <p:nvPr/>
        </p:nvGrpSpPr>
        <p:grpSpPr>
          <a:xfrm>
            <a:off x="371488" y="3379869"/>
            <a:ext cx="277800" cy="277800"/>
            <a:chOff x="371488" y="3379869"/>
            <a:chExt cx="277800" cy="277800"/>
          </a:xfrm>
        </p:grpSpPr>
        <p:sp>
          <p:nvSpPr>
            <p:cNvPr id="123" name="Google Shape;123;p13"/>
            <p:cNvSpPr/>
            <p:nvPr/>
          </p:nvSpPr>
          <p:spPr>
            <a:xfrm>
              <a:off x="371488" y="3379869"/>
              <a:ext cx="277800" cy="2778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4" name="Google Shape;124;p13"/>
            <p:cNvPicPr preferRelativeResize="0"/>
            <p:nvPr/>
          </p:nvPicPr>
          <p:blipFill>
            <a:blip r:embed="rId5">
              <a:alphaModFix/>
            </a:blip>
            <a:stretch>
              <a:fillRect/>
            </a:stretch>
          </p:blipFill>
          <p:spPr>
            <a:xfrm>
              <a:off x="440175" y="3452808"/>
              <a:ext cx="140425" cy="131921"/>
            </a:xfrm>
            <a:prstGeom prst="rect">
              <a:avLst/>
            </a:prstGeom>
            <a:noFill/>
            <a:ln>
              <a:noFill/>
            </a:ln>
          </p:spPr>
        </p:pic>
      </p:grpSp>
      <p:grpSp>
        <p:nvGrpSpPr>
          <p:cNvPr id="125" name="Google Shape;125;p13"/>
          <p:cNvGrpSpPr/>
          <p:nvPr/>
        </p:nvGrpSpPr>
        <p:grpSpPr>
          <a:xfrm>
            <a:off x="371488" y="2936081"/>
            <a:ext cx="277800" cy="277800"/>
            <a:chOff x="371488" y="2936081"/>
            <a:chExt cx="277800" cy="277800"/>
          </a:xfrm>
        </p:grpSpPr>
        <p:sp>
          <p:nvSpPr>
            <p:cNvPr id="126" name="Google Shape;126;p13"/>
            <p:cNvSpPr/>
            <p:nvPr/>
          </p:nvSpPr>
          <p:spPr>
            <a:xfrm>
              <a:off x="371488" y="2936081"/>
              <a:ext cx="277800" cy="2778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7" name="Google Shape;127;p13"/>
            <p:cNvPicPr preferRelativeResize="0"/>
            <p:nvPr/>
          </p:nvPicPr>
          <p:blipFill>
            <a:blip r:embed="rId6">
              <a:alphaModFix/>
            </a:blip>
            <a:stretch>
              <a:fillRect/>
            </a:stretch>
          </p:blipFill>
          <p:spPr>
            <a:xfrm>
              <a:off x="440187" y="3017675"/>
              <a:ext cx="140400" cy="114612"/>
            </a:xfrm>
            <a:prstGeom prst="rect">
              <a:avLst/>
            </a:prstGeom>
            <a:noFill/>
            <a:ln>
              <a:noFill/>
            </a:ln>
          </p:spPr>
        </p:pic>
      </p:grpSp>
      <p:sp>
        <p:nvSpPr>
          <p:cNvPr id="128" name="Google Shape;128;p13"/>
          <p:cNvSpPr txBox="1"/>
          <p:nvPr/>
        </p:nvSpPr>
        <p:spPr>
          <a:xfrm>
            <a:off x="2841250" y="2346525"/>
            <a:ext cx="4464300" cy="692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 sz="1000">
                <a:solidFill>
                  <a:srgbClr val="666666"/>
                </a:solidFill>
                <a:latin typeface="Montserrat"/>
                <a:ea typeface="Montserrat"/>
                <a:cs typeface="Montserrat"/>
                <a:sym typeface="Montserrat"/>
              </a:rPr>
              <a:t>Hello, Lorem ipsum dolor sit amet, consectetur adipiscing elit. Maecenas efficitur orci orci, elementum pretium augue lobortis sed. Cras iaculis lorem nec quam tristique tristique. </a:t>
            </a:r>
            <a:endParaRPr sz="1000">
              <a:solidFill>
                <a:srgbClr val="666666"/>
              </a:solidFill>
              <a:latin typeface="Montserrat Medium"/>
              <a:ea typeface="Montserrat Medium"/>
              <a:cs typeface="Montserrat Medium"/>
              <a:sym typeface="Montserrat Medium"/>
            </a:endParaRPr>
          </a:p>
        </p:txBody>
      </p:sp>
      <p:sp>
        <p:nvSpPr>
          <p:cNvPr id="129" name="Google Shape;129;p13"/>
          <p:cNvSpPr txBox="1"/>
          <p:nvPr/>
        </p:nvSpPr>
        <p:spPr>
          <a:xfrm>
            <a:off x="2841250" y="3073576"/>
            <a:ext cx="4464300" cy="515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 sz="1000">
                <a:solidFill>
                  <a:srgbClr val="666666"/>
                </a:solidFill>
                <a:latin typeface="Montserrat"/>
                <a:ea typeface="Montserrat"/>
                <a:cs typeface="Montserrat"/>
                <a:sym typeface="Montserrat"/>
              </a:rPr>
              <a:t>Maecenas efficitur orci orci, elementum pretium augue lobortis sed. Cras iaculis lorem nec quam tristique tristique.</a:t>
            </a:r>
            <a:endParaRPr sz="1000">
              <a:solidFill>
                <a:srgbClr val="666666"/>
              </a:solidFill>
              <a:latin typeface="Montserrat Medium"/>
              <a:ea typeface="Montserrat Medium"/>
              <a:cs typeface="Montserrat Medium"/>
              <a:sym typeface="Montserrat Medium"/>
            </a:endParaRPr>
          </a:p>
        </p:txBody>
      </p:sp>
      <p:sp>
        <p:nvSpPr>
          <p:cNvPr id="130" name="Google Shape;130;p13"/>
          <p:cNvSpPr txBox="1"/>
          <p:nvPr/>
        </p:nvSpPr>
        <p:spPr>
          <a:xfrm>
            <a:off x="2841250" y="3903600"/>
            <a:ext cx="19449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EXPERIENCE</a:t>
            </a:r>
            <a:endParaRPr sz="1500">
              <a:latin typeface="Montserrat SemiBold"/>
              <a:ea typeface="Montserrat SemiBold"/>
              <a:cs typeface="Montserrat SemiBold"/>
              <a:sym typeface="Montserrat SemiBold"/>
            </a:endParaRPr>
          </a:p>
        </p:txBody>
      </p:sp>
      <p:grpSp>
        <p:nvGrpSpPr>
          <p:cNvPr id="131" name="Google Shape;131;p13"/>
          <p:cNvGrpSpPr/>
          <p:nvPr/>
        </p:nvGrpSpPr>
        <p:grpSpPr>
          <a:xfrm>
            <a:off x="2938475" y="6300663"/>
            <a:ext cx="4405450" cy="2022375"/>
            <a:chOff x="2938475" y="6294400"/>
            <a:chExt cx="4405450" cy="2022375"/>
          </a:xfrm>
        </p:grpSpPr>
        <p:cxnSp>
          <p:nvCxnSpPr>
            <p:cNvPr id="132" name="Google Shape;132;p13"/>
            <p:cNvCxnSpPr/>
            <p:nvPr/>
          </p:nvCxnSpPr>
          <p:spPr>
            <a:xfrm>
              <a:off x="2987300" y="6804025"/>
              <a:ext cx="0" cy="1395300"/>
            </a:xfrm>
            <a:prstGeom prst="straightConnector1">
              <a:avLst/>
            </a:prstGeom>
            <a:noFill/>
            <a:ln cap="flat" cmpd="sng" w="19050">
              <a:solidFill>
                <a:schemeClr val="dk2"/>
              </a:solidFill>
              <a:prstDash val="solid"/>
              <a:round/>
              <a:headEnd len="med" w="med" type="none"/>
              <a:tailEnd len="med" w="med" type="none"/>
            </a:ln>
          </p:spPr>
        </p:cxnSp>
        <p:sp>
          <p:nvSpPr>
            <p:cNvPr id="133" name="Google Shape;133;p13"/>
            <p:cNvSpPr/>
            <p:nvPr/>
          </p:nvSpPr>
          <p:spPr>
            <a:xfrm>
              <a:off x="2938475" y="6423025"/>
              <a:ext cx="116700" cy="1167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txBox="1"/>
            <p:nvPr/>
          </p:nvSpPr>
          <p:spPr>
            <a:xfrm>
              <a:off x="3146250" y="6294400"/>
              <a:ext cx="3000000" cy="369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rgbClr val="666666"/>
                  </a:solidFill>
                  <a:latin typeface="Montserrat SemiBold"/>
                  <a:ea typeface="Montserrat SemiBold"/>
                  <a:cs typeface="Montserrat SemiBold"/>
                  <a:sym typeface="Montserrat SemiBold"/>
                </a:rPr>
                <a:t>Laboratory Assistant</a:t>
              </a:r>
              <a:endParaRPr sz="1200">
                <a:latin typeface="Montserrat SemiBold"/>
                <a:ea typeface="Montserrat SemiBold"/>
                <a:cs typeface="Montserrat SemiBold"/>
                <a:sym typeface="Montserrat SemiBold"/>
              </a:endParaRPr>
            </a:p>
          </p:txBody>
        </p:sp>
        <p:sp>
          <p:nvSpPr>
            <p:cNvPr id="135" name="Google Shape;135;p13"/>
            <p:cNvSpPr txBox="1"/>
            <p:nvPr/>
          </p:nvSpPr>
          <p:spPr>
            <a:xfrm>
              <a:off x="3136725" y="6663700"/>
              <a:ext cx="3000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Medium"/>
                  <a:ea typeface="Montserrat Medium"/>
                  <a:cs typeface="Montserrat Medium"/>
                  <a:sym typeface="Montserrat Medium"/>
                </a:rPr>
                <a:t>Blackwell Lab April 2020 to Present</a:t>
              </a:r>
              <a:endParaRPr sz="1000">
                <a:latin typeface="Montserrat Medium"/>
                <a:ea typeface="Montserrat Medium"/>
                <a:cs typeface="Montserrat Medium"/>
                <a:sym typeface="Montserrat Medium"/>
              </a:endParaRPr>
            </a:p>
          </p:txBody>
        </p:sp>
        <p:sp>
          <p:nvSpPr>
            <p:cNvPr id="136" name="Google Shape;136;p13"/>
            <p:cNvSpPr txBox="1"/>
            <p:nvPr/>
          </p:nvSpPr>
          <p:spPr>
            <a:xfrm>
              <a:off x="3136725" y="6861775"/>
              <a:ext cx="4207200" cy="6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Lorem ipsum dolor sit amet, consectetur adipiscing elit. Maecenas efficitur orci orci, elementum pretium augue lobortis sed. Cras iaculis lorem nec quam tristique tristique.</a:t>
              </a:r>
              <a:endParaRPr sz="1000">
                <a:solidFill>
                  <a:srgbClr val="666666"/>
                </a:solidFill>
                <a:latin typeface="Montserrat Medium"/>
                <a:ea typeface="Montserrat Medium"/>
                <a:cs typeface="Montserrat Medium"/>
                <a:sym typeface="Montserrat Medium"/>
              </a:endParaRPr>
            </a:p>
          </p:txBody>
        </p:sp>
        <p:sp>
          <p:nvSpPr>
            <p:cNvPr id="137" name="Google Shape;137;p13"/>
            <p:cNvSpPr txBox="1"/>
            <p:nvPr/>
          </p:nvSpPr>
          <p:spPr>
            <a:xfrm>
              <a:off x="3136725" y="7516375"/>
              <a:ext cx="4063200" cy="800400"/>
            </a:xfrm>
            <a:prstGeom prst="rect">
              <a:avLst/>
            </a:prstGeom>
            <a:noFill/>
            <a:ln>
              <a:noFill/>
            </a:ln>
          </p:spPr>
          <p:txBody>
            <a:bodyPr anchorCtr="0" anchor="t" bIns="91425" lIns="172800" spcFirstLastPara="1" rIns="91425" wrap="square" tIns="91425">
              <a:spAutoFit/>
            </a:bodyPr>
            <a:lstStyle/>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Sit amet, consectetur adipiscing elit.</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Maecenas efficitur orci orci, elementum pretium</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Augue lobortis sed. </a:t>
              </a:r>
              <a:endParaRPr sz="1000">
                <a:solidFill>
                  <a:srgbClr val="666666"/>
                </a:solidFill>
                <a:latin typeface="Montserrat Medium"/>
                <a:ea typeface="Montserrat Medium"/>
                <a:cs typeface="Montserrat Medium"/>
                <a:sym typeface="Montserrat Medium"/>
              </a:endParaRPr>
            </a:p>
          </p:txBody>
        </p:sp>
      </p:grpSp>
      <p:grpSp>
        <p:nvGrpSpPr>
          <p:cNvPr id="138" name="Google Shape;138;p13"/>
          <p:cNvGrpSpPr/>
          <p:nvPr/>
        </p:nvGrpSpPr>
        <p:grpSpPr>
          <a:xfrm>
            <a:off x="2928950" y="8323225"/>
            <a:ext cx="4414975" cy="2022375"/>
            <a:chOff x="2928950" y="8323225"/>
            <a:chExt cx="4414975" cy="2022375"/>
          </a:xfrm>
        </p:grpSpPr>
        <p:sp>
          <p:nvSpPr>
            <p:cNvPr id="139" name="Google Shape;139;p13"/>
            <p:cNvSpPr/>
            <p:nvPr/>
          </p:nvSpPr>
          <p:spPr>
            <a:xfrm>
              <a:off x="2928950" y="8451850"/>
              <a:ext cx="116700" cy="1167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0" name="Google Shape;140;p13"/>
            <p:cNvCxnSpPr/>
            <p:nvPr/>
          </p:nvCxnSpPr>
          <p:spPr>
            <a:xfrm>
              <a:off x="2987300" y="8832850"/>
              <a:ext cx="0" cy="1395300"/>
            </a:xfrm>
            <a:prstGeom prst="straightConnector1">
              <a:avLst/>
            </a:prstGeom>
            <a:noFill/>
            <a:ln cap="flat" cmpd="sng" w="19050">
              <a:solidFill>
                <a:schemeClr val="dk2"/>
              </a:solidFill>
              <a:prstDash val="solid"/>
              <a:round/>
              <a:headEnd len="med" w="med" type="none"/>
              <a:tailEnd len="med" w="med" type="none"/>
            </a:ln>
          </p:spPr>
        </p:cxnSp>
        <p:sp>
          <p:nvSpPr>
            <p:cNvPr id="141" name="Google Shape;141;p13"/>
            <p:cNvSpPr txBox="1"/>
            <p:nvPr/>
          </p:nvSpPr>
          <p:spPr>
            <a:xfrm>
              <a:off x="3136725" y="8323225"/>
              <a:ext cx="3000000" cy="369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rgbClr val="666666"/>
                  </a:solidFill>
                  <a:latin typeface="Montserrat SemiBold"/>
                  <a:ea typeface="Montserrat SemiBold"/>
                  <a:cs typeface="Montserrat SemiBold"/>
                  <a:sym typeface="Montserrat SemiBold"/>
                </a:rPr>
                <a:t>Laboratory Assistant</a:t>
              </a:r>
              <a:endParaRPr sz="1200">
                <a:latin typeface="Montserrat SemiBold"/>
                <a:ea typeface="Montserrat SemiBold"/>
                <a:cs typeface="Montserrat SemiBold"/>
                <a:sym typeface="Montserrat SemiBold"/>
              </a:endParaRPr>
            </a:p>
          </p:txBody>
        </p:sp>
        <p:sp>
          <p:nvSpPr>
            <p:cNvPr id="142" name="Google Shape;142;p13"/>
            <p:cNvSpPr txBox="1"/>
            <p:nvPr/>
          </p:nvSpPr>
          <p:spPr>
            <a:xfrm>
              <a:off x="3136725" y="8692525"/>
              <a:ext cx="3000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Medium"/>
                  <a:ea typeface="Montserrat Medium"/>
                  <a:cs typeface="Montserrat Medium"/>
                  <a:sym typeface="Montserrat Medium"/>
                </a:rPr>
                <a:t>Blackwell Lab April 2020 to Present</a:t>
              </a:r>
              <a:endParaRPr sz="1000">
                <a:latin typeface="Montserrat Medium"/>
                <a:ea typeface="Montserrat Medium"/>
                <a:cs typeface="Montserrat Medium"/>
                <a:sym typeface="Montserrat Medium"/>
              </a:endParaRPr>
            </a:p>
          </p:txBody>
        </p:sp>
        <p:sp>
          <p:nvSpPr>
            <p:cNvPr id="143" name="Google Shape;143;p13"/>
            <p:cNvSpPr txBox="1"/>
            <p:nvPr/>
          </p:nvSpPr>
          <p:spPr>
            <a:xfrm>
              <a:off x="3136725" y="8890600"/>
              <a:ext cx="4207200" cy="6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Lorem ipsum dolor sit amet, consectetur adipiscing elit. Maecenas efficitur orci orci, elementum pretium augue lobortis sed. Cras iaculis lorem nec quam tristique tristique.</a:t>
              </a:r>
              <a:endParaRPr sz="1000">
                <a:solidFill>
                  <a:srgbClr val="666666"/>
                </a:solidFill>
                <a:latin typeface="Montserrat Medium"/>
                <a:ea typeface="Montserrat Medium"/>
                <a:cs typeface="Montserrat Medium"/>
                <a:sym typeface="Montserrat Medium"/>
              </a:endParaRPr>
            </a:p>
          </p:txBody>
        </p:sp>
        <p:sp>
          <p:nvSpPr>
            <p:cNvPr id="144" name="Google Shape;144;p13"/>
            <p:cNvSpPr txBox="1"/>
            <p:nvPr/>
          </p:nvSpPr>
          <p:spPr>
            <a:xfrm>
              <a:off x="3136725" y="9545200"/>
              <a:ext cx="4063200" cy="800400"/>
            </a:xfrm>
            <a:prstGeom prst="rect">
              <a:avLst/>
            </a:prstGeom>
            <a:noFill/>
            <a:ln>
              <a:noFill/>
            </a:ln>
          </p:spPr>
          <p:txBody>
            <a:bodyPr anchorCtr="0" anchor="t" bIns="91425" lIns="172800" spcFirstLastPara="1" rIns="91425" wrap="square" tIns="91425">
              <a:spAutoFit/>
            </a:bodyPr>
            <a:lstStyle/>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Sit amet, consectetur adipiscing elit.</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Maecenas efficitur orci orci, elementum pretium</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Augue lobortis sed. </a:t>
              </a:r>
              <a:endParaRPr sz="1000">
                <a:solidFill>
                  <a:srgbClr val="666666"/>
                </a:solidFill>
                <a:latin typeface="Montserrat Medium"/>
                <a:ea typeface="Montserrat Medium"/>
                <a:cs typeface="Montserrat Medium"/>
                <a:sym typeface="Montserrat Medium"/>
              </a:endParaRPr>
            </a:p>
          </p:txBody>
        </p:sp>
      </p:grpSp>
      <p:grpSp>
        <p:nvGrpSpPr>
          <p:cNvPr id="145" name="Google Shape;145;p13"/>
          <p:cNvGrpSpPr/>
          <p:nvPr/>
        </p:nvGrpSpPr>
        <p:grpSpPr>
          <a:xfrm>
            <a:off x="2938475" y="4278100"/>
            <a:ext cx="4405450" cy="2022375"/>
            <a:chOff x="2938475" y="6294400"/>
            <a:chExt cx="4405450" cy="2022375"/>
          </a:xfrm>
        </p:grpSpPr>
        <p:cxnSp>
          <p:nvCxnSpPr>
            <p:cNvPr id="146" name="Google Shape;146;p13"/>
            <p:cNvCxnSpPr/>
            <p:nvPr/>
          </p:nvCxnSpPr>
          <p:spPr>
            <a:xfrm>
              <a:off x="2987300" y="6804025"/>
              <a:ext cx="0" cy="1395300"/>
            </a:xfrm>
            <a:prstGeom prst="straightConnector1">
              <a:avLst/>
            </a:prstGeom>
            <a:noFill/>
            <a:ln cap="flat" cmpd="sng" w="19050">
              <a:solidFill>
                <a:schemeClr val="dk2"/>
              </a:solidFill>
              <a:prstDash val="solid"/>
              <a:round/>
              <a:headEnd len="med" w="med" type="none"/>
              <a:tailEnd len="med" w="med" type="none"/>
            </a:ln>
          </p:spPr>
        </p:cxnSp>
        <p:sp>
          <p:nvSpPr>
            <p:cNvPr id="147" name="Google Shape;147;p13"/>
            <p:cNvSpPr/>
            <p:nvPr/>
          </p:nvSpPr>
          <p:spPr>
            <a:xfrm>
              <a:off x="2938475" y="6423025"/>
              <a:ext cx="116700" cy="116700"/>
            </a:xfrm>
            <a:prstGeom prst="ellipse">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txBox="1"/>
            <p:nvPr/>
          </p:nvSpPr>
          <p:spPr>
            <a:xfrm>
              <a:off x="3146250" y="6294400"/>
              <a:ext cx="3000000" cy="369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rgbClr val="666666"/>
                  </a:solidFill>
                  <a:latin typeface="Montserrat SemiBold"/>
                  <a:ea typeface="Montserrat SemiBold"/>
                  <a:cs typeface="Montserrat SemiBold"/>
                  <a:sym typeface="Montserrat SemiBold"/>
                </a:rPr>
                <a:t>Laboratory Assistant</a:t>
              </a:r>
              <a:endParaRPr sz="1200">
                <a:latin typeface="Montserrat SemiBold"/>
                <a:ea typeface="Montserrat SemiBold"/>
                <a:cs typeface="Montserrat SemiBold"/>
                <a:sym typeface="Montserrat SemiBold"/>
              </a:endParaRPr>
            </a:p>
          </p:txBody>
        </p:sp>
        <p:sp>
          <p:nvSpPr>
            <p:cNvPr id="149" name="Google Shape;149;p13"/>
            <p:cNvSpPr txBox="1"/>
            <p:nvPr/>
          </p:nvSpPr>
          <p:spPr>
            <a:xfrm>
              <a:off x="3136725" y="6663700"/>
              <a:ext cx="3000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Medium"/>
                  <a:ea typeface="Montserrat Medium"/>
                  <a:cs typeface="Montserrat Medium"/>
                  <a:sym typeface="Montserrat Medium"/>
                </a:rPr>
                <a:t>Blackwell Lab April 2020 to Present</a:t>
              </a:r>
              <a:endParaRPr sz="1000">
                <a:latin typeface="Montserrat Medium"/>
                <a:ea typeface="Montserrat Medium"/>
                <a:cs typeface="Montserrat Medium"/>
                <a:sym typeface="Montserrat Medium"/>
              </a:endParaRPr>
            </a:p>
          </p:txBody>
        </p:sp>
        <p:sp>
          <p:nvSpPr>
            <p:cNvPr id="150" name="Google Shape;150;p13"/>
            <p:cNvSpPr txBox="1"/>
            <p:nvPr/>
          </p:nvSpPr>
          <p:spPr>
            <a:xfrm>
              <a:off x="3136725" y="6861775"/>
              <a:ext cx="4207200" cy="6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Lorem ipsum dolor sit amet, consectetur adipiscing elit. Maecenas efficitur orci orci, elementum pretium augue lobortis sed. Cras iaculis lorem nec quam tristique tristique.</a:t>
              </a:r>
              <a:endParaRPr sz="1000">
                <a:solidFill>
                  <a:srgbClr val="666666"/>
                </a:solidFill>
                <a:latin typeface="Montserrat Medium"/>
                <a:ea typeface="Montserrat Medium"/>
                <a:cs typeface="Montserrat Medium"/>
                <a:sym typeface="Montserrat Medium"/>
              </a:endParaRPr>
            </a:p>
          </p:txBody>
        </p:sp>
        <p:sp>
          <p:nvSpPr>
            <p:cNvPr id="151" name="Google Shape;151;p13"/>
            <p:cNvSpPr txBox="1"/>
            <p:nvPr/>
          </p:nvSpPr>
          <p:spPr>
            <a:xfrm>
              <a:off x="3136725" y="7516375"/>
              <a:ext cx="4063200" cy="800400"/>
            </a:xfrm>
            <a:prstGeom prst="rect">
              <a:avLst/>
            </a:prstGeom>
            <a:noFill/>
            <a:ln>
              <a:noFill/>
            </a:ln>
          </p:spPr>
          <p:txBody>
            <a:bodyPr anchorCtr="0" anchor="t" bIns="91425" lIns="172800" spcFirstLastPara="1" rIns="91425" wrap="square" tIns="91425">
              <a:spAutoFit/>
            </a:bodyPr>
            <a:lstStyle/>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Sit amet, consectetur adipiscing elit.</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Maecenas efficitur orci orci, elementum pretium</a:t>
              </a:r>
              <a:endParaRPr sz="1000">
                <a:solidFill>
                  <a:srgbClr val="666666"/>
                </a:solidFill>
                <a:latin typeface="Montserrat"/>
                <a:ea typeface="Montserrat"/>
                <a:cs typeface="Montserrat"/>
                <a:sym typeface="Montserrat"/>
              </a:endParaRPr>
            </a:p>
            <a:p>
              <a:pPr indent="-149899" lvl="0" marL="86399" rtl="0" algn="l">
                <a:lnSpc>
                  <a:spcPct val="150000"/>
                </a:lnSpc>
                <a:spcBef>
                  <a:spcPts val="0"/>
                </a:spcBef>
                <a:spcAft>
                  <a:spcPts val="0"/>
                </a:spcAft>
                <a:buClr>
                  <a:srgbClr val="666666"/>
                </a:buClr>
                <a:buSzPts val="1000"/>
                <a:buFont typeface="Montserrat"/>
                <a:buChar char="●"/>
              </a:pPr>
              <a:r>
                <a:rPr lang="ru" sz="1000">
                  <a:solidFill>
                    <a:srgbClr val="666666"/>
                  </a:solidFill>
                  <a:latin typeface="Montserrat"/>
                  <a:ea typeface="Montserrat"/>
                  <a:cs typeface="Montserrat"/>
                  <a:sym typeface="Montserrat"/>
                </a:rPr>
                <a:t>Augue lobortis sed. </a:t>
              </a:r>
              <a:endParaRPr sz="1000">
                <a:solidFill>
                  <a:srgbClr val="666666"/>
                </a:solidFill>
                <a:latin typeface="Montserrat Medium"/>
                <a:ea typeface="Montserrat Medium"/>
                <a:cs typeface="Montserrat Medium"/>
                <a:sym typeface="Montserrat Medium"/>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4"/>
          <p:cNvSpPr/>
          <p:nvPr/>
        </p:nvSpPr>
        <p:spPr>
          <a:xfrm>
            <a:off x="0" y="9525"/>
            <a:ext cx="7560000" cy="10692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7" name="Google Shape;157;p14"/>
          <p:cNvPicPr preferRelativeResize="0"/>
          <p:nvPr/>
        </p:nvPicPr>
        <p:blipFill rotWithShape="1">
          <a:blip r:embed="rId3">
            <a:alphaModFix/>
          </a:blip>
          <a:srcRect b="32192" l="17058" r="17658" t="18824"/>
          <a:stretch/>
        </p:blipFill>
        <p:spPr>
          <a:xfrm>
            <a:off x="6029325" y="364362"/>
            <a:ext cx="1171500" cy="1171500"/>
          </a:xfrm>
          <a:prstGeom prst="ellipse">
            <a:avLst/>
          </a:prstGeom>
          <a:noFill/>
          <a:ln>
            <a:noFill/>
          </a:ln>
        </p:spPr>
      </p:pic>
      <p:sp>
        <p:nvSpPr>
          <p:cNvPr id="158" name="Google Shape;158;p14"/>
          <p:cNvSpPr txBox="1"/>
          <p:nvPr/>
        </p:nvSpPr>
        <p:spPr>
          <a:xfrm>
            <a:off x="259988" y="662775"/>
            <a:ext cx="52398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3200">
                <a:latin typeface="Montserrat"/>
                <a:ea typeface="Montserrat"/>
                <a:cs typeface="Montserrat"/>
                <a:sym typeface="Montserrat"/>
              </a:rPr>
              <a:t>GEORGE S. HOOVER</a:t>
            </a:r>
            <a:endParaRPr b="1" sz="3200">
              <a:latin typeface="Montserrat"/>
              <a:ea typeface="Montserrat"/>
              <a:cs typeface="Montserrat"/>
              <a:sym typeface="Montserrat"/>
            </a:endParaRPr>
          </a:p>
        </p:txBody>
      </p:sp>
      <p:sp>
        <p:nvSpPr>
          <p:cNvPr id="159" name="Google Shape;159;p14"/>
          <p:cNvSpPr txBox="1"/>
          <p:nvPr/>
        </p:nvSpPr>
        <p:spPr>
          <a:xfrm>
            <a:off x="259988" y="185100"/>
            <a:ext cx="19449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3300">
                <a:solidFill>
                  <a:srgbClr val="666666"/>
                </a:solidFill>
                <a:latin typeface="Montserrat Light"/>
                <a:ea typeface="Montserrat Light"/>
                <a:cs typeface="Montserrat Light"/>
                <a:sym typeface="Montserrat Light"/>
              </a:rPr>
              <a:t>SMITH</a:t>
            </a:r>
            <a:endParaRPr sz="3300">
              <a:solidFill>
                <a:srgbClr val="666666"/>
              </a:solidFill>
              <a:latin typeface="Montserrat Light"/>
              <a:ea typeface="Montserrat Light"/>
              <a:cs typeface="Montserrat Light"/>
              <a:sym typeface="Montserrat Light"/>
            </a:endParaRPr>
          </a:p>
        </p:txBody>
      </p:sp>
      <p:sp>
        <p:nvSpPr>
          <p:cNvPr id="160" name="Google Shape;160;p14"/>
          <p:cNvSpPr txBox="1"/>
          <p:nvPr/>
        </p:nvSpPr>
        <p:spPr>
          <a:xfrm>
            <a:off x="259988" y="1264400"/>
            <a:ext cx="194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solidFill>
                  <a:srgbClr val="666666"/>
                </a:solidFill>
                <a:latin typeface="Montserrat SemiBold"/>
                <a:ea typeface="Montserrat SemiBold"/>
                <a:cs typeface="Montserrat SemiBold"/>
                <a:sym typeface="Montserrat SemiBold"/>
              </a:rPr>
              <a:t>UI/UX DESIGNER</a:t>
            </a:r>
            <a:endParaRPr>
              <a:solidFill>
                <a:srgbClr val="666666"/>
              </a:solidFill>
              <a:latin typeface="Montserrat SemiBold"/>
              <a:ea typeface="Montserrat SemiBold"/>
              <a:cs typeface="Montserrat SemiBold"/>
              <a:sym typeface="Montserrat SemiBold"/>
            </a:endParaRPr>
          </a:p>
        </p:txBody>
      </p:sp>
      <p:sp>
        <p:nvSpPr>
          <p:cNvPr id="161" name="Google Shape;161;p14"/>
          <p:cNvSpPr txBox="1"/>
          <p:nvPr/>
        </p:nvSpPr>
        <p:spPr>
          <a:xfrm>
            <a:off x="250463" y="1969263"/>
            <a:ext cx="2645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500">
                <a:latin typeface="Montserrat SemiBold"/>
                <a:ea typeface="Montserrat SemiBold"/>
                <a:cs typeface="Montserrat SemiBold"/>
                <a:sym typeface="Montserrat SemiBold"/>
              </a:rPr>
              <a:t>EDWARD R. GOOD</a:t>
            </a:r>
            <a:endParaRPr sz="1500">
              <a:latin typeface="Montserrat SemiBold"/>
              <a:ea typeface="Montserrat SemiBold"/>
              <a:cs typeface="Montserrat SemiBold"/>
              <a:sym typeface="Montserrat SemiBold"/>
            </a:endParaRPr>
          </a:p>
        </p:txBody>
      </p:sp>
      <p:sp>
        <p:nvSpPr>
          <p:cNvPr id="162" name="Google Shape;162;p14"/>
          <p:cNvSpPr txBox="1"/>
          <p:nvPr/>
        </p:nvSpPr>
        <p:spPr>
          <a:xfrm>
            <a:off x="255213" y="2279825"/>
            <a:ext cx="1535400" cy="6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Post, Position</a:t>
            </a:r>
            <a:endParaRPr sz="1000">
              <a:solidFill>
                <a:srgbClr val="666666"/>
              </a:solidFill>
              <a:latin typeface="Montserrat"/>
              <a:ea typeface="Montserrat"/>
              <a:cs typeface="Montserrat"/>
              <a:sym typeface="Montserrat"/>
            </a:endParaRPr>
          </a:p>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Company Name</a:t>
            </a:r>
            <a:endParaRPr sz="1000">
              <a:solidFill>
                <a:srgbClr val="666666"/>
              </a:solidFill>
              <a:latin typeface="Montserrat"/>
              <a:ea typeface="Montserrat"/>
              <a:cs typeface="Montserrat"/>
              <a:sym typeface="Montserrat"/>
            </a:endParaRPr>
          </a:p>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Address</a:t>
            </a:r>
            <a:endParaRPr sz="1000">
              <a:solidFill>
                <a:srgbClr val="666666"/>
              </a:solidFill>
              <a:latin typeface="Montserrat"/>
              <a:ea typeface="Montserrat"/>
              <a:cs typeface="Montserrat"/>
              <a:sym typeface="Montserrat"/>
            </a:endParaRPr>
          </a:p>
        </p:txBody>
      </p:sp>
      <p:sp>
        <p:nvSpPr>
          <p:cNvPr id="163" name="Google Shape;163;p14"/>
          <p:cNvSpPr txBox="1"/>
          <p:nvPr/>
        </p:nvSpPr>
        <p:spPr>
          <a:xfrm>
            <a:off x="255250" y="3441775"/>
            <a:ext cx="7045800" cy="1046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 sz="1000">
                <a:solidFill>
                  <a:srgbClr val="666666"/>
                </a:solidFill>
                <a:latin typeface="Montserrat"/>
                <a:ea typeface="Montserrat"/>
                <a:cs typeface="Montserrat"/>
                <a:sym typeface="Montserrat"/>
              </a:rPr>
              <a:t>Hello sir, I am George. </a:t>
            </a:r>
            <a:r>
              <a:rPr lang="ru" sz="1000">
                <a:solidFill>
                  <a:srgbClr val="666666"/>
                </a:solidFill>
                <a:latin typeface="Montserrat"/>
                <a:ea typeface="Montserrat"/>
                <a:cs typeface="Montserrat"/>
                <a:sym typeface="Montserrat"/>
              </a:rPr>
              <a:t>Maecenas efficitur orci orci, elementum pretium augue lobortis sed. Cras iaculis lorem nec quam tristique tristique. Lorem ipsum dolor sit amet, consectetur adipiscing elit. Sed mi leo, pulvinar non aliquet ut, mollis sed ligula. Mauris velit magna, mattis nec ultrices ut, ornare in neque. Nulla facilisi. Mauris nec maximus erat, vitae tempus erat. Maecenas id purus in ligula eleifend ultricies ac sed ex. Sed id placerat nisl.</a:t>
            </a:r>
            <a:endParaRPr sz="1000">
              <a:solidFill>
                <a:srgbClr val="666666"/>
              </a:solidFill>
              <a:latin typeface="Montserrat Medium"/>
              <a:ea typeface="Montserrat Medium"/>
              <a:cs typeface="Montserrat Medium"/>
              <a:sym typeface="Montserrat Medium"/>
            </a:endParaRPr>
          </a:p>
        </p:txBody>
      </p:sp>
      <p:sp>
        <p:nvSpPr>
          <p:cNvPr id="164" name="Google Shape;164;p14"/>
          <p:cNvSpPr txBox="1"/>
          <p:nvPr/>
        </p:nvSpPr>
        <p:spPr>
          <a:xfrm>
            <a:off x="255213" y="3063000"/>
            <a:ext cx="26451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Montserrat Medium"/>
                <a:ea typeface="Montserrat Medium"/>
                <a:cs typeface="Montserrat Medium"/>
                <a:sym typeface="Montserrat Medium"/>
              </a:rPr>
              <a:t>Dear Sir/Madam,</a:t>
            </a:r>
            <a:endParaRPr sz="1200">
              <a:latin typeface="Montserrat Medium"/>
              <a:ea typeface="Montserrat Medium"/>
              <a:cs typeface="Montserrat Medium"/>
              <a:sym typeface="Montserrat Medium"/>
            </a:endParaRPr>
          </a:p>
        </p:txBody>
      </p:sp>
      <p:sp>
        <p:nvSpPr>
          <p:cNvPr id="165" name="Google Shape;165;p14"/>
          <p:cNvSpPr txBox="1"/>
          <p:nvPr/>
        </p:nvSpPr>
        <p:spPr>
          <a:xfrm>
            <a:off x="255250" y="4497950"/>
            <a:ext cx="7045800" cy="869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 sz="1000">
                <a:solidFill>
                  <a:srgbClr val="666666"/>
                </a:solidFill>
                <a:latin typeface="Montserrat"/>
                <a:ea typeface="Montserrat"/>
                <a:cs typeface="Montserrat"/>
                <a:sym typeface="Montserrat"/>
              </a:rPr>
              <a:t>Morbi sit amet ex venenatis, dapibus quam eget, porta dui. Sed porta interdum hendrerit. Integer elit enim, aliquam eu varius eu, sodales sed ex. Morbi ut ligula et velit blandit luctus. Mauris iaculis non ex ac fringilla. Donec dignissim sodales sem a ultricies. Donec tristique posuere mauris nec euismod. Vestibulum dictum condimentum nisl, quis fringilla elit placerat malesuada.</a:t>
            </a:r>
            <a:endParaRPr sz="1000">
              <a:solidFill>
                <a:srgbClr val="666666"/>
              </a:solidFill>
              <a:latin typeface="Montserrat Medium"/>
              <a:ea typeface="Montserrat Medium"/>
              <a:cs typeface="Montserrat Medium"/>
              <a:sym typeface="Montserrat Medium"/>
            </a:endParaRPr>
          </a:p>
        </p:txBody>
      </p:sp>
      <p:sp>
        <p:nvSpPr>
          <p:cNvPr id="166" name="Google Shape;166;p14"/>
          <p:cNvSpPr txBox="1"/>
          <p:nvPr/>
        </p:nvSpPr>
        <p:spPr>
          <a:xfrm>
            <a:off x="255250" y="5377127"/>
            <a:ext cx="7045800" cy="869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ru" sz="1000">
                <a:solidFill>
                  <a:srgbClr val="666666"/>
                </a:solidFill>
                <a:latin typeface="Montserrat"/>
                <a:ea typeface="Montserrat"/>
                <a:cs typeface="Montserrat"/>
                <a:sym typeface="Montserrat"/>
              </a:rPr>
              <a:t>Cras et tortor arcu. Ut commodo eget urna vitae vehicula. Nunc vel facilisis urna. Pellentesque non posuere tortor. Nulla dapibus viverra velit, vel ultricies leo finibus in. Morbi congue diam vitae ligula dapibus vestibulum. Proin eros nulla, malesuada vel accumsan non, consequat eu urna. Nulla sit amet elit ipsum. Aliquam erat volutpat.</a:t>
            </a:r>
            <a:endParaRPr sz="1000">
              <a:solidFill>
                <a:srgbClr val="666666"/>
              </a:solidFill>
              <a:latin typeface="Montserrat Medium"/>
              <a:ea typeface="Montserrat Medium"/>
              <a:cs typeface="Montserrat Medium"/>
              <a:sym typeface="Montserrat Medium"/>
            </a:endParaRPr>
          </a:p>
        </p:txBody>
      </p:sp>
      <p:sp>
        <p:nvSpPr>
          <p:cNvPr id="167" name="Google Shape;167;p14"/>
          <p:cNvSpPr txBox="1"/>
          <p:nvPr/>
        </p:nvSpPr>
        <p:spPr>
          <a:xfrm>
            <a:off x="6670305" y="2121963"/>
            <a:ext cx="630600" cy="153900"/>
          </a:xfrm>
          <a:prstGeom prst="rect">
            <a:avLst/>
          </a:prstGeom>
          <a:noFill/>
          <a:ln>
            <a:noFill/>
          </a:ln>
        </p:spPr>
        <p:txBody>
          <a:bodyPr anchorCtr="0" anchor="t" bIns="0" lIns="91425" spcFirstLastPara="1" rIns="91425" wrap="square" tIns="0">
            <a:spAutoFit/>
          </a:bodyPr>
          <a:lstStyle/>
          <a:p>
            <a:pPr indent="0" lvl="0" marL="0" rtl="0" algn="r">
              <a:lnSpc>
                <a:spcPct val="115000"/>
              </a:lnSpc>
              <a:spcBef>
                <a:spcPts val="0"/>
              </a:spcBef>
              <a:spcAft>
                <a:spcPts val="0"/>
              </a:spcAft>
              <a:buNone/>
            </a:pPr>
            <a:r>
              <a:rPr lang="ru" sz="1000">
                <a:solidFill>
                  <a:srgbClr val="666666"/>
                </a:solidFill>
                <a:latin typeface="Montserrat"/>
                <a:ea typeface="Montserrat"/>
                <a:cs typeface="Montserrat"/>
                <a:sym typeface="Montserrat"/>
              </a:rPr>
              <a:t>12, Jan</a:t>
            </a:r>
            <a:endParaRPr sz="1000">
              <a:solidFill>
                <a:srgbClr val="666666"/>
              </a:solidFill>
              <a:latin typeface="Montserrat"/>
              <a:ea typeface="Montserrat"/>
              <a:cs typeface="Montserrat"/>
              <a:sym typeface="Montserrat"/>
            </a:endParaRPr>
          </a:p>
        </p:txBody>
      </p:sp>
      <p:sp>
        <p:nvSpPr>
          <p:cNvPr id="168" name="Google Shape;168;p14"/>
          <p:cNvSpPr txBox="1"/>
          <p:nvPr/>
        </p:nvSpPr>
        <p:spPr>
          <a:xfrm>
            <a:off x="255255" y="6256313"/>
            <a:ext cx="12687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000">
                <a:solidFill>
                  <a:srgbClr val="666666"/>
                </a:solidFill>
                <a:latin typeface="Montserrat"/>
                <a:ea typeface="Montserrat"/>
                <a:cs typeface="Montserrat"/>
                <a:sym typeface="Montserrat"/>
              </a:rPr>
              <a:t>S</a:t>
            </a:r>
            <a:r>
              <a:rPr lang="ru" sz="1000">
                <a:solidFill>
                  <a:srgbClr val="666666"/>
                </a:solidFill>
                <a:latin typeface="Montserrat"/>
                <a:ea typeface="Montserrat"/>
                <a:cs typeface="Montserrat"/>
                <a:sym typeface="Montserrat"/>
              </a:rPr>
              <a:t>incerely </a:t>
            </a:r>
            <a:r>
              <a:rPr lang="ru" sz="1000">
                <a:solidFill>
                  <a:srgbClr val="666666"/>
                </a:solidFill>
                <a:latin typeface="Montserrat"/>
                <a:ea typeface="Montserrat"/>
                <a:cs typeface="Montserrat"/>
                <a:sym typeface="Montserrat"/>
              </a:rPr>
              <a:t>Yours </a:t>
            </a:r>
            <a:endParaRPr sz="1000">
              <a:solidFill>
                <a:srgbClr val="666666"/>
              </a:solidFill>
              <a:latin typeface="Montserrat Medium"/>
              <a:ea typeface="Montserrat Medium"/>
              <a:cs typeface="Montserrat Medium"/>
              <a:sym typeface="Montserrat Medium"/>
            </a:endParaRPr>
          </a:p>
        </p:txBody>
      </p:sp>
      <p:sp>
        <p:nvSpPr>
          <p:cNvPr id="169" name="Google Shape;169;p14"/>
          <p:cNvSpPr txBox="1"/>
          <p:nvPr/>
        </p:nvSpPr>
        <p:spPr>
          <a:xfrm>
            <a:off x="255244" y="6508050"/>
            <a:ext cx="25833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4800">
                <a:solidFill>
                  <a:srgbClr val="666666"/>
                </a:solidFill>
                <a:latin typeface="Herr Von Muellerhoff"/>
                <a:ea typeface="Herr Von Muellerhoff"/>
                <a:cs typeface="Herr Von Muellerhoff"/>
                <a:sym typeface="Herr Von Muellerhoff"/>
              </a:rPr>
              <a:t>GeorgeS</a:t>
            </a:r>
            <a:endParaRPr sz="4800">
              <a:solidFill>
                <a:srgbClr val="666666"/>
              </a:solidFill>
              <a:latin typeface="Herr Von Muellerhoff"/>
              <a:ea typeface="Herr Von Muellerhoff"/>
              <a:cs typeface="Herr Von Muellerhoff"/>
              <a:sym typeface="Herr Von Muellerhoff"/>
            </a:endParaRPr>
          </a:p>
        </p:txBody>
      </p:sp>
      <p:sp>
        <p:nvSpPr>
          <p:cNvPr id="170" name="Google Shape;170;p14"/>
          <p:cNvSpPr txBox="1"/>
          <p:nvPr/>
        </p:nvSpPr>
        <p:spPr>
          <a:xfrm>
            <a:off x="255245" y="7425450"/>
            <a:ext cx="24021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000">
                <a:solidFill>
                  <a:srgbClr val="666666"/>
                </a:solidFill>
                <a:latin typeface="Montserrat"/>
                <a:ea typeface="Montserrat"/>
                <a:cs typeface="Montserrat"/>
                <a:sym typeface="Montserrat"/>
              </a:rPr>
              <a:t>George S.</a:t>
            </a:r>
            <a:endParaRPr sz="1000">
              <a:solidFill>
                <a:srgbClr val="666666"/>
              </a:solidFill>
              <a:latin typeface="Montserrat Medium"/>
              <a:ea typeface="Montserrat Medium"/>
              <a:cs typeface="Montserrat Medium"/>
              <a:sym typeface="Montserrat Medium"/>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